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wmf" ContentType="image/x-wmf"/>
  <Default Extension="png" ContentType="image/png"/>
  <Default Extension="emf" ContentType="image/x-e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 id="2147483652" r:id="rId4"/>
    <p:sldMasterId id="2147483661" r:id="rId5"/>
    <p:sldMasterId id="2147483663" r:id="rId6"/>
    <p:sldMasterId id="2147483664" r:id="rId7"/>
    <p:sldMasterId id="2147483675" r:id="rId8"/>
    <p:sldMasterId id="2147483688" r:id="rId9"/>
    <p:sldMasterId id="2147483729" r:id="rId10"/>
    <p:sldMasterId id="2147483739" r:id="rId11"/>
    <p:sldMasterId id="2147483780" r:id="rId12"/>
    <p:sldMasterId id="2147483795" r:id="rId13"/>
    <p:sldMasterId id="2147483806" r:id="rId14"/>
    <p:sldMasterId id="2147483817" r:id="rId15"/>
    <p:sldMasterId id="2147483857" r:id="rId16"/>
    <p:sldMasterId id="2147483885" r:id="rId17"/>
    <p:sldMasterId id="2147483913" r:id="rId18"/>
    <p:sldMasterId id="2147483941" r:id="rId19"/>
    <p:sldMasterId id="2147483969" r:id="rId20"/>
    <p:sldMasterId id="2147483971" r:id="rId21"/>
    <p:sldMasterId id="2147483980" r:id="rId22"/>
    <p:sldMasterId id="2147483985" r:id="rId23"/>
    <p:sldMasterId id="2147484004" r:id="rId24"/>
    <p:sldMasterId id="2147484026" r:id="rId25"/>
  </p:sldMasterIdLst>
  <p:notesMasterIdLst>
    <p:notesMasterId r:id="rId29"/>
  </p:notesMasterIdLst>
  <p:handoutMasterIdLst>
    <p:handoutMasterId r:id="rId49"/>
  </p:handoutMasterIdLst>
  <p:sldIdLst>
    <p:sldId id="695" r:id="rId26"/>
    <p:sldId id="597" r:id="rId27"/>
    <p:sldId id="842" r:id="rId28"/>
    <p:sldId id="824" r:id="rId30"/>
    <p:sldId id="825" r:id="rId31"/>
    <p:sldId id="840" r:id="rId32"/>
    <p:sldId id="827" r:id="rId33"/>
    <p:sldId id="843" r:id="rId34"/>
    <p:sldId id="844" r:id="rId35"/>
    <p:sldId id="830" r:id="rId36"/>
    <p:sldId id="832" r:id="rId37"/>
    <p:sldId id="828" r:id="rId38"/>
    <p:sldId id="833" r:id="rId39"/>
    <p:sldId id="845" r:id="rId40"/>
    <p:sldId id="846" r:id="rId41"/>
    <p:sldId id="847" r:id="rId42"/>
    <p:sldId id="835" r:id="rId43"/>
    <p:sldId id="836" r:id="rId44"/>
    <p:sldId id="837" r:id="rId45"/>
    <p:sldId id="838" r:id="rId46"/>
    <p:sldId id="696" r:id="rId47"/>
    <p:sldId id="848" r:id="rId48"/>
  </p:sldIdLst>
  <p:sldSz cx="12195175" cy="685800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656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249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6906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499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1555" algn="l" defTabSz="912495"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37485" algn="l" defTabSz="912495"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194050" algn="l" defTabSz="912495"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0615" algn="l" defTabSz="912495"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uanjunhong" initials="Y"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CA6E3"/>
    <a:srgbClr val="FFAE0D"/>
    <a:srgbClr val="CC66FF"/>
    <a:srgbClr val="C00000"/>
    <a:srgbClr val="FFCC99"/>
    <a:srgbClr val="7F7F7F"/>
    <a:srgbClr val="F2F2F2"/>
    <a:srgbClr val="FFFFFF"/>
    <a:srgbClr val="0000FF"/>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23511" autoAdjust="0"/>
    <p:restoredTop sz="95918" autoAdjust="0"/>
  </p:normalViewPr>
  <p:slideViewPr>
    <p:cSldViewPr snapToObjects="1" showGuides="1">
      <p:cViewPr varScale="1">
        <p:scale>
          <a:sx n="87" d="100"/>
          <a:sy n="87" d="100"/>
        </p:scale>
        <p:origin x="-139" y="-82"/>
      </p:cViewPr>
      <p:guideLst>
        <p:guide orient="horz" pos="391"/>
        <p:guide orient="horz" pos="641"/>
        <p:guide orient="horz" pos="822"/>
        <p:guide orient="horz" pos="2124"/>
        <p:guide orient="horz" pos="3936"/>
        <p:guide orient="horz" pos="164"/>
        <p:guide pos="7062"/>
        <p:guide pos="211"/>
        <p:guide pos="7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Objects="1" showGuides="1">
      <p:cViewPr varScale="1">
        <p:scale>
          <a:sx n="55" d="100"/>
          <a:sy n="55" d="100"/>
        </p:scale>
        <p:origin x="-2808" y="-90"/>
      </p:cViewPr>
      <p:guideLst>
        <p:guide orient="horz" pos="2832"/>
        <p:guide pos="2167"/>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3" Type="http://schemas.openxmlformats.org/officeDocument/2006/relationships/commentAuthors" Target="commentAuthors.xml"/><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slideMaster" Target="slideMasters/slideMaster4.xml"/><Relationship Id="rId49" Type="http://schemas.openxmlformats.org/officeDocument/2006/relationships/handoutMaster" Target="handoutMasters/handoutMaster1.xml"/><Relationship Id="rId48" Type="http://schemas.openxmlformats.org/officeDocument/2006/relationships/slide" Target="slides/slide22.xml"/><Relationship Id="rId47" Type="http://schemas.openxmlformats.org/officeDocument/2006/relationships/slide" Target="slides/slide21.xml"/><Relationship Id="rId46" Type="http://schemas.openxmlformats.org/officeDocument/2006/relationships/slide" Target="slides/slide20.xml"/><Relationship Id="rId45" Type="http://schemas.openxmlformats.org/officeDocument/2006/relationships/slide" Target="slides/slide19.xml"/><Relationship Id="rId44" Type="http://schemas.openxmlformats.org/officeDocument/2006/relationships/slide" Target="slides/slide18.xml"/><Relationship Id="rId43" Type="http://schemas.openxmlformats.org/officeDocument/2006/relationships/slide" Target="slides/slide17.xml"/><Relationship Id="rId42" Type="http://schemas.openxmlformats.org/officeDocument/2006/relationships/slide" Target="slides/slide16.xml"/><Relationship Id="rId41" Type="http://schemas.openxmlformats.org/officeDocument/2006/relationships/slide" Target="slides/slide15.xml"/><Relationship Id="rId40" Type="http://schemas.openxmlformats.org/officeDocument/2006/relationships/slide" Target="slides/slide14.xml"/><Relationship Id="rId4" Type="http://schemas.openxmlformats.org/officeDocument/2006/relationships/slideMaster" Target="slideMasters/slideMaster3.xml"/><Relationship Id="rId39" Type="http://schemas.openxmlformats.org/officeDocument/2006/relationships/slide" Target="slides/slide13.xml"/><Relationship Id="rId38" Type="http://schemas.openxmlformats.org/officeDocument/2006/relationships/slide" Target="slides/slide12.xml"/><Relationship Id="rId37" Type="http://schemas.openxmlformats.org/officeDocument/2006/relationships/slide" Target="slides/slide11.xml"/><Relationship Id="rId36" Type="http://schemas.openxmlformats.org/officeDocument/2006/relationships/slide" Target="slides/slide10.xml"/><Relationship Id="rId35" Type="http://schemas.openxmlformats.org/officeDocument/2006/relationships/slide" Target="slides/slide9.xml"/><Relationship Id="rId34" Type="http://schemas.openxmlformats.org/officeDocument/2006/relationships/slide" Target="slides/slide8.xml"/><Relationship Id="rId33" Type="http://schemas.openxmlformats.org/officeDocument/2006/relationships/slide" Target="slides/slide7.xml"/><Relationship Id="rId32" Type="http://schemas.openxmlformats.org/officeDocument/2006/relationships/slide" Target="slides/slide6.xml"/><Relationship Id="rId31" Type="http://schemas.openxmlformats.org/officeDocument/2006/relationships/slide" Target="slides/slide5.xml"/><Relationship Id="rId30" Type="http://schemas.openxmlformats.org/officeDocument/2006/relationships/slide" Target="slides/slide4.xml"/><Relationship Id="rId3" Type="http://schemas.openxmlformats.org/officeDocument/2006/relationships/slideMaster" Target="slideMasters/slideMaster2.xml"/><Relationship Id="rId29" Type="http://schemas.openxmlformats.org/officeDocument/2006/relationships/notesMaster" Target="notesMasters/notesMaster1.xml"/><Relationship Id="rId28" Type="http://schemas.openxmlformats.org/officeDocument/2006/relationships/slide" Target="slides/slide3.xml"/><Relationship Id="rId27" Type="http://schemas.openxmlformats.org/officeDocument/2006/relationships/slide" Target="slides/slide2.xml"/><Relationship Id="rId26" Type="http://schemas.openxmlformats.org/officeDocument/2006/relationships/slide" Target="slides/slide1.xml"/><Relationship Id="rId25" Type="http://schemas.openxmlformats.org/officeDocument/2006/relationships/slideMaster" Target="slideMasters/slideMaster24.xml"/><Relationship Id="rId24" Type="http://schemas.openxmlformats.org/officeDocument/2006/relationships/slideMaster" Target="slideMasters/slideMaster23.xml"/><Relationship Id="rId23" Type="http://schemas.openxmlformats.org/officeDocument/2006/relationships/slideMaster" Target="slideMasters/slideMaster22.xml"/><Relationship Id="rId22" Type="http://schemas.openxmlformats.org/officeDocument/2006/relationships/slideMaster" Target="slideMasters/slideMaster21.xml"/><Relationship Id="rId21" Type="http://schemas.openxmlformats.org/officeDocument/2006/relationships/slideMaster" Target="slideMasters/slideMaster20.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1538AB01-80D0-417B-9BC6-9CF245C4EA93}" type="doc">
      <dgm:prSet loTypeId="urn:microsoft.com/office/officeart/2005/8/layout/hChevron3" loCatId="process" qsTypeId="urn:microsoft.com/office/officeart/2005/8/quickstyle/simple1#3" qsCatId="simple" csTypeId="urn:microsoft.com/office/officeart/2005/8/colors/accent1_2#3" csCatId="accent1" phldr="1"/>
      <dgm:spPr/>
    </dgm:pt>
    <dgm:pt modelId="{15271D9E-9339-4457-9FC5-E03781CE3FF2}">
      <dgm:prSet phldrT="[文本]"/>
      <dgm:spPr>
        <a:solidFill>
          <a:srgbClr val="C00000"/>
        </a:solidFill>
      </dgm:spPr>
      <dgm:t>
        <a:bodyPr/>
        <a:lstStyle/>
        <a:p>
          <a:r>
            <a:rPr lang="zh-CN" altLang="en-US" dirty="0"/>
            <a:t>应用场景</a:t>
          </a:r>
        </a:p>
      </dgm:t>
    </dgm:pt>
    <dgm:pt modelId="{8C376003-DAF9-412E-A950-DD7E0232E5C4}" cxnId="{C4B69198-904C-4C19-BF19-A395C6AF4EDF}" type="parTrans">
      <dgm:prSet/>
      <dgm:spPr/>
      <dgm:t>
        <a:bodyPr/>
        <a:lstStyle/>
        <a:p>
          <a:endParaRPr lang="zh-CN" altLang="en-US"/>
        </a:p>
      </dgm:t>
    </dgm:pt>
    <dgm:pt modelId="{F3872D78-405A-405E-8EC2-89558F96931D}" cxnId="{C4B69198-904C-4C19-BF19-A395C6AF4EDF}" type="sibTrans">
      <dgm:prSet/>
      <dgm:spPr/>
      <dgm:t>
        <a:bodyPr/>
        <a:lstStyle/>
        <a:p>
          <a:endParaRPr lang="zh-CN" altLang="en-US"/>
        </a:p>
      </dgm:t>
    </dgm:pt>
    <dgm:pt modelId="{FDEBFE65-4367-4160-99B8-63E229880969}">
      <dgm:prSet phldrT="[文本]"/>
      <dgm:spPr>
        <a:solidFill>
          <a:srgbClr val="C00000"/>
        </a:solidFill>
      </dgm:spPr>
      <dgm:t>
        <a:bodyPr/>
        <a:lstStyle/>
        <a:p>
          <a:r>
            <a:rPr lang="zh-CN" altLang="en-US" dirty="0"/>
            <a:t>存储类型</a:t>
          </a:r>
        </a:p>
      </dgm:t>
    </dgm:pt>
    <dgm:pt modelId="{BFB951AD-C237-4B63-95DE-24F24938DB5C}" cxnId="{7B2F7C74-9C66-4C1E-A17F-7B46C84F0558}" type="parTrans">
      <dgm:prSet/>
      <dgm:spPr/>
      <dgm:t>
        <a:bodyPr/>
        <a:lstStyle/>
        <a:p>
          <a:endParaRPr lang="zh-CN" altLang="en-US"/>
        </a:p>
      </dgm:t>
    </dgm:pt>
    <dgm:pt modelId="{0624EB1E-ECBB-443A-8B4A-A66819A9144B}" cxnId="{7B2F7C74-9C66-4C1E-A17F-7B46C84F0558}" type="sibTrans">
      <dgm:prSet/>
      <dgm:spPr/>
      <dgm:t>
        <a:bodyPr/>
        <a:lstStyle/>
        <a:p>
          <a:endParaRPr lang="zh-CN" altLang="en-US"/>
        </a:p>
      </dgm:t>
    </dgm:pt>
    <dgm:pt modelId="{77E49A03-96EF-462A-B65C-917567BD1236}">
      <dgm:prSet phldrT="[文本]"/>
      <dgm:spPr>
        <a:solidFill>
          <a:srgbClr val="C00000"/>
        </a:solidFill>
      </dgm:spPr>
      <dgm:t>
        <a:bodyPr/>
        <a:lstStyle/>
        <a:p>
          <a:r>
            <a:rPr lang="zh-CN" altLang="en-US" dirty="0"/>
            <a:t>容量规划</a:t>
          </a:r>
        </a:p>
      </dgm:t>
    </dgm:pt>
    <dgm:pt modelId="{D55161FA-D164-4B7F-9365-351D73C1872E}" cxnId="{CECAC90D-33E7-47BA-B547-293772EB52C3}" type="sibTrans">
      <dgm:prSet/>
      <dgm:spPr/>
      <dgm:t>
        <a:bodyPr/>
        <a:lstStyle/>
        <a:p>
          <a:endParaRPr lang="zh-CN" altLang="en-US"/>
        </a:p>
      </dgm:t>
    </dgm:pt>
    <dgm:pt modelId="{77323EEB-6110-48BB-BB88-2EB4F4CE9929}" cxnId="{CECAC90D-33E7-47BA-B547-293772EB52C3}" type="parTrans">
      <dgm:prSet/>
      <dgm:spPr/>
      <dgm:t>
        <a:bodyPr/>
        <a:lstStyle/>
        <a:p>
          <a:endParaRPr lang="zh-CN" altLang="en-US"/>
        </a:p>
      </dgm:t>
    </dgm:pt>
    <dgm:pt modelId="{7C4F4F28-AB82-4A6C-9D63-A347E1C06E1E}" type="pres">
      <dgm:prSet presAssocID="{1538AB01-80D0-417B-9BC6-9CF245C4EA93}" presName="Name0" presStyleCnt="0">
        <dgm:presLayoutVars>
          <dgm:dir/>
          <dgm:resizeHandles val="exact"/>
        </dgm:presLayoutVars>
      </dgm:prSet>
      <dgm:spPr/>
    </dgm:pt>
    <dgm:pt modelId="{DFC8ED6C-6414-4B59-ACFA-3EB46BA3AA99}" type="pres">
      <dgm:prSet presAssocID="{15271D9E-9339-4457-9FC5-E03781CE3FF2}" presName="parTxOnly" presStyleLbl="node1" presStyleIdx="0" presStyleCnt="3">
        <dgm:presLayoutVars>
          <dgm:bulletEnabled val="1"/>
        </dgm:presLayoutVars>
      </dgm:prSet>
      <dgm:spPr/>
      <dgm:t>
        <a:bodyPr/>
        <a:lstStyle/>
        <a:p>
          <a:endParaRPr lang="zh-CN" altLang="en-US"/>
        </a:p>
      </dgm:t>
    </dgm:pt>
    <dgm:pt modelId="{31A95520-8659-42C2-BAB7-47BC1E752E5D}" type="pres">
      <dgm:prSet presAssocID="{F3872D78-405A-405E-8EC2-89558F96931D}" presName="parSpace" presStyleCnt="0"/>
      <dgm:spPr/>
    </dgm:pt>
    <dgm:pt modelId="{3FB318B5-69A1-4FCD-98B4-282DB468D23A}" type="pres">
      <dgm:prSet presAssocID="{FDEBFE65-4367-4160-99B8-63E229880969}" presName="parTxOnly" presStyleLbl="node1" presStyleIdx="1" presStyleCnt="3">
        <dgm:presLayoutVars>
          <dgm:bulletEnabled val="1"/>
        </dgm:presLayoutVars>
      </dgm:prSet>
      <dgm:spPr/>
      <dgm:t>
        <a:bodyPr/>
        <a:lstStyle/>
        <a:p>
          <a:endParaRPr lang="zh-CN" altLang="en-US"/>
        </a:p>
      </dgm:t>
    </dgm:pt>
    <dgm:pt modelId="{C482BBE7-E505-4FB0-8DBD-EEA49742B9C5}" type="pres">
      <dgm:prSet presAssocID="{0624EB1E-ECBB-443A-8B4A-A66819A9144B}" presName="parSpace" presStyleCnt="0"/>
      <dgm:spPr/>
    </dgm:pt>
    <dgm:pt modelId="{D9236CF0-8452-4BEA-89EA-CBB35542B8A4}" type="pres">
      <dgm:prSet presAssocID="{77E49A03-96EF-462A-B65C-917567BD1236}" presName="parTxOnly" presStyleLbl="node1" presStyleIdx="2" presStyleCnt="3" custLinFactNeighborX="-33230" custLinFactNeighborY="-44">
        <dgm:presLayoutVars>
          <dgm:bulletEnabled val="1"/>
        </dgm:presLayoutVars>
      </dgm:prSet>
      <dgm:spPr/>
      <dgm:t>
        <a:bodyPr/>
        <a:lstStyle/>
        <a:p>
          <a:endParaRPr lang="zh-CN" altLang="en-US"/>
        </a:p>
      </dgm:t>
    </dgm:pt>
  </dgm:ptLst>
  <dgm:cxnLst>
    <dgm:cxn modelId="{7B2F7C74-9C66-4C1E-A17F-7B46C84F0558}" srcId="{1538AB01-80D0-417B-9BC6-9CF245C4EA93}" destId="{FDEBFE65-4367-4160-99B8-63E229880969}" srcOrd="1" destOrd="0" parTransId="{BFB951AD-C237-4B63-95DE-24F24938DB5C}" sibTransId="{0624EB1E-ECBB-443A-8B4A-A66819A9144B}"/>
    <dgm:cxn modelId="{994D4254-37B0-405A-9F45-EBFF6F206A27}" type="presOf" srcId="{FDEBFE65-4367-4160-99B8-63E229880969}" destId="{3FB318B5-69A1-4FCD-98B4-282DB468D23A}" srcOrd="0" destOrd="0" presId="urn:microsoft.com/office/officeart/2005/8/layout/hChevron3"/>
    <dgm:cxn modelId="{8826157B-1BD6-4E5F-A7D4-531DC6E48C31}" type="presOf" srcId="{77E49A03-96EF-462A-B65C-917567BD1236}" destId="{D9236CF0-8452-4BEA-89EA-CBB35542B8A4}" srcOrd="0" destOrd="0" presId="urn:microsoft.com/office/officeart/2005/8/layout/hChevron3"/>
    <dgm:cxn modelId="{CECAC90D-33E7-47BA-B547-293772EB52C3}" srcId="{1538AB01-80D0-417B-9BC6-9CF245C4EA93}" destId="{77E49A03-96EF-462A-B65C-917567BD1236}" srcOrd="2" destOrd="0" parTransId="{77323EEB-6110-48BB-BB88-2EB4F4CE9929}" sibTransId="{D55161FA-D164-4B7F-9365-351D73C1872E}"/>
    <dgm:cxn modelId="{B7B0E155-0811-4294-B2D5-78D7AC9F3ED6}" type="presOf" srcId="{15271D9E-9339-4457-9FC5-E03781CE3FF2}" destId="{DFC8ED6C-6414-4B59-ACFA-3EB46BA3AA99}" srcOrd="0" destOrd="0" presId="urn:microsoft.com/office/officeart/2005/8/layout/hChevron3"/>
    <dgm:cxn modelId="{9BD756C3-6348-4A34-9571-ECC171D14639}" type="presOf" srcId="{1538AB01-80D0-417B-9BC6-9CF245C4EA93}" destId="{7C4F4F28-AB82-4A6C-9D63-A347E1C06E1E}" srcOrd="0" destOrd="0" presId="urn:microsoft.com/office/officeart/2005/8/layout/hChevron3"/>
    <dgm:cxn modelId="{C4B69198-904C-4C19-BF19-A395C6AF4EDF}" srcId="{1538AB01-80D0-417B-9BC6-9CF245C4EA93}" destId="{15271D9E-9339-4457-9FC5-E03781CE3FF2}" srcOrd="0" destOrd="0" parTransId="{8C376003-DAF9-412E-A950-DD7E0232E5C4}" sibTransId="{F3872D78-405A-405E-8EC2-89558F96931D}"/>
    <dgm:cxn modelId="{D12090CD-C114-4266-841C-7A1CE7D4DAAF}" type="presParOf" srcId="{7C4F4F28-AB82-4A6C-9D63-A347E1C06E1E}" destId="{DFC8ED6C-6414-4B59-ACFA-3EB46BA3AA99}" srcOrd="0" destOrd="0" presId="urn:microsoft.com/office/officeart/2005/8/layout/hChevron3"/>
    <dgm:cxn modelId="{73C82CB3-4A6A-44C1-AE7C-5B0D87494688}" type="presParOf" srcId="{7C4F4F28-AB82-4A6C-9D63-A347E1C06E1E}" destId="{31A95520-8659-42C2-BAB7-47BC1E752E5D}" srcOrd="1" destOrd="0" presId="urn:microsoft.com/office/officeart/2005/8/layout/hChevron3"/>
    <dgm:cxn modelId="{BB8E0B52-3241-4C58-B9BF-85F770E54021}" type="presParOf" srcId="{7C4F4F28-AB82-4A6C-9D63-A347E1C06E1E}" destId="{3FB318B5-69A1-4FCD-98B4-282DB468D23A}" srcOrd="2" destOrd="0" presId="urn:microsoft.com/office/officeart/2005/8/layout/hChevron3"/>
    <dgm:cxn modelId="{62E31D5E-7442-40F0-B521-7CED44CA75C7}" type="presParOf" srcId="{7C4F4F28-AB82-4A6C-9D63-A347E1C06E1E}" destId="{C482BBE7-E505-4FB0-8DBD-EEA49742B9C5}" srcOrd="3" destOrd="0" presId="urn:microsoft.com/office/officeart/2005/8/layout/hChevron3"/>
    <dgm:cxn modelId="{B1A5EB55-B58B-4714-9D71-582DDB71F021}" type="presParOf" srcId="{7C4F4F28-AB82-4A6C-9D63-A347E1C06E1E}" destId="{D9236CF0-8452-4BEA-89EA-CBB35542B8A4}" srcOrd="4" destOrd="0" presId="urn:microsoft.com/office/officeart/2005/8/layout/hChevron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38AB01-80D0-417B-9BC6-9CF245C4EA93}" type="doc">
      <dgm:prSet loTypeId="urn:microsoft.com/office/officeart/2005/8/layout/hChevron3" loCatId="process" qsTypeId="urn:microsoft.com/office/officeart/2005/8/quickstyle/simple1#3" qsCatId="simple" csTypeId="urn:microsoft.com/office/officeart/2005/8/colors/accent1_2#3" csCatId="accent1" phldr="1"/>
      <dgm:spPr/>
    </dgm:pt>
    <dgm:pt modelId="{15271D9E-9339-4457-9FC5-E03781CE3FF2}">
      <dgm:prSet phldrT="[文本]"/>
      <dgm:spPr>
        <a:solidFill>
          <a:srgbClr val="C00000"/>
        </a:solidFill>
      </dgm:spPr>
      <dgm:t>
        <a:bodyPr/>
        <a:lstStyle/>
        <a:p>
          <a:r>
            <a:rPr lang="zh-CN" altLang="en-US" dirty="0" smtClean="0"/>
            <a:t>性能规划</a:t>
          </a:r>
          <a:endParaRPr lang="zh-CN" altLang="en-US" dirty="0"/>
        </a:p>
      </dgm:t>
    </dgm:pt>
    <dgm:pt modelId="{8C376003-DAF9-412E-A950-DD7E0232E5C4}" cxnId="{C4B69198-904C-4C19-BF19-A395C6AF4EDF}" type="parTrans">
      <dgm:prSet/>
      <dgm:spPr/>
      <dgm:t>
        <a:bodyPr/>
        <a:lstStyle/>
        <a:p>
          <a:endParaRPr lang="zh-CN" altLang="en-US"/>
        </a:p>
      </dgm:t>
    </dgm:pt>
    <dgm:pt modelId="{F3872D78-405A-405E-8EC2-89558F96931D}" cxnId="{C4B69198-904C-4C19-BF19-A395C6AF4EDF}" type="sibTrans">
      <dgm:prSet/>
      <dgm:spPr/>
      <dgm:t>
        <a:bodyPr/>
        <a:lstStyle/>
        <a:p>
          <a:endParaRPr lang="zh-CN" altLang="en-US"/>
        </a:p>
      </dgm:t>
    </dgm:pt>
    <dgm:pt modelId="{FDEBFE65-4367-4160-99B8-63E229880969}">
      <dgm:prSet phldrT="[文本]"/>
      <dgm:spPr>
        <a:solidFill>
          <a:srgbClr val="C00000"/>
        </a:solidFill>
      </dgm:spPr>
      <dgm:t>
        <a:bodyPr/>
        <a:lstStyle/>
        <a:p>
          <a:r>
            <a:rPr lang="zh-CN" altLang="en-US" dirty="0" smtClean="0"/>
            <a:t>可靠性</a:t>
          </a:r>
          <a:endParaRPr lang="zh-CN" altLang="en-US" dirty="0"/>
        </a:p>
      </dgm:t>
    </dgm:pt>
    <dgm:pt modelId="{BFB951AD-C237-4B63-95DE-24F24938DB5C}" cxnId="{7B2F7C74-9C66-4C1E-A17F-7B46C84F0558}" type="parTrans">
      <dgm:prSet/>
      <dgm:spPr/>
      <dgm:t>
        <a:bodyPr/>
        <a:lstStyle/>
        <a:p>
          <a:endParaRPr lang="zh-CN" altLang="en-US"/>
        </a:p>
      </dgm:t>
    </dgm:pt>
    <dgm:pt modelId="{0624EB1E-ECBB-443A-8B4A-A66819A9144B}" cxnId="{7B2F7C74-9C66-4C1E-A17F-7B46C84F0558}" type="sibTrans">
      <dgm:prSet/>
      <dgm:spPr/>
      <dgm:t>
        <a:bodyPr/>
        <a:lstStyle/>
        <a:p>
          <a:endParaRPr lang="zh-CN" altLang="en-US"/>
        </a:p>
      </dgm:t>
    </dgm:pt>
    <dgm:pt modelId="{77E49A03-96EF-462A-B65C-917567BD1236}">
      <dgm:prSet phldrT="[文本]"/>
      <dgm:spPr>
        <a:solidFill>
          <a:srgbClr val="C00000"/>
        </a:solidFill>
      </dgm:spPr>
      <dgm:t>
        <a:bodyPr/>
        <a:lstStyle/>
        <a:p>
          <a:r>
            <a:rPr lang="zh-CN" altLang="en-US" dirty="0" smtClean="0"/>
            <a:t>存储管理</a:t>
          </a:r>
          <a:endParaRPr lang="zh-CN" altLang="en-US" dirty="0"/>
        </a:p>
      </dgm:t>
    </dgm:pt>
    <dgm:pt modelId="{D55161FA-D164-4B7F-9365-351D73C1872E}" cxnId="{CECAC90D-33E7-47BA-B547-293772EB52C3}" type="sibTrans">
      <dgm:prSet/>
      <dgm:spPr/>
      <dgm:t>
        <a:bodyPr/>
        <a:lstStyle/>
        <a:p>
          <a:endParaRPr lang="zh-CN" altLang="en-US"/>
        </a:p>
      </dgm:t>
    </dgm:pt>
    <dgm:pt modelId="{77323EEB-6110-48BB-BB88-2EB4F4CE9929}" cxnId="{CECAC90D-33E7-47BA-B547-293772EB52C3}" type="parTrans">
      <dgm:prSet/>
      <dgm:spPr/>
      <dgm:t>
        <a:bodyPr/>
        <a:lstStyle/>
        <a:p>
          <a:endParaRPr lang="zh-CN" altLang="en-US"/>
        </a:p>
      </dgm:t>
    </dgm:pt>
    <dgm:pt modelId="{7C4F4F28-AB82-4A6C-9D63-A347E1C06E1E}" type="pres">
      <dgm:prSet presAssocID="{1538AB01-80D0-417B-9BC6-9CF245C4EA93}" presName="Name0" presStyleCnt="0">
        <dgm:presLayoutVars>
          <dgm:dir/>
          <dgm:resizeHandles val="exact"/>
        </dgm:presLayoutVars>
      </dgm:prSet>
      <dgm:spPr/>
    </dgm:pt>
    <dgm:pt modelId="{DFC8ED6C-6414-4B59-ACFA-3EB46BA3AA99}" type="pres">
      <dgm:prSet presAssocID="{15271D9E-9339-4457-9FC5-E03781CE3FF2}" presName="parTxOnly" presStyleLbl="node1" presStyleIdx="0" presStyleCnt="3">
        <dgm:presLayoutVars>
          <dgm:bulletEnabled val="1"/>
        </dgm:presLayoutVars>
      </dgm:prSet>
      <dgm:spPr/>
      <dgm:t>
        <a:bodyPr/>
        <a:lstStyle/>
        <a:p>
          <a:endParaRPr lang="zh-CN" altLang="en-US"/>
        </a:p>
      </dgm:t>
    </dgm:pt>
    <dgm:pt modelId="{31A95520-8659-42C2-BAB7-47BC1E752E5D}" type="pres">
      <dgm:prSet presAssocID="{F3872D78-405A-405E-8EC2-89558F96931D}" presName="parSpace" presStyleCnt="0"/>
      <dgm:spPr/>
    </dgm:pt>
    <dgm:pt modelId="{3FB318B5-69A1-4FCD-98B4-282DB468D23A}" type="pres">
      <dgm:prSet presAssocID="{FDEBFE65-4367-4160-99B8-63E229880969}" presName="parTxOnly" presStyleLbl="node1" presStyleIdx="1" presStyleCnt="3">
        <dgm:presLayoutVars>
          <dgm:bulletEnabled val="1"/>
        </dgm:presLayoutVars>
      </dgm:prSet>
      <dgm:spPr/>
      <dgm:t>
        <a:bodyPr/>
        <a:lstStyle/>
        <a:p>
          <a:endParaRPr lang="zh-CN" altLang="en-US"/>
        </a:p>
      </dgm:t>
    </dgm:pt>
    <dgm:pt modelId="{C482BBE7-E505-4FB0-8DBD-EEA49742B9C5}" type="pres">
      <dgm:prSet presAssocID="{0624EB1E-ECBB-443A-8B4A-A66819A9144B}" presName="parSpace" presStyleCnt="0"/>
      <dgm:spPr/>
    </dgm:pt>
    <dgm:pt modelId="{D9236CF0-8452-4BEA-89EA-CBB35542B8A4}" type="pres">
      <dgm:prSet presAssocID="{77E49A03-96EF-462A-B65C-917567BD1236}" presName="parTxOnly" presStyleLbl="node1" presStyleIdx="2" presStyleCnt="3" custLinFactNeighborX="-33230" custLinFactNeighborY="-44">
        <dgm:presLayoutVars>
          <dgm:bulletEnabled val="1"/>
        </dgm:presLayoutVars>
      </dgm:prSet>
      <dgm:spPr/>
      <dgm:t>
        <a:bodyPr/>
        <a:lstStyle/>
        <a:p>
          <a:endParaRPr lang="zh-CN" altLang="en-US"/>
        </a:p>
      </dgm:t>
    </dgm:pt>
  </dgm:ptLst>
  <dgm:cxnLst>
    <dgm:cxn modelId="{F477A95B-8D81-4E23-8432-C482BCF16561}" type="presOf" srcId="{FDEBFE65-4367-4160-99B8-63E229880969}" destId="{3FB318B5-69A1-4FCD-98B4-282DB468D23A}" srcOrd="0" destOrd="0" presId="urn:microsoft.com/office/officeart/2005/8/layout/hChevron3"/>
    <dgm:cxn modelId="{7B2F7C74-9C66-4C1E-A17F-7B46C84F0558}" srcId="{1538AB01-80D0-417B-9BC6-9CF245C4EA93}" destId="{FDEBFE65-4367-4160-99B8-63E229880969}" srcOrd="1" destOrd="0" parTransId="{BFB951AD-C237-4B63-95DE-24F24938DB5C}" sibTransId="{0624EB1E-ECBB-443A-8B4A-A66819A9144B}"/>
    <dgm:cxn modelId="{CC195E0E-B882-4208-B0A2-E67388A9B6AC}" type="presOf" srcId="{77E49A03-96EF-462A-B65C-917567BD1236}" destId="{D9236CF0-8452-4BEA-89EA-CBB35542B8A4}" srcOrd="0" destOrd="0" presId="urn:microsoft.com/office/officeart/2005/8/layout/hChevron3"/>
    <dgm:cxn modelId="{CECAC90D-33E7-47BA-B547-293772EB52C3}" srcId="{1538AB01-80D0-417B-9BC6-9CF245C4EA93}" destId="{77E49A03-96EF-462A-B65C-917567BD1236}" srcOrd="2" destOrd="0" parTransId="{77323EEB-6110-48BB-BB88-2EB4F4CE9929}" sibTransId="{D55161FA-D164-4B7F-9365-351D73C1872E}"/>
    <dgm:cxn modelId="{3F60475B-C617-4221-82FB-BBBFC7A0A91E}" type="presOf" srcId="{1538AB01-80D0-417B-9BC6-9CF245C4EA93}" destId="{7C4F4F28-AB82-4A6C-9D63-A347E1C06E1E}" srcOrd="0" destOrd="0" presId="urn:microsoft.com/office/officeart/2005/8/layout/hChevron3"/>
    <dgm:cxn modelId="{C4B69198-904C-4C19-BF19-A395C6AF4EDF}" srcId="{1538AB01-80D0-417B-9BC6-9CF245C4EA93}" destId="{15271D9E-9339-4457-9FC5-E03781CE3FF2}" srcOrd="0" destOrd="0" parTransId="{8C376003-DAF9-412E-A950-DD7E0232E5C4}" sibTransId="{F3872D78-405A-405E-8EC2-89558F96931D}"/>
    <dgm:cxn modelId="{B8BCA653-EACE-4A88-A23A-D9CFAEA030F1}" type="presOf" srcId="{15271D9E-9339-4457-9FC5-E03781CE3FF2}" destId="{DFC8ED6C-6414-4B59-ACFA-3EB46BA3AA99}" srcOrd="0" destOrd="0" presId="urn:microsoft.com/office/officeart/2005/8/layout/hChevron3"/>
    <dgm:cxn modelId="{FCED865D-A460-42BD-9A33-3A8399F76193}" type="presParOf" srcId="{7C4F4F28-AB82-4A6C-9D63-A347E1C06E1E}" destId="{DFC8ED6C-6414-4B59-ACFA-3EB46BA3AA99}" srcOrd="0" destOrd="0" presId="urn:microsoft.com/office/officeart/2005/8/layout/hChevron3"/>
    <dgm:cxn modelId="{FB8EBAD0-E7A4-4C02-AECE-B71255A9B845}" type="presParOf" srcId="{7C4F4F28-AB82-4A6C-9D63-A347E1C06E1E}" destId="{31A95520-8659-42C2-BAB7-47BC1E752E5D}" srcOrd="1" destOrd="0" presId="urn:microsoft.com/office/officeart/2005/8/layout/hChevron3"/>
    <dgm:cxn modelId="{DF9B0024-45BA-454D-82A3-FE43DF5FC816}" type="presParOf" srcId="{7C4F4F28-AB82-4A6C-9D63-A347E1C06E1E}" destId="{3FB318B5-69A1-4FCD-98B4-282DB468D23A}" srcOrd="2" destOrd="0" presId="urn:microsoft.com/office/officeart/2005/8/layout/hChevron3"/>
    <dgm:cxn modelId="{9CADC3E3-0105-47D4-89CA-F8109E7E8956}" type="presParOf" srcId="{7C4F4F28-AB82-4A6C-9D63-A347E1C06E1E}" destId="{C482BBE7-E505-4FB0-8DBD-EEA49742B9C5}" srcOrd="3" destOrd="0" presId="urn:microsoft.com/office/officeart/2005/8/layout/hChevron3"/>
    <dgm:cxn modelId="{374DA870-3933-41BC-B8F7-7E733AD33A93}" type="presParOf" srcId="{7C4F4F28-AB82-4A6C-9D63-A347E1C06E1E}" destId="{D9236CF0-8452-4BEA-89EA-CBB35542B8A4}" srcOrd="4"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5795A08-3353-4254-8981-A7CD41C2C0B1}" type="doc">
      <dgm:prSet loTypeId="urn:microsoft.com/office/officeart/2005/8/layout/radial1#1" loCatId="relationship" qsTypeId="urn:microsoft.com/office/officeart/2005/8/quickstyle/simple1#1" qsCatId="simple" csTypeId="urn:microsoft.com/office/officeart/2005/8/colors/accent1_2#1" csCatId="accent1" phldr="1"/>
      <dgm:spPr/>
      <dgm:t>
        <a:bodyPr/>
        <a:lstStyle/>
        <a:p>
          <a:endParaRPr lang="zh-CN" altLang="en-US"/>
        </a:p>
      </dgm:t>
    </dgm:pt>
    <dgm:pt modelId="{7F64DC54-C35A-4CC0-B9AB-759920D6894C}">
      <dgm:prSet phldrT="[文本]" phldr="0" custT="1"/>
      <dgm:spPr>
        <a:solidFill>
          <a:srgbClr val="C00000"/>
        </a:solidFill>
      </dgm:spPr>
      <dgm:t>
        <a:bodyPr vert="horz" wrap="square"/>
        <a:lstStyle/>
        <a:p>
          <a:pPr>
            <a:lnSpc>
              <a:spcPct val="100000"/>
            </a:lnSpc>
            <a:spcBef>
              <a:spcPct val="0"/>
            </a:spcBef>
            <a:spcAft>
              <a:spcPct val="35000"/>
            </a:spcAft>
          </a:pPr>
          <a:r>
            <a:rPr lang="zh-CN" sz="2000" dirty="0" smtClean="0">
              <a:latin typeface="微软雅黑" panose="020B0503020204020204" pitchFamily="34" charset="-122"/>
              <a:ea typeface="微软雅黑" panose="020B0503020204020204" pitchFamily="34" charset="-122"/>
            </a:rPr>
            <a:t>容灾解决方案</a:t>
          </a:r>
        </a:p>
      </dgm:t>
    </dgm:pt>
    <dgm:pt modelId="{179DE4A2-4897-48E2-A212-6675C67335C3}" cxnId="{E34B88D7-07A6-47D9-99D8-FF127053C4C7}" type="parTrans">
      <dgm:prSet/>
      <dgm:spPr/>
      <dgm:t>
        <a:bodyPr/>
        <a:lstStyle/>
        <a:p>
          <a:endParaRPr lang="zh-CN" altLang="en-US"/>
        </a:p>
      </dgm:t>
    </dgm:pt>
    <dgm:pt modelId="{32CDF48F-C82D-4D98-9D89-4EA9299845FE}" cxnId="{E34B88D7-07A6-47D9-99D8-FF127053C4C7}" type="sibTrans">
      <dgm:prSet/>
      <dgm:spPr/>
      <dgm:t>
        <a:bodyPr/>
        <a:lstStyle/>
        <a:p>
          <a:endParaRPr lang="zh-CN" altLang="en-US"/>
        </a:p>
      </dgm:t>
    </dgm:pt>
    <dgm:pt modelId="{1D75447E-C605-4D9C-8E82-E51600057452}">
      <dgm:prSet phldrT="[文本]" phldr="0" custT="1"/>
      <dgm:spPr>
        <a:solidFill>
          <a:schemeClr val="bg1">
            <a:lumMod val="65000"/>
          </a:schemeClr>
        </a:solidFill>
      </dgm:spPr>
      <dgm:t>
        <a:bodyPr vert="horz" wrap="square"/>
        <a:lstStyle/>
        <a:p>
          <a:pPr>
            <a:lnSpc>
              <a:spcPct val="100000"/>
            </a:lnSpc>
            <a:spcBef>
              <a:spcPct val="0"/>
            </a:spcBef>
            <a:spcAft>
              <a:spcPct val="35000"/>
            </a:spcAft>
          </a:pPr>
          <a:r>
            <a:rPr lang="zh-CN" sz="1800" dirty="0" smtClean="0">
              <a:solidFill>
                <a:schemeClr val="tx1"/>
              </a:solidFill>
              <a:latin typeface="微软雅黑" panose="020B0503020204020204" pitchFamily="34" charset="-122"/>
              <a:ea typeface="微软雅黑" panose="020B0503020204020204" pitchFamily="34" charset="-122"/>
            </a:rPr>
            <a:t>介质级容灾</a:t>
          </a:r>
        </a:p>
      </dgm:t>
    </dgm:pt>
    <dgm:pt modelId="{347F8203-B6E5-4285-9468-C6DAC1802DBF}" cxnId="{9829EA35-83B3-45BE-9F52-828EDA49688B}" type="parTrans">
      <dgm:prSet/>
      <dgm:spPr/>
      <dgm:t>
        <a:bodyPr/>
        <a:lstStyle/>
        <a:p>
          <a:endParaRPr lang="zh-CN" altLang="en-US"/>
        </a:p>
      </dgm:t>
    </dgm:pt>
    <dgm:pt modelId="{EC930759-C226-454D-89E0-760EFED17CAD}" cxnId="{9829EA35-83B3-45BE-9F52-828EDA49688B}" type="sibTrans">
      <dgm:prSet/>
      <dgm:spPr/>
      <dgm:t>
        <a:bodyPr/>
        <a:lstStyle/>
        <a:p>
          <a:endParaRPr lang="zh-CN" altLang="en-US"/>
        </a:p>
      </dgm:t>
    </dgm:pt>
    <dgm:pt modelId="{F81C0BC8-E368-49DD-87E9-EDF710371630}">
      <dgm:prSet phldrT="[文本]" phldr="0" custT="1"/>
      <dgm:spPr>
        <a:solidFill>
          <a:schemeClr val="bg1">
            <a:lumMod val="65000"/>
          </a:schemeClr>
        </a:solidFill>
      </dgm:spPr>
      <dgm:t>
        <a:bodyPr vert="horz" wrap="square"/>
        <a:lstStyle/>
        <a:p>
          <a:pPr>
            <a:lnSpc>
              <a:spcPct val="100000"/>
            </a:lnSpc>
            <a:spcBef>
              <a:spcPct val="0"/>
            </a:spcBef>
            <a:spcAft>
              <a:spcPct val="35000"/>
            </a:spcAft>
          </a:pPr>
          <a:r>
            <a:rPr lang="zh-CN" sz="1800" dirty="0" smtClean="0">
              <a:solidFill>
                <a:schemeClr val="tx1"/>
              </a:solidFill>
              <a:latin typeface="微软雅黑" panose="020B0503020204020204" pitchFamily="34" charset="-122"/>
              <a:ea typeface="微软雅黑" panose="020B0503020204020204" pitchFamily="34" charset="-122"/>
            </a:rPr>
            <a:t>数据级容灾</a:t>
          </a:r>
        </a:p>
      </dgm:t>
    </dgm:pt>
    <dgm:pt modelId="{5AEE8FA4-3F8B-4E0B-9978-72656E347695}" cxnId="{EE058B89-3873-4B86-A4C3-A88364F7CADF}" type="parTrans">
      <dgm:prSet/>
      <dgm:spPr/>
      <dgm:t>
        <a:bodyPr/>
        <a:lstStyle/>
        <a:p>
          <a:endParaRPr lang="zh-CN" altLang="en-US"/>
        </a:p>
      </dgm:t>
    </dgm:pt>
    <dgm:pt modelId="{5DE65E2A-2766-4E33-81D6-A4E20A9F9F3C}" cxnId="{EE058B89-3873-4B86-A4C3-A88364F7CADF}" type="sibTrans">
      <dgm:prSet/>
      <dgm:spPr/>
      <dgm:t>
        <a:bodyPr/>
        <a:lstStyle/>
        <a:p>
          <a:endParaRPr lang="zh-CN" altLang="en-US"/>
        </a:p>
      </dgm:t>
    </dgm:pt>
    <dgm:pt modelId="{D853B653-1779-4951-B5A2-E56162E81D0C}">
      <dgm:prSet phldrT="[文本]" phldr="0" custT="1"/>
      <dgm:spPr>
        <a:solidFill>
          <a:schemeClr val="bg1">
            <a:lumMod val="65000"/>
          </a:schemeClr>
        </a:solidFill>
      </dgm:spPr>
      <dgm:t>
        <a:bodyPr vert="horz" wrap="square"/>
        <a:lstStyle/>
        <a:p>
          <a:pPr>
            <a:lnSpc>
              <a:spcPct val="100000"/>
            </a:lnSpc>
            <a:spcBef>
              <a:spcPct val="0"/>
            </a:spcBef>
            <a:spcAft>
              <a:spcPct val="35000"/>
            </a:spcAft>
          </a:pPr>
          <a:r>
            <a:rPr lang="zh-CN" sz="1800" dirty="0" smtClean="0">
              <a:solidFill>
                <a:schemeClr val="tx1"/>
              </a:solidFill>
              <a:latin typeface="微软雅黑" panose="020B0503020204020204" pitchFamily="34" charset="-122"/>
              <a:ea typeface="微软雅黑" panose="020B0503020204020204" pitchFamily="34" charset="-122"/>
            </a:rPr>
            <a:t>应用级容灾</a:t>
          </a:r>
        </a:p>
      </dgm:t>
    </dgm:pt>
    <dgm:pt modelId="{5BEFD257-A650-4953-B5A9-6DB00CE7E677}" cxnId="{4E8AB24E-5D18-489E-9307-7052A8A43A44}" type="parTrans">
      <dgm:prSet/>
      <dgm:spPr/>
      <dgm:t>
        <a:bodyPr/>
        <a:lstStyle/>
        <a:p>
          <a:endParaRPr lang="zh-CN" altLang="en-US"/>
        </a:p>
      </dgm:t>
    </dgm:pt>
    <dgm:pt modelId="{A36F71CB-027A-43C0-998B-3E492F9ECAAE}" cxnId="{4E8AB24E-5D18-489E-9307-7052A8A43A44}" type="sibTrans">
      <dgm:prSet/>
      <dgm:spPr/>
      <dgm:t>
        <a:bodyPr/>
        <a:lstStyle/>
        <a:p>
          <a:endParaRPr lang="zh-CN" altLang="en-US"/>
        </a:p>
      </dgm:t>
    </dgm:pt>
    <dgm:pt modelId="{8C7CA537-E1DA-4632-A08F-491A5DD4088D}" type="pres">
      <dgm:prSet presAssocID="{F5795A08-3353-4254-8981-A7CD41C2C0B1}" presName="cycle" presStyleCnt="0">
        <dgm:presLayoutVars>
          <dgm:chMax val="1"/>
          <dgm:dir/>
          <dgm:animLvl val="ctr"/>
          <dgm:resizeHandles val="exact"/>
        </dgm:presLayoutVars>
      </dgm:prSet>
      <dgm:spPr/>
      <dgm:t>
        <a:bodyPr/>
        <a:lstStyle/>
        <a:p>
          <a:endParaRPr lang="zh-CN" altLang="en-US"/>
        </a:p>
      </dgm:t>
    </dgm:pt>
    <dgm:pt modelId="{7B52FAC6-2D6D-414E-AB13-1ACE24C49821}" type="pres">
      <dgm:prSet presAssocID="{7F64DC54-C35A-4CC0-B9AB-759920D6894C}" presName="centerShape" presStyleLbl="node0" presStyleIdx="0" presStyleCnt="1" custScaleX="106155" custScaleY="104811"/>
      <dgm:spPr/>
      <dgm:t>
        <a:bodyPr/>
        <a:lstStyle/>
        <a:p>
          <a:endParaRPr lang="zh-CN" altLang="en-US"/>
        </a:p>
      </dgm:t>
    </dgm:pt>
    <dgm:pt modelId="{79D25F43-9335-4986-A044-6C560D70F625}" type="pres">
      <dgm:prSet presAssocID="{347F8203-B6E5-4285-9468-C6DAC1802DBF}" presName="Name9" presStyleLbl="parChTrans1D2" presStyleIdx="0" presStyleCnt="3"/>
      <dgm:spPr/>
      <dgm:t>
        <a:bodyPr/>
        <a:lstStyle/>
        <a:p>
          <a:endParaRPr lang="zh-CN" altLang="en-US"/>
        </a:p>
      </dgm:t>
    </dgm:pt>
    <dgm:pt modelId="{B8B51679-9723-42A3-BE1F-3BD75DEBF23D}" type="pres">
      <dgm:prSet presAssocID="{347F8203-B6E5-4285-9468-C6DAC1802DBF}" presName="connTx" presStyleLbl="parChTrans1D2" presStyleIdx="0" presStyleCnt="3"/>
      <dgm:spPr/>
      <dgm:t>
        <a:bodyPr/>
        <a:lstStyle/>
        <a:p>
          <a:endParaRPr lang="zh-CN" altLang="en-US"/>
        </a:p>
      </dgm:t>
    </dgm:pt>
    <dgm:pt modelId="{F3A3E15F-F237-4ECF-8F02-4652B8F43773}" type="pres">
      <dgm:prSet presAssocID="{1D75447E-C605-4D9C-8E82-E51600057452}" presName="node" presStyleLbl="node1" presStyleIdx="0" presStyleCnt="3">
        <dgm:presLayoutVars>
          <dgm:bulletEnabled val="1"/>
        </dgm:presLayoutVars>
      </dgm:prSet>
      <dgm:spPr/>
      <dgm:t>
        <a:bodyPr/>
        <a:lstStyle/>
        <a:p>
          <a:endParaRPr lang="zh-CN" altLang="en-US"/>
        </a:p>
      </dgm:t>
    </dgm:pt>
    <dgm:pt modelId="{E0E244FD-F09E-438D-9567-F20EB601BA54}" type="pres">
      <dgm:prSet presAssocID="{5AEE8FA4-3F8B-4E0B-9978-72656E347695}" presName="Name9" presStyleLbl="parChTrans1D2" presStyleIdx="1" presStyleCnt="3"/>
      <dgm:spPr/>
      <dgm:t>
        <a:bodyPr/>
        <a:lstStyle/>
        <a:p>
          <a:endParaRPr lang="zh-CN" altLang="en-US"/>
        </a:p>
      </dgm:t>
    </dgm:pt>
    <dgm:pt modelId="{92E1F820-9AB9-4139-AAA8-47DB5142A4B9}" type="pres">
      <dgm:prSet presAssocID="{5AEE8FA4-3F8B-4E0B-9978-72656E347695}" presName="connTx" presStyleLbl="parChTrans1D2" presStyleIdx="1" presStyleCnt="3"/>
      <dgm:spPr/>
      <dgm:t>
        <a:bodyPr/>
        <a:lstStyle/>
        <a:p>
          <a:endParaRPr lang="zh-CN" altLang="en-US"/>
        </a:p>
      </dgm:t>
    </dgm:pt>
    <dgm:pt modelId="{E9D37A43-A7E2-4B6C-AF62-8010BA7701CB}" type="pres">
      <dgm:prSet presAssocID="{F81C0BC8-E368-49DD-87E9-EDF710371630}" presName="node" presStyleLbl="node1" presStyleIdx="1" presStyleCnt="3">
        <dgm:presLayoutVars>
          <dgm:bulletEnabled val="1"/>
        </dgm:presLayoutVars>
      </dgm:prSet>
      <dgm:spPr/>
      <dgm:t>
        <a:bodyPr/>
        <a:lstStyle/>
        <a:p>
          <a:endParaRPr lang="zh-CN" altLang="en-US"/>
        </a:p>
      </dgm:t>
    </dgm:pt>
    <dgm:pt modelId="{2BC81D38-0595-426C-8E16-511148563CD3}" type="pres">
      <dgm:prSet presAssocID="{5BEFD257-A650-4953-B5A9-6DB00CE7E677}" presName="Name9" presStyleLbl="parChTrans1D2" presStyleIdx="2" presStyleCnt="3"/>
      <dgm:spPr/>
      <dgm:t>
        <a:bodyPr/>
        <a:lstStyle/>
        <a:p>
          <a:endParaRPr lang="zh-CN" altLang="en-US"/>
        </a:p>
      </dgm:t>
    </dgm:pt>
    <dgm:pt modelId="{0758F165-FE74-4251-8806-BBC7669AFAD7}" type="pres">
      <dgm:prSet presAssocID="{5BEFD257-A650-4953-B5A9-6DB00CE7E677}" presName="connTx" presStyleLbl="parChTrans1D2" presStyleIdx="2" presStyleCnt="3"/>
      <dgm:spPr/>
      <dgm:t>
        <a:bodyPr/>
        <a:lstStyle/>
        <a:p>
          <a:endParaRPr lang="zh-CN" altLang="en-US"/>
        </a:p>
      </dgm:t>
    </dgm:pt>
    <dgm:pt modelId="{2174191D-6A21-454C-8FDC-14EDA4C1264C}" type="pres">
      <dgm:prSet presAssocID="{D853B653-1779-4951-B5A2-E56162E81D0C}" presName="node" presStyleLbl="node1" presStyleIdx="2" presStyleCnt="3">
        <dgm:presLayoutVars>
          <dgm:bulletEnabled val="1"/>
        </dgm:presLayoutVars>
      </dgm:prSet>
      <dgm:spPr/>
      <dgm:t>
        <a:bodyPr/>
        <a:lstStyle/>
        <a:p>
          <a:endParaRPr lang="zh-CN" altLang="en-US"/>
        </a:p>
      </dgm:t>
    </dgm:pt>
  </dgm:ptLst>
  <dgm:cxnLst>
    <dgm:cxn modelId="{85A553AD-B253-424F-BA62-C90E703A5260}" type="presOf" srcId="{F5795A08-3353-4254-8981-A7CD41C2C0B1}" destId="{8C7CA537-E1DA-4632-A08F-491A5DD4088D}" srcOrd="0" destOrd="0" presId="urn:microsoft.com/office/officeart/2005/8/layout/radial1#1"/>
    <dgm:cxn modelId="{21A7AD50-BE04-445E-B291-46C08AE29387}" type="presOf" srcId="{347F8203-B6E5-4285-9468-C6DAC1802DBF}" destId="{79D25F43-9335-4986-A044-6C560D70F625}" srcOrd="0" destOrd="0" presId="urn:microsoft.com/office/officeart/2005/8/layout/radial1#1"/>
    <dgm:cxn modelId="{4E8AB24E-5D18-489E-9307-7052A8A43A44}" srcId="{7F64DC54-C35A-4CC0-B9AB-759920D6894C}" destId="{D853B653-1779-4951-B5A2-E56162E81D0C}" srcOrd="2" destOrd="0" parTransId="{5BEFD257-A650-4953-B5A9-6DB00CE7E677}" sibTransId="{A36F71CB-027A-43C0-998B-3E492F9ECAAE}"/>
    <dgm:cxn modelId="{A35C56B1-2A8D-43B5-8CEB-D3FAE36984E2}" type="presOf" srcId="{347F8203-B6E5-4285-9468-C6DAC1802DBF}" destId="{B8B51679-9723-42A3-BE1F-3BD75DEBF23D}" srcOrd="1" destOrd="0" presId="urn:microsoft.com/office/officeart/2005/8/layout/radial1#1"/>
    <dgm:cxn modelId="{19E473E0-E462-44DC-824B-25667DE8E4C0}" type="presOf" srcId="{D853B653-1779-4951-B5A2-E56162E81D0C}" destId="{2174191D-6A21-454C-8FDC-14EDA4C1264C}" srcOrd="0" destOrd="0" presId="urn:microsoft.com/office/officeart/2005/8/layout/radial1#1"/>
    <dgm:cxn modelId="{9829EA35-83B3-45BE-9F52-828EDA49688B}" srcId="{7F64DC54-C35A-4CC0-B9AB-759920D6894C}" destId="{1D75447E-C605-4D9C-8E82-E51600057452}" srcOrd="0" destOrd="0" parTransId="{347F8203-B6E5-4285-9468-C6DAC1802DBF}" sibTransId="{EC930759-C226-454D-89E0-760EFED17CAD}"/>
    <dgm:cxn modelId="{C658A402-6465-4C33-A873-D0957FEE8B0F}" type="presOf" srcId="{1D75447E-C605-4D9C-8E82-E51600057452}" destId="{F3A3E15F-F237-4ECF-8F02-4652B8F43773}" srcOrd="0" destOrd="0" presId="urn:microsoft.com/office/officeart/2005/8/layout/radial1#1"/>
    <dgm:cxn modelId="{E88CC6AA-EFCD-4A88-9899-BBF9EB4C1428}" type="presOf" srcId="{5AEE8FA4-3F8B-4E0B-9978-72656E347695}" destId="{E0E244FD-F09E-438D-9567-F20EB601BA54}" srcOrd="0" destOrd="0" presId="urn:microsoft.com/office/officeart/2005/8/layout/radial1#1"/>
    <dgm:cxn modelId="{745607F5-0AEE-425A-B4C5-FCC06ABF5CC5}" type="presOf" srcId="{5BEFD257-A650-4953-B5A9-6DB00CE7E677}" destId="{0758F165-FE74-4251-8806-BBC7669AFAD7}" srcOrd="1" destOrd="0" presId="urn:microsoft.com/office/officeart/2005/8/layout/radial1#1"/>
    <dgm:cxn modelId="{EE058B89-3873-4B86-A4C3-A88364F7CADF}" srcId="{7F64DC54-C35A-4CC0-B9AB-759920D6894C}" destId="{F81C0BC8-E368-49DD-87E9-EDF710371630}" srcOrd="1" destOrd="0" parTransId="{5AEE8FA4-3F8B-4E0B-9978-72656E347695}" sibTransId="{5DE65E2A-2766-4E33-81D6-A4E20A9F9F3C}"/>
    <dgm:cxn modelId="{FD36FDAD-F253-4031-ABDF-BB1C4C9D0BC8}" type="presOf" srcId="{5BEFD257-A650-4953-B5A9-6DB00CE7E677}" destId="{2BC81D38-0595-426C-8E16-511148563CD3}" srcOrd="0" destOrd="0" presId="urn:microsoft.com/office/officeart/2005/8/layout/radial1#1"/>
    <dgm:cxn modelId="{C966033A-4BFC-4F00-B32F-38574A208605}" type="presOf" srcId="{5AEE8FA4-3F8B-4E0B-9978-72656E347695}" destId="{92E1F820-9AB9-4139-AAA8-47DB5142A4B9}" srcOrd="1" destOrd="0" presId="urn:microsoft.com/office/officeart/2005/8/layout/radial1#1"/>
    <dgm:cxn modelId="{5AAF3F7D-B85F-4830-9099-1D474F829E63}" type="presOf" srcId="{F81C0BC8-E368-49DD-87E9-EDF710371630}" destId="{E9D37A43-A7E2-4B6C-AF62-8010BA7701CB}" srcOrd="0" destOrd="0" presId="urn:microsoft.com/office/officeart/2005/8/layout/radial1#1"/>
    <dgm:cxn modelId="{E34B88D7-07A6-47D9-99D8-FF127053C4C7}" srcId="{F5795A08-3353-4254-8981-A7CD41C2C0B1}" destId="{7F64DC54-C35A-4CC0-B9AB-759920D6894C}" srcOrd="0" destOrd="0" parTransId="{179DE4A2-4897-48E2-A212-6675C67335C3}" sibTransId="{32CDF48F-C82D-4D98-9D89-4EA9299845FE}"/>
    <dgm:cxn modelId="{1F3F514D-C58A-4305-97A9-3163D77B6115}" type="presOf" srcId="{7F64DC54-C35A-4CC0-B9AB-759920D6894C}" destId="{7B52FAC6-2D6D-414E-AB13-1ACE24C49821}" srcOrd="0" destOrd="0" presId="urn:microsoft.com/office/officeart/2005/8/layout/radial1#1"/>
    <dgm:cxn modelId="{932C2DAC-8FE3-4F55-97CE-2CF698B513D8}" type="presParOf" srcId="{8C7CA537-E1DA-4632-A08F-491A5DD4088D}" destId="{7B52FAC6-2D6D-414E-AB13-1ACE24C49821}" srcOrd="0" destOrd="0" presId="urn:microsoft.com/office/officeart/2005/8/layout/radial1#1"/>
    <dgm:cxn modelId="{02A80DE4-3D2B-4B75-B9DA-2F7AC4F79769}" type="presParOf" srcId="{8C7CA537-E1DA-4632-A08F-491A5DD4088D}" destId="{79D25F43-9335-4986-A044-6C560D70F625}" srcOrd="1" destOrd="0" presId="urn:microsoft.com/office/officeart/2005/8/layout/radial1#1"/>
    <dgm:cxn modelId="{6646AD8D-E4AF-4DB6-9941-F5153114F6EE}" type="presParOf" srcId="{79D25F43-9335-4986-A044-6C560D70F625}" destId="{B8B51679-9723-42A3-BE1F-3BD75DEBF23D}" srcOrd="0" destOrd="0" presId="urn:microsoft.com/office/officeart/2005/8/layout/radial1#1"/>
    <dgm:cxn modelId="{168954B5-ADF7-4471-AD6B-AF9644A87CE1}" type="presParOf" srcId="{8C7CA537-E1DA-4632-A08F-491A5DD4088D}" destId="{F3A3E15F-F237-4ECF-8F02-4652B8F43773}" srcOrd="2" destOrd="0" presId="urn:microsoft.com/office/officeart/2005/8/layout/radial1#1"/>
    <dgm:cxn modelId="{CB66B830-F674-477D-A6AF-A3DD5F1F14EE}" type="presParOf" srcId="{8C7CA537-E1DA-4632-A08F-491A5DD4088D}" destId="{E0E244FD-F09E-438D-9567-F20EB601BA54}" srcOrd="3" destOrd="0" presId="urn:microsoft.com/office/officeart/2005/8/layout/radial1#1"/>
    <dgm:cxn modelId="{8BAAC132-D9BE-4859-B39D-C31A7DFF14A3}" type="presParOf" srcId="{E0E244FD-F09E-438D-9567-F20EB601BA54}" destId="{92E1F820-9AB9-4139-AAA8-47DB5142A4B9}" srcOrd="0" destOrd="0" presId="urn:microsoft.com/office/officeart/2005/8/layout/radial1#1"/>
    <dgm:cxn modelId="{8F57D3AD-C459-451C-87C9-5D306CEC541F}" type="presParOf" srcId="{8C7CA537-E1DA-4632-A08F-491A5DD4088D}" destId="{E9D37A43-A7E2-4B6C-AF62-8010BA7701CB}" srcOrd="4" destOrd="0" presId="urn:microsoft.com/office/officeart/2005/8/layout/radial1#1"/>
    <dgm:cxn modelId="{3A109D9B-3E11-437D-B0F5-5BE3502898DB}" type="presParOf" srcId="{8C7CA537-E1DA-4632-A08F-491A5DD4088D}" destId="{2BC81D38-0595-426C-8E16-511148563CD3}" srcOrd="5" destOrd="0" presId="urn:microsoft.com/office/officeart/2005/8/layout/radial1#1"/>
    <dgm:cxn modelId="{25BBE1F6-D796-49ED-A0D3-10BEA1379AA0}" type="presParOf" srcId="{2BC81D38-0595-426C-8E16-511148563CD3}" destId="{0758F165-FE74-4251-8806-BBC7669AFAD7}" srcOrd="0" destOrd="0" presId="urn:microsoft.com/office/officeart/2005/8/layout/radial1#1"/>
    <dgm:cxn modelId="{5FDB231B-4E62-4E86-B070-FE960AAE2680}" type="presParOf" srcId="{8C7CA537-E1DA-4632-A08F-491A5DD4088D}" destId="{2174191D-6A21-454C-8FDC-14EDA4C1264C}" srcOrd="6" destOrd="0" presId="urn:microsoft.com/office/officeart/2005/8/layout/radial1#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5342284" cy="1130077"/>
        <a:chOff x="0" y="0"/>
        <a:chExt cx="5342284" cy="1130077"/>
      </a:xfrm>
    </dsp:grpSpPr>
    <dsp:sp modelId="{DFC8ED6C-6414-4B59-ACFA-3EB46BA3AA99}">
      <dsp:nvSpPr>
        <dsp:cNvPr id="3" name="五边形 2"/>
        <dsp:cNvSpPr/>
      </dsp:nvSpPr>
      <dsp:spPr bwMode="white">
        <a:xfrm>
          <a:off x="0" y="154094"/>
          <a:ext cx="2054725" cy="821890"/>
        </a:xfrm>
        <a:prstGeom prst="homePlate">
          <a:avLst/>
        </a:prstGeom>
        <a:solidFill>
          <a:srgbClr val="C00000"/>
        </a:solidFill>
      </dsp:spPr>
      <dsp:style>
        <a:lnRef idx="2">
          <a:schemeClr val="lt1"/>
        </a:lnRef>
        <a:fillRef idx="1">
          <a:schemeClr val="accent1"/>
        </a:fillRef>
        <a:effectRef idx="0">
          <a:scrgbClr r="0" g="0" b="0"/>
        </a:effectRef>
        <a:fontRef idx="minor">
          <a:schemeClr val="lt1"/>
        </a:fontRef>
      </dsp:style>
      <dsp:txBody>
        <a:bodyPr lIns="117348" tIns="58674" rIns="29337" bIns="58674"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altLang="en-US" dirty="0"/>
            <a:t>应用场景</a:t>
          </a:r>
        </a:p>
      </dsp:txBody>
      <dsp:txXfrm>
        <a:off x="0" y="154094"/>
        <a:ext cx="2054725" cy="821890"/>
      </dsp:txXfrm>
    </dsp:sp>
    <dsp:sp modelId="{3FB318B5-69A1-4FCD-98B4-282DB468D23A}">
      <dsp:nvSpPr>
        <dsp:cNvPr id="4" name="燕尾形 3"/>
        <dsp:cNvSpPr/>
      </dsp:nvSpPr>
      <dsp:spPr bwMode="white">
        <a:xfrm>
          <a:off x="1643780" y="154094"/>
          <a:ext cx="2054725" cy="821890"/>
        </a:xfrm>
        <a:prstGeom prst="chevron">
          <a:avLst/>
        </a:prstGeom>
        <a:solidFill>
          <a:srgbClr val="C00000"/>
        </a:solidFill>
      </dsp:spPr>
      <dsp:style>
        <a:lnRef idx="2">
          <a:schemeClr val="lt1"/>
        </a:lnRef>
        <a:fillRef idx="1">
          <a:schemeClr val="accent1"/>
        </a:fillRef>
        <a:effectRef idx="0">
          <a:scrgbClr r="0" g="0" b="0"/>
        </a:effectRef>
        <a:fontRef idx="minor">
          <a:schemeClr val="lt1"/>
        </a:fontRef>
      </dsp:style>
      <dsp:txBody>
        <a:bodyPr lIns="88011" tIns="58674" rIns="29337" bIns="58674"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altLang="en-US" dirty="0"/>
            <a:t>存储类型</a:t>
          </a:r>
        </a:p>
      </dsp:txBody>
      <dsp:txXfrm>
        <a:off x="1643780" y="154094"/>
        <a:ext cx="2054725" cy="821890"/>
      </dsp:txXfrm>
    </dsp:sp>
    <dsp:sp modelId="{D9236CF0-8452-4BEA-89EA-CBB35542B8A4}">
      <dsp:nvSpPr>
        <dsp:cNvPr id="5" name="燕尾形 4"/>
        <dsp:cNvSpPr/>
      </dsp:nvSpPr>
      <dsp:spPr bwMode="white">
        <a:xfrm>
          <a:off x="3287559" y="153732"/>
          <a:ext cx="2054725" cy="821890"/>
        </a:xfrm>
        <a:prstGeom prst="chevron">
          <a:avLst/>
        </a:prstGeom>
        <a:solidFill>
          <a:srgbClr val="C00000"/>
        </a:solidFill>
      </dsp:spPr>
      <dsp:style>
        <a:lnRef idx="2">
          <a:schemeClr val="lt1"/>
        </a:lnRef>
        <a:fillRef idx="1">
          <a:schemeClr val="accent1"/>
        </a:fillRef>
        <a:effectRef idx="0">
          <a:scrgbClr r="0" g="0" b="0"/>
        </a:effectRef>
        <a:fontRef idx="minor">
          <a:schemeClr val="lt1"/>
        </a:fontRef>
      </dsp:style>
      <dsp:txBody>
        <a:bodyPr lIns="88011" tIns="58674" rIns="29337" bIns="58674"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altLang="en-US" dirty="0"/>
            <a:t>容量规划</a:t>
          </a:r>
        </a:p>
      </dsp:txBody>
      <dsp:txXfrm>
        <a:off x="3287559" y="153732"/>
        <a:ext cx="2054725" cy="821890"/>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5342284" cy="1130077"/>
        <a:chOff x="0" y="0"/>
        <a:chExt cx="5342284" cy="1130077"/>
      </a:xfrm>
    </dsp:grpSpPr>
    <dsp:sp modelId="{DFC8ED6C-6414-4B59-ACFA-3EB46BA3AA99}">
      <dsp:nvSpPr>
        <dsp:cNvPr id="3" name="五边形 2"/>
        <dsp:cNvSpPr/>
      </dsp:nvSpPr>
      <dsp:spPr bwMode="white">
        <a:xfrm>
          <a:off x="0" y="154094"/>
          <a:ext cx="2054725" cy="821890"/>
        </a:xfrm>
        <a:prstGeom prst="homePlate">
          <a:avLst/>
        </a:prstGeom>
        <a:solidFill>
          <a:srgbClr val="C00000"/>
        </a:solidFill>
      </dsp:spPr>
      <dsp:style>
        <a:lnRef idx="2">
          <a:schemeClr val="lt1"/>
        </a:lnRef>
        <a:fillRef idx="1">
          <a:schemeClr val="accent1"/>
        </a:fillRef>
        <a:effectRef idx="0">
          <a:scrgbClr r="0" g="0" b="0"/>
        </a:effectRef>
        <a:fontRef idx="minor">
          <a:schemeClr val="lt1"/>
        </a:fontRef>
      </dsp:style>
      <dsp:txBody>
        <a:bodyPr lIns="117348" tIns="58674" rIns="29337" bIns="58674"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altLang="en-US" dirty="0" smtClean="0"/>
            <a:t>性能规划</a:t>
          </a:r>
          <a:endParaRPr lang="zh-CN" altLang="en-US" dirty="0"/>
        </a:p>
      </dsp:txBody>
      <dsp:txXfrm>
        <a:off x="0" y="154094"/>
        <a:ext cx="2054725" cy="821890"/>
      </dsp:txXfrm>
    </dsp:sp>
    <dsp:sp modelId="{3FB318B5-69A1-4FCD-98B4-282DB468D23A}">
      <dsp:nvSpPr>
        <dsp:cNvPr id="4" name="燕尾形 3"/>
        <dsp:cNvSpPr/>
      </dsp:nvSpPr>
      <dsp:spPr bwMode="white">
        <a:xfrm>
          <a:off x="1643780" y="154094"/>
          <a:ext cx="2054725" cy="821890"/>
        </a:xfrm>
        <a:prstGeom prst="chevron">
          <a:avLst/>
        </a:prstGeom>
        <a:solidFill>
          <a:srgbClr val="C00000"/>
        </a:solidFill>
      </dsp:spPr>
      <dsp:style>
        <a:lnRef idx="2">
          <a:schemeClr val="lt1"/>
        </a:lnRef>
        <a:fillRef idx="1">
          <a:schemeClr val="accent1"/>
        </a:fillRef>
        <a:effectRef idx="0">
          <a:scrgbClr r="0" g="0" b="0"/>
        </a:effectRef>
        <a:fontRef idx="minor">
          <a:schemeClr val="lt1"/>
        </a:fontRef>
      </dsp:style>
      <dsp:txBody>
        <a:bodyPr lIns="88011" tIns="58674" rIns="29337" bIns="58674"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altLang="en-US" dirty="0" smtClean="0"/>
            <a:t>可靠性</a:t>
          </a:r>
          <a:endParaRPr lang="zh-CN" altLang="en-US" dirty="0"/>
        </a:p>
      </dsp:txBody>
      <dsp:txXfrm>
        <a:off x="1643780" y="154094"/>
        <a:ext cx="2054725" cy="821890"/>
      </dsp:txXfrm>
    </dsp:sp>
    <dsp:sp modelId="{D9236CF0-8452-4BEA-89EA-CBB35542B8A4}">
      <dsp:nvSpPr>
        <dsp:cNvPr id="5" name="燕尾形 4"/>
        <dsp:cNvSpPr/>
      </dsp:nvSpPr>
      <dsp:spPr bwMode="white">
        <a:xfrm>
          <a:off x="3287559" y="153732"/>
          <a:ext cx="2054725" cy="821890"/>
        </a:xfrm>
        <a:prstGeom prst="chevron">
          <a:avLst/>
        </a:prstGeom>
        <a:solidFill>
          <a:srgbClr val="C00000"/>
        </a:solidFill>
      </dsp:spPr>
      <dsp:style>
        <a:lnRef idx="2">
          <a:schemeClr val="lt1"/>
        </a:lnRef>
        <a:fillRef idx="1">
          <a:schemeClr val="accent1"/>
        </a:fillRef>
        <a:effectRef idx="0">
          <a:scrgbClr r="0" g="0" b="0"/>
        </a:effectRef>
        <a:fontRef idx="minor">
          <a:schemeClr val="lt1"/>
        </a:fontRef>
      </dsp:style>
      <dsp:txBody>
        <a:bodyPr lIns="88011" tIns="58674" rIns="29337" bIns="58674"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altLang="en-US" dirty="0" smtClean="0"/>
            <a:t>存储管理</a:t>
          </a:r>
          <a:endParaRPr lang="zh-CN" altLang="en-US" dirty="0"/>
        </a:p>
      </dsp:txBody>
      <dsp:txXfrm>
        <a:off x="3287559" y="153732"/>
        <a:ext cx="2054725" cy="821890"/>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3716655" cy="3444875"/>
        <a:chOff x="0" y="0"/>
        <a:chExt cx="3716655" cy="3444875"/>
      </a:xfrm>
    </dsp:grpSpPr>
    <dsp:sp modelId="{7B52FAC6-2D6D-414E-AB13-1ACE24C49821}">
      <dsp:nvSpPr>
        <dsp:cNvPr id="3" name="椭圆 2"/>
        <dsp:cNvSpPr/>
      </dsp:nvSpPr>
      <dsp:spPr bwMode="white">
        <a:xfrm>
          <a:off x="1251652" y="1494918"/>
          <a:ext cx="1213352" cy="1197990"/>
        </a:xfrm>
        <a:prstGeom prst="ellipse">
          <a:avLst/>
        </a:prstGeom>
        <a:solidFill>
          <a:srgbClr val="C00000"/>
        </a:solidFill>
      </dsp:spPr>
      <dsp:style>
        <a:lnRef idx="2">
          <a:schemeClr val="lt1"/>
        </a:lnRef>
        <a:fillRef idx="1">
          <a:schemeClr val="accent1"/>
        </a:fillRef>
        <a:effectRef idx="0">
          <a:scrgbClr r="0" g="0" b="0"/>
        </a:effectRef>
        <a:fontRef idx="minor">
          <a:schemeClr val="lt1"/>
        </a:fontRef>
      </dsp:style>
      <dsp:txBody>
        <a:bodyPr vert="horz" wrap="square"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sz="2000" dirty="0" smtClean="0">
              <a:latin typeface="微软雅黑" panose="020B0503020204020204" pitchFamily="34" charset="-122"/>
              <a:ea typeface="微软雅黑" panose="020B0503020204020204" pitchFamily="34" charset="-122"/>
            </a:rPr>
            <a:t>容灾解决方案</a:t>
          </a:r>
        </a:p>
      </dsp:txBody>
      <dsp:txXfrm>
        <a:off x="1251652" y="1494918"/>
        <a:ext cx="1213352" cy="1197990"/>
      </dsp:txXfrm>
    </dsp:sp>
    <dsp:sp modelId="{79D25F43-9335-4986-A044-6C560D70F625}">
      <dsp:nvSpPr>
        <dsp:cNvPr id="4" name="任意多边形 3"/>
        <dsp:cNvSpPr/>
      </dsp:nvSpPr>
      <dsp:spPr bwMode="white">
        <a:xfrm>
          <a:off x="1700625" y="1309537"/>
          <a:ext cx="315405" cy="55356"/>
        </a:xfrm>
        <a:custGeom>
          <a:avLst/>
          <a:gdLst/>
          <a:ahLst/>
          <a:cxnLst/>
          <a:pathLst>
            <a:path w="497" h="87">
              <a:moveTo>
                <a:pt x="248" y="292"/>
              </a:moveTo>
              <a:lnTo>
                <a:pt x="248" y="-205"/>
              </a:lnTo>
            </a:path>
          </a:pathLst>
        </a:custGeom>
      </dsp:spPr>
      <dsp:style>
        <a:lnRef idx="2">
          <a:schemeClr val="accent1">
            <a:shade val="60000"/>
          </a:schemeClr>
        </a:lnRef>
        <a:fillRef idx="0">
          <a:schemeClr val="accent1"/>
        </a:fillRef>
        <a:effectRef idx="0">
          <a:scrgbClr r="0" g="0" b="0"/>
        </a:effectRef>
        <a:fontRef idx="minor"/>
      </dsp:style>
      <dsp:txBody>
        <a:bodyPr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zh-CN" altLang="en-US">
            <a:solidFill>
              <a:schemeClr val="tx1"/>
            </a:solidFill>
          </a:endParaRPr>
        </a:p>
      </dsp:txBody>
      <dsp:txXfrm>
        <a:off x="1700625" y="1309537"/>
        <a:ext cx="315405" cy="55356"/>
      </dsp:txXfrm>
    </dsp:sp>
    <dsp:sp modelId="{F3A3E15F-F237-4ECF-8F02-4652B8F43773}">
      <dsp:nvSpPr>
        <dsp:cNvPr id="5" name="椭圆 4"/>
        <dsp:cNvSpPr/>
      </dsp:nvSpPr>
      <dsp:spPr bwMode="white">
        <a:xfrm>
          <a:off x="1286827" y="36512"/>
          <a:ext cx="1143000" cy="1143000"/>
        </a:xfrm>
        <a:prstGeom prst="ellipse">
          <a:avLst/>
        </a:prstGeom>
        <a:solidFill>
          <a:schemeClr val="bg1">
            <a:lumMod val="65000"/>
          </a:schemeClr>
        </a:solidFill>
      </dsp:spPr>
      <dsp:style>
        <a:lnRef idx="2">
          <a:schemeClr val="lt1"/>
        </a:lnRef>
        <a:fillRef idx="1">
          <a:schemeClr val="accent1"/>
        </a:fillRef>
        <a:effectRef idx="0">
          <a:scrgbClr r="0" g="0" b="0"/>
        </a:effectRef>
        <a:fontRef idx="minor">
          <a:schemeClr val="lt1"/>
        </a:fontRef>
      </dsp:style>
      <dsp:txBody>
        <a:bodyPr vert="horz" wrap="square" lIns="11430" tIns="11430" rIns="11430" bIns="114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sz="1800" dirty="0" smtClean="0">
              <a:solidFill>
                <a:schemeClr val="tx1"/>
              </a:solidFill>
              <a:latin typeface="微软雅黑" panose="020B0503020204020204" pitchFamily="34" charset="-122"/>
              <a:ea typeface="微软雅黑" panose="020B0503020204020204" pitchFamily="34" charset="-122"/>
            </a:rPr>
            <a:t>介质级容灾</a:t>
          </a:r>
        </a:p>
      </dsp:txBody>
      <dsp:txXfrm>
        <a:off x="1286827" y="36512"/>
        <a:ext cx="1143000" cy="1143000"/>
      </dsp:txXfrm>
    </dsp:sp>
    <dsp:sp modelId="{E0E244FD-F09E-438D-9567-F20EB601BA54}">
      <dsp:nvSpPr>
        <dsp:cNvPr id="6" name="任意多边形 5"/>
        <dsp:cNvSpPr/>
      </dsp:nvSpPr>
      <dsp:spPr bwMode="white">
        <a:xfrm>
          <a:off x="2361293" y="2446017"/>
          <a:ext cx="309672" cy="55356"/>
        </a:xfrm>
        <a:custGeom>
          <a:avLst/>
          <a:gdLst/>
          <a:ahLst/>
          <a:cxnLst/>
          <a:pathLst>
            <a:path w="488" h="87">
              <a:moveTo>
                <a:pt x="33" y="-78"/>
              </a:moveTo>
              <a:lnTo>
                <a:pt x="455" y="166"/>
              </a:lnTo>
            </a:path>
          </a:pathLst>
        </a:custGeom>
      </dsp:spPr>
      <dsp:style>
        <a:lnRef idx="2">
          <a:schemeClr val="accent1">
            <a:shade val="60000"/>
          </a:schemeClr>
        </a:lnRef>
        <a:fillRef idx="0">
          <a:schemeClr val="accent1"/>
        </a:fillRef>
        <a:effectRef idx="0">
          <a:scrgbClr r="0" g="0" b="0"/>
        </a:effectRef>
        <a:fontRef idx="minor"/>
      </dsp:style>
      <dsp:txBody>
        <a:bodyPr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zh-CN" altLang="en-US">
            <a:solidFill>
              <a:schemeClr val="tx1"/>
            </a:solidFill>
          </a:endParaRPr>
        </a:p>
      </dsp:txBody>
      <dsp:txXfrm>
        <a:off x="2361293" y="2446017"/>
        <a:ext cx="309672" cy="55356"/>
      </dsp:txXfrm>
    </dsp:sp>
    <dsp:sp modelId="{E9D37A43-A7E2-4B6C-AF62-8010BA7701CB}">
      <dsp:nvSpPr>
        <dsp:cNvPr id="7" name="椭圆 6"/>
        <dsp:cNvSpPr/>
      </dsp:nvSpPr>
      <dsp:spPr bwMode="white">
        <a:xfrm>
          <a:off x="2573655" y="2265363"/>
          <a:ext cx="1143000" cy="1143000"/>
        </a:xfrm>
        <a:prstGeom prst="ellipse">
          <a:avLst/>
        </a:prstGeom>
        <a:solidFill>
          <a:schemeClr val="bg1">
            <a:lumMod val="65000"/>
          </a:schemeClr>
        </a:solidFill>
      </dsp:spPr>
      <dsp:style>
        <a:lnRef idx="2">
          <a:schemeClr val="lt1"/>
        </a:lnRef>
        <a:fillRef idx="1">
          <a:schemeClr val="accent1"/>
        </a:fillRef>
        <a:effectRef idx="0">
          <a:scrgbClr r="0" g="0" b="0"/>
        </a:effectRef>
        <a:fontRef idx="minor">
          <a:schemeClr val="lt1"/>
        </a:fontRef>
      </dsp:style>
      <dsp:txBody>
        <a:bodyPr vert="horz" wrap="square" lIns="11430" tIns="11430" rIns="11430" bIns="114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sz="1800" dirty="0" smtClean="0">
              <a:solidFill>
                <a:schemeClr val="tx1"/>
              </a:solidFill>
              <a:latin typeface="微软雅黑" panose="020B0503020204020204" pitchFamily="34" charset="-122"/>
              <a:ea typeface="微软雅黑" panose="020B0503020204020204" pitchFamily="34" charset="-122"/>
            </a:rPr>
            <a:t>数据级容灾</a:t>
          </a:r>
        </a:p>
      </dsp:txBody>
      <dsp:txXfrm>
        <a:off x="2573655" y="2265363"/>
        <a:ext cx="1143000" cy="1143000"/>
      </dsp:txXfrm>
    </dsp:sp>
    <dsp:sp modelId="{2BC81D38-0595-426C-8E16-511148563CD3}">
      <dsp:nvSpPr>
        <dsp:cNvPr id="8" name="任意多边形 7"/>
        <dsp:cNvSpPr/>
      </dsp:nvSpPr>
      <dsp:spPr bwMode="white">
        <a:xfrm>
          <a:off x="1045690" y="2446017"/>
          <a:ext cx="309672" cy="55356"/>
        </a:xfrm>
        <a:custGeom>
          <a:avLst/>
          <a:gdLst/>
          <a:ahLst/>
          <a:cxnLst/>
          <a:pathLst>
            <a:path w="488" h="87">
              <a:moveTo>
                <a:pt x="455" y="-78"/>
              </a:moveTo>
              <a:lnTo>
                <a:pt x="33" y="166"/>
              </a:lnTo>
            </a:path>
          </a:pathLst>
        </a:custGeom>
      </dsp:spPr>
      <dsp:style>
        <a:lnRef idx="2">
          <a:schemeClr val="accent1">
            <a:shade val="60000"/>
          </a:schemeClr>
        </a:lnRef>
        <a:fillRef idx="0">
          <a:schemeClr val="accent1"/>
        </a:fillRef>
        <a:effectRef idx="0">
          <a:scrgbClr r="0" g="0" b="0"/>
        </a:effectRef>
        <a:fontRef idx="minor"/>
      </dsp:style>
      <dsp:txBody>
        <a:bodyPr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zh-CN" altLang="en-US">
            <a:solidFill>
              <a:schemeClr val="tx1"/>
            </a:solidFill>
          </a:endParaRPr>
        </a:p>
      </dsp:txBody>
      <dsp:txXfrm>
        <a:off x="1045690" y="2446017"/>
        <a:ext cx="309672" cy="55356"/>
      </dsp:txXfrm>
    </dsp:sp>
    <dsp:sp modelId="{2174191D-6A21-454C-8FDC-14EDA4C1264C}">
      <dsp:nvSpPr>
        <dsp:cNvPr id="9" name="椭圆 8"/>
        <dsp:cNvSpPr/>
      </dsp:nvSpPr>
      <dsp:spPr bwMode="white">
        <a:xfrm>
          <a:off x="0" y="2265363"/>
          <a:ext cx="1143000" cy="1143000"/>
        </a:xfrm>
        <a:prstGeom prst="ellipse">
          <a:avLst/>
        </a:prstGeom>
        <a:solidFill>
          <a:schemeClr val="bg1">
            <a:lumMod val="65000"/>
          </a:schemeClr>
        </a:solidFill>
      </dsp:spPr>
      <dsp:style>
        <a:lnRef idx="2">
          <a:schemeClr val="lt1"/>
        </a:lnRef>
        <a:fillRef idx="1">
          <a:schemeClr val="accent1"/>
        </a:fillRef>
        <a:effectRef idx="0">
          <a:scrgbClr r="0" g="0" b="0"/>
        </a:effectRef>
        <a:fontRef idx="minor">
          <a:schemeClr val="lt1"/>
        </a:fontRef>
      </dsp:style>
      <dsp:txBody>
        <a:bodyPr vert="horz" wrap="square" lIns="11430" tIns="11430" rIns="11430" bIns="114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sz="1800" dirty="0" smtClean="0">
              <a:solidFill>
                <a:schemeClr val="tx1"/>
              </a:solidFill>
              <a:latin typeface="微软雅黑" panose="020B0503020204020204" pitchFamily="34" charset="-122"/>
              <a:ea typeface="微软雅黑" panose="020B0503020204020204" pitchFamily="34" charset="-122"/>
            </a:rPr>
            <a:t>应用级容灾</a:t>
          </a:r>
        </a:p>
      </dsp:txBody>
      <dsp:txXfrm>
        <a:off x="0" y="2265363"/>
        <a:ext cx="1143000" cy="1143000"/>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type="homePlate"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type="chevron"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type="homePlate"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type="chevron"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type="homePlate"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type="chevron"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type="homePlate"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type="chevron"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radial1#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rSet qsTypeId="urn:microsoft.com/office/officeart/2005/8/quickstyle/simple5"/>
        </dgm:pt>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0" hangingPunct="0">
              <a:defRPr sz="1200">
                <a:ea typeface="宋体" panose="02010600030101010101"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0" hangingPunct="0">
              <a:defRPr sz="1200">
                <a:ea typeface="宋体" panose="02010600030101010101" pitchFamily="2" charset="-122"/>
              </a:defRPr>
            </a:lvl1pPr>
          </a:lstStyle>
          <a:p>
            <a:pPr>
              <a:defRPr/>
            </a:pPr>
            <a:fld id="{67413A7A-7526-4802-962C-A517EB91CD34}" type="datetimeFigureOut">
              <a:rPr lang="zh-CN" altLang="en-US"/>
            </a:fld>
            <a:endParaRPr lang="en-US" altLang="zh-CN"/>
          </a:p>
        </p:txBody>
      </p:sp>
      <p:sp>
        <p:nvSpPr>
          <p:cNvPr id="22733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0" hangingPunct="0">
              <a:defRPr sz="1200">
                <a:ea typeface="宋体" panose="02010600030101010101"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0" hangingPunct="0">
              <a:defRPr sz="1200">
                <a:ea typeface="宋体" panose="02010600030101010101" pitchFamily="2" charset="-122"/>
              </a:defRPr>
            </a:lvl1pPr>
          </a:lstStyle>
          <a:p>
            <a:pPr>
              <a:defRPr/>
            </a:pPr>
            <a:fld id="{85B3D466-C7F0-48F4-8422-551DF7E90DB1}" type="slidenum">
              <a:rPr lang="zh-CN" altLang="en-US"/>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FAEE4D3-E19D-4246-ADA5-01EFAE193BAA}" type="datetimeFigureOut">
              <a:rPr lang="en-US" smtClean="0"/>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52BDED-F02A-48C5-A7A7-DE0E441BDFC6}"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2495" rtl="0" eaLnBrk="1" latinLnBrk="0" hangingPunct="1">
      <a:defRPr sz="1200" kern="1200">
        <a:solidFill>
          <a:schemeClr val="tx1"/>
        </a:solidFill>
        <a:latin typeface="+mn-lt"/>
        <a:ea typeface="+mn-ea"/>
        <a:cs typeface="+mn-cs"/>
      </a:defRPr>
    </a:lvl1pPr>
    <a:lvl2pPr marL="456565" algn="l" defTabSz="912495" rtl="0" eaLnBrk="1" latinLnBrk="0" hangingPunct="1">
      <a:defRPr sz="1200" kern="1200">
        <a:solidFill>
          <a:schemeClr val="tx1"/>
        </a:solidFill>
        <a:latin typeface="+mn-lt"/>
        <a:ea typeface="+mn-ea"/>
        <a:cs typeface="+mn-cs"/>
      </a:defRPr>
    </a:lvl2pPr>
    <a:lvl3pPr marL="912495" algn="l" defTabSz="912495" rtl="0" eaLnBrk="1" latinLnBrk="0" hangingPunct="1">
      <a:defRPr sz="1200" kern="1200">
        <a:solidFill>
          <a:schemeClr val="tx1"/>
        </a:solidFill>
        <a:latin typeface="+mn-lt"/>
        <a:ea typeface="+mn-ea"/>
        <a:cs typeface="+mn-cs"/>
      </a:defRPr>
    </a:lvl3pPr>
    <a:lvl4pPr marL="1369060" algn="l" defTabSz="912495" rtl="0" eaLnBrk="1" latinLnBrk="0" hangingPunct="1">
      <a:defRPr sz="1200" kern="1200">
        <a:solidFill>
          <a:schemeClr val="tx1"/>
        </a:solidFill>
        <a:latin typeface="+mn-lt"/>
        <a:ea typeface="+mn-ea"/>
        <a:cs typeface="+mn-cs"/>
      </a:defRPr>
    </a:lvl4pPr>
    <a:lvl5pPr marL="1824990" algn="l" defTabSz="912495" rtl="0" eaLnBrk="1" latinLnBrk="0" hangingPunct="1">
      <a:defRPr sz="1200" kern="1200">
        <a:solidFill>
          <a:schemeClr val="tx1"/>
        </a:solidFill>
        <a:latin typeface="+mn-lt"/>
        <a:ea typeface="+mn-ea"/>
        <a:cs typeface="+mn-cs"/>
      </a:defRPr>
    </a:lvl5pPr>
    <a:lvl6pPr marL="2281555" algn="l" defTabSz="912495" rtl="0" eaLnBrk="1" latinLnBrk="0" hangingPunct="1">
      <a:defRPr sz="1200" kern="1200">
        <a:solidFill>
          <a:schemeClr val="tx1"/>
        </a:solidFill>
        <a:latin typeface="+mn-lt"/>
        <a:ea typeface="+mn-ea"/>
        <a:cs typeface="+mn-cs"/>
      </a:defRPr>
    </a:lvl6pPr>
    <a:lvl7pPr marL="2737485" algn="l" defTabSz="912495" rtl="0" eaLnBrk="1" latinLnBrk="0" hangingPunct="1">
      <a:defRPr sz="1200" kern="1200">
        <a:solidFill>
          <a:schemeClr val="tx1"/>
        </a:solidFill>
        <a:latin typeface="+mn-lt"/>
        <a:ea typeface="+mn-ea"/>
        <a:cs typeface="+mn-cs"/>
      </a:defRPr>
    </a:lvl7pPr>
    <a:lvl8pPr marL="3194050" algn="l" defTabSz="912495" rtl="0" eaLnBrk="1" latinLnBrk="0" hangingPunct="1">
      <a:defRPr sz="1200" kern="1200">
        <a:solidFill>
          <a:schemeClr val="tx1"/>
        </a:solidFill>
        <a:latin typeface="+mn-lt"/>
        <a:ea typeface="+mn-ea"/>
        <a:cs typeface="+mn-cs"/>
      </a:defRPr>
    </a:lvl8pPr>
    <a:lvl9pPr marL="3650615" algn="l" defTabSz="91249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根据客户给我们的项目资料，我们经多方面分析发现面临着这些商业挑战：存储量不足、数据联系差、管理业务难、分析速度慢。存储方面，针对这些话单、网络日志等海量数据的爆发式增长，甚至高达</a:t>
            </a:r>
            <a:r>
              <a:rPr lang="en-US" altLang="zh-CN"/>
              <a:t>2TB</a:t>
            </a:r>
            <a:r>
              <a:rPr lang="zh-CN" altLang="en-US"/>
              <a:t>每天的速度。而且每月高达百</a:t>
            </a:r>
            <a:r>
              <a:rPr lang="en-US" altLang="zh-CN"/>
              <a:t>TB</a:t>
            </a:r>
            <a:r>
              <a:rPr lang="zh-CN" altLang="en-US"/>
              <a:t>级的海量数据，传统的数据库根本无法支撑，扩容成本高，每</a:t>
            </a:r>
            <a:r>
              <a:rPr lang="en-US" altLang="zh-CN"/>
              <a:t>TB</a:t>
            </a:r>
            <a:r>
              <a:rPr lang="zh-CN" altLang="en-US"/>
              <a:t>达</a:t>
            </a:r>
            <a:r>
              <a:rPr lang="en-US" altLang="zh-CN"/>
              <a:t>10k</a:t>
            </a:r>
            <a:r>
              <a:rPr lang="zh-CN" altLang="en-US"/>
              <a:t>美元</a:t>
            </a:r>
            <a:r>
              <a:rPr lang="zh-CN" altLang="en-US"/>
              <a:t>。现有的存储方案扩展能力很弱，数据存储仅仅能保存数月，无法查询历史话单。不仅如此存储的投资收益很低，当前数据服务器存储了大量低价值原始话单。数据联系方面，因为运营分析与生态支撑割裂而分散，业务系统烟囱林立，数据冗余严重。部门间的数据难以共享，产生大量的数据孤岛，跨部门获取数据时间很长。不仅如此管理这些也是很难，缺乏有效的数据资产管理，数据安全隐患很大，软硬件的高度耦合更加大了管理的难度。这些数据分析速度也是很慢，传统的数据库处理大量。</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幻灯片图像占位符 1"/>
          <p:cNvSpPr>
            <a:spLocks noGrp="1" noRot="1" noChangeAspect="1" noChangeArrowheads="1"/>
          </p:cNvSpPr>
          <p:nvPr>
            <p:ph type="sldImg" idx="4294967295"/>
          </p:nvPr>
        </p:nvSpPr>
        <p:spPr>
          <a:ln>
            <a:miter lim="800000"/>
          </a:ln>
        </p:spPr>
      </p:sp>
      <p:sp>
        <p:nvSpPr>
          <p:cNvPr id="131074" name="文本占位符 2"/>
          <p:cNvSpPr>
            <a:spLocks noGrp="1" noChangeArrowheads="1"/>
          </p:cNvSpPr>
          <p:nvPr>
            <p:ph type="body" idx="4294967295"/>
          </p:nvPr>
        </p:nvSpPr>
        <p:spPr/>
        <p:txBody>
          <a:bodyPr/>
          <a:lstStyle/>
          <a:p>
            <a:endParaRPr lang="zh-CN" alt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E645424-9522-4F47-961C-36461304544D}"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针对</a:t>
            </a:r>
            <a:r>
              <a:rPr lang="en-US" altLang="zh-CN"/>
              <a:t>5G</a:t>
            </a:r>
            <a:r>
              <a:rPr lang="zh-CN" altLang="en-US"/>
              <a:t>时代的海量数据处理，我们思路是首先把不同结构的结构化数据、半结构化数据以及非结构化数据通过</a:t>
            </a:r>
            <a:r>
              <a:rPr lang="en-US" altLang="zh-CN"/>
              <a:t>ETL</a:t>
            </a:r>
            <a:r>
              <a:rPr lang="zh-CN" altLang="en-US"/>
              <a:t>数据采集、清洗、转换、加载之后，通过区分数据信息含量来分别存储到主数据仓库、分布式数据库以及</a:t>
            </a:r>
            <a:r>
              <a:rPr lang="en-US" altLang="zh-CN"/>
              <a:t>Hadoop</a:t>
            </a:r>
            <a:r>
              <a:rPr lang="zh-CN" altLang="en-US"/>
              <a:t>中。其中数据量最大、信息含量最低的日志等非结构化的原始数据放到</a:t>
            </a:r>
            <a:r>
              <a:rPr lang="en-US" altLang="zh-CN"/>
              <a:t>Hadoop</a:t>
            </a:r>
            <a:r>
              <a:rPr lang="zh-CN" altLang="en-US"/>
              <a:t>进行</a:t>
            </a:r>
            <a:r>
              <a:rPr lang="en-US" altLang="zh-CN"/>
              <a:t>MapReduce</a:t>
            </a:r>
            <a:r>
              <a:rPr lang="zh-CN" altLang="en-US"/>
              <a:t>的初步处理，然后放入分布式数据库和主数据仓库内。</a:t>
            </a:r>
            <a:r>
              <a:rPr lang="en-US" altLang="zh-CN"/>
              <a:t>Hadoop</a:t>
            </a:r>
            <a:r>
              <a:rPr lang="zh-CN" altLang="en-US"/>
              <a:t>云平台负责存储海量的话单数据，提供并行计算和非结构化数据的处理能力，实现低成本的存储以及低时延、高并发的查询能力。基于</a:t>
            </a:r>
            <a:r>
              <a:rPr lang="en-US" altLang="zh-CN"/>
              <a:t>X86</a:t>
            </a:r>
            <a:r>
              <a:rPr lang="zh-CN" altLang="en-US"/>
              <a:t>平台的分布式数据库中主要负责存储加工、关联和汇总后的业务数据并提供分布式计算，它还支持数据深度分析和数据挖掘能力，然后向主数据仓库输出</a:t>
            </a:r>
            <a:r>
              <a:rPr lang="en-US" altLang="zh-CN"/>
              <a:t>KPI</a:t>
            </a:r>
            <a:r>
              <a:rPr lang="zh-CN" altLang="en-US"/>
              <a:t>和高度汇总数据。最后主数据仓库用来存储指标数据、</a:t>
            </a:r>
            <a:r>
              <a:rPr lang="en-US" altLang="zh-CN"/>
              <a:t>KPI</a:t>
            </a:r>
            <a:r>
              <a:rPr lang="zh-CN" altLang="en-US"/>
              <a:t>数据和高度汇总数据。初步处理并存储好的数据向上一层的数据分析层提供大数据平台接口并对数据加以挖掘与使用。从而这些数据可以提供精准营销、智能运营、物联网、客服等海量的应用。</a:t>
            </a:r>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为达到客户的需求，我们在存储方面提供了基于</a:t>
            </a:r>
            <a:r>
              <a:rPr lang="en-US" altLang="zh-CN"/>
              <a:t>Hadoop</a:t>
            </a:r>
            <a:r>
              <a:rPr lang="zh-CN" altLang="en-US"/>
              <a:t>的分布式存储方案。</a:t>
            </a:r>
            <a:r>
              <a:rPr lang="en-US" altLang="zh-CN" dirty="0" err="1" smtClean="0">
                <a:latin typeface="微软雅黑" panose="020B0503020204020204" pitchFamily="34" charset="-122"/>
                <a:ea typeface="微软雅黑" panose="020B0503020204020204" pitchFamily="34" charset="-122"/>
                <a:sym typeface="+mn-ea"/>
              </a:rPr>
              <a:t>Hadoop</a:t>
            </a:r>
            <a:r>
              <a:rPr lang="zh-CN" altLang="en-US" dirty="0" smtClean="0">
                <a:latin typeface="微软雅黑" panose="020B0503020204020204" pitchFamily="34" charset="-122"/>
                <a:ea typeface="微软雅黑" panose="020B0503020204020204" pitchFamily="34" charset="-122"/>
                <a:sym typeface="+mn-ea"/>
              </a:rPr>
              <a:t>平台提供了海量数据的分布式存储与处理的框架。基于服务器本地的计算与存储资源，</a:t>
            </a:r>
            <a:r>
              <a:rPr lang="en-US" altLang="zh-CN" dirty="0" smtClean="0">
                <a:latin typeface="微软雅黑" panose="020B0503020204020204" pitchFamily="34" charset="-122"/>
                <a:ea typeface="微软雅黑" panose="020B0503020204020204" pitchFamily="34" charset="-122"/>
                <a:sym typeface="+mn-ea"/>
              </a:rPr>
              <a:t> Hadoop</a:t>
            </a:r>
            <a:r>
              <a:rPr lang="zh-CN" altLang="en-US" dirty="0" smtClean="0">
                <a:latin typeface="微软雅黑" panose="020B0503020204020204" pitchFamily="34" charset="-122"/>
                <a:ea typeface="微软雅黑" panose="020B0503020204020204" pitchFamily="34" charset="-122"/>
                <a:sym typeface="+mn-ea"/>
              </a:rPr>
              <a:t>集群可以扩展到上千台服务器。同时，</a:t>
            </a:r>
            <a:r>
              <a:rPr lang="en-US" altLang="zh-CN" dirty="0" smtClean="0">
                <a:latin typeface="微软雅黑" panose="020B0503020204020204" pitchFamily="34" charset="-122"/>
                <a:ea typeface="微软雅黑" panose="020B0503020204020204" pitchFamily="34" charset="-122"/>
                <a:sym typeface="+mn-ea"/>
              </a:rPr>
              <a:t>Hadoop</a:t>
            </a:r>
            <a:r>
              <a:rPr lang="zh-CN" altLang="en-US" dirty="0" smtClean="0">
                <a:latin typeface="微软雅黑" panose="020B0503020204020204" pitchFamily="34" charset="-122"/>
                <a:ea typeface="微软雅黑" panose="020B0503020204020204" pitchFamily="34" charset="-122"/>
                <a:sym typeface="+mn-ea"/>
              </a:rPr>
              <a:t>在设计时充分考虑了硬件设备的不可靠因素，在软件层面提供数据和计算的高可靠保证。</a:t>
            </a:r>
            <a:r>
              <a:rPr lang="en-US" dirty="0" smtClean="0">
                <a:latin typeface="微软雅黑" panose="020B0503020204020204" pitchFamily="34" charset="-122"/>
                <a:ea typeface="微软雅黑" panose="020B0503020204020204" pitchFamily="34" charset="-122"/>
                <a:sym typeface="+mn-ea"/>
              </a:rPr>
              <a:t>Hadoop</a:t>
            </a:r>
            <a:r>
              <a:rPr lang="zh-CN" altLang="en-US" dirty="0" smtClean="0">
                <a:latin typeface="微软雅黑" panose="020B0503020204020204" pitchFamily="34" charset="-122"/>
                <a:ea typeface="微软雅黑" panose="020B0503020204020204" pitchFamily="34" charset="-122"/>
                <a:sym typeface="+mn-ea"/>
              </a:rPr>
              <a:t>的核心就是分布式文件系统</a:t>
            </a:r>
            <a:r>
              <a:rPr lang="en-US" altLang="zh-CN" dirty="0" smtClean="0">
                <a:latin typeface="微软雅黑" panose="020B0503020204020204" pitchFamily="34" charset="-122"/>
                <a:ea typeface="微软雅黑" panose="020B0503020204020204" pitchFamily="34" charset="-122"/>
                <a:sym typeface="+mn-ea"/>
              </a:rPr>
              <a:t>HDFS</a:t>
            </a:r>
            <a:r>
              <a:rPr lang="zh-CN" altLang="en-US" dirty="0" smtClean="0">
                <a:latin typeface="微软雅黑" panose="020B0503020204020204" pitchFamily="34" charset="-122"/>
                <a:ea typeface="微软雅黑" panose="020B0503020204020204" pitchFamily="34" charset="-122"/>
                <a:sym typeface="+mn-ea"/>
              </a:rPr>
              <a:t>与</a:t>
            </a:r>
            <a:r>
              <a:rPr lang="en-US" altLang="zh-CN" dirty="0" smtClean="0">
                <a:latin typeface="微软雅黑" panose="020B0503020204020204" pitchFamily="34" charset="-122"/>
                <a:ea typeface="微软雅黑" panose="020B0503020204020204" pitchFamily="34" charset="-122"/>
                <a:sym typeface="+mn-ea"/>
              </a:rPr>
              <a:t>MapReduce</a:t>
            </a:r>
            <a:r>
              <a:rPr lang="zh-CN" altLang="en-US" dirty="0" smtClean="0">
                <a:latin typeface="微软雅黑" panose="020B0503020204020204" pitchFamily="34" charset="-122"/>
                <a:ea typeface="微软雅黑" panose="020B0503020204020204" pitchFamily="34" charset="-122"/>
                <a:sym typeface="+mn-ea"/>
              </a:rPr>
              <a:t>，其中分布式文件系，它具有较强的容错性，且可在</a:t>
            </a:r>
            <a:r>
              <a:rPr lang="en-US" altLang="zh-CN" dirty="0" smtClean="0">
                <a:latin typeface="微软雅黑" panose="020B0503020204020204" pitchFamily="34" charset="-122"/>
                <a:ea typeface="微软雅黑" panose="020B0503020204020204" pitchFamily="34" charset="-122"/>
                <a:sym typeface="+mn-ea"/>
              </a:rPr>
              <a:t>x86</a:t>
            </a:r>
            <a:r>
              <a:rPr lang="zh-CN" altLang="en-US" dirty="0" smtClean="0">
                <a:latin typeface="微软雅黑" panose="020B0503020204020204" pitchFamily="34" charset="-122"/>
                <a:ea typeface="微软雅黑" panose="020B0503020204020204" pitchFamily="34" charset="-122"/>
                <a:sym typeface="+mn-ea"/>
              </a:rPr>
              <a:t>平运行减少总体的成本，而且分布式文件系统是可扩展的，能构建大规模应用。基于分布式文件系统的非结构化</a:t>
            </a:r>
            <a:r>
              <a:rPr lang="en-US" altLang="zh-CN" dirty="0" smtClean="0">
                <a:latin typeface="微软雅黑" panose="020B0503020204020204" pitchFamily="34" charset="-122"/>
                <a:ea typeface="微软雅黑" panose="020B0503020204020204" pitchFamily="34" charset="-122"/>
                <a:sym typeface="+mn-ea"/>
              </a:rPr>
              <a:t>NOSQL</a:t>
            </a:r>
            <a:r>
              <a:rPr lang="zh-CN" altLang="en-US" dirty="0" smtClean="0">
                <a:latin typeface="微软雅黑" panose="020B0503020204020204" pitchFamily="34" charset="-122"/>
                <a:ea typeface="微软雅黑" panose="020B0503020204020204" pitchFamily="34" charset="-122"/>
                <a:sym typeface="+mn-ea"/>
              </a:rPr>
              <a:t>分布式数据库</a:t>
            </a:r>
            <a:r>
              <a:rPr lang="en-US" altLang="zh-CN" dirty="0" smtClean="0">
                <a:latin typeface="微软雅黑" panose="020B0503020204020204" pitchFamily="34" charset="-122"/>
                <a:ea typeface="微软雅黑" panose="020B0503020204020204" pitchFamily="34" charset="-122"/>
                <a:sym typeface="+mn-ea"/>
              </a:rPr>
              <a:t>HBase</a:t>
            </a:r>
            <a:r>
              <a:rPr lang="zh-CN" altLang="en-US" dirty="0" smtClean="0">
                <a:latin typeface="微软雅黑" panose="020B0503020204020204" pitchFamily="34" charset="-122"/>
                <a:ea typeface="微软雅黑" panose="020B0503020204020204" pitchFamily="34" charset="-122"/>
                <a:sym typeface="+mn-ea"/>
              </a:rPr>
              <a:t>可以保证数据的安全，并且是列式存储，可节省存储空间，提供大数据量的高速读写操作。基于分布式文件系统的分布式关系数据库</a:t>
            </a:r>
            <a:r>
              <a:rPr lang="en-US" altLang="zh-CN" dirty="0" smtClean="0">
                <a:latin typeface="微软雅黑" panose="020B0503020204020204" pitchFamily="34" charset="-122"/>
                <a:ea typeface="微软雅黑" panose="020B0503020204020204" pitchFamily="34" charset="-122"/>
                <a:sym typeface="+mn-ea"/>
              </a:rPr>
              <a:t>Hive</a:t>
            </a:r>
            <a:r>
              <a:rPr lang="zh-CN" altLang="en-US" dirty="0" smtClean="0">
                <a:latin typeface="微软雅黑" panose="020B0503020204020204" pitchFamily="34" charset="-122"/>
                <a:ea typeface="微软雅黑" panose="020B0503020204020204" pitchFamily="34" charset="-122"/>
                <a:sym typeface="+mn-ea"/>
              </a:rPr>
              <a:t>，可提供海量的结构化数据存储以及类</a:t>
            </a:r>
            <a:r>
              <a:rPr lang="en-US" altLang="zh-CN" dirty="0" smtClean="0">
                <a:latin typeface="微软雅黑" panose="020B0503020204020204" pitchFamily="34" charset="-122"/>
                <a:ea typeface="微软雅黑" panose="020B0503020204020204" pitchFamily="34" charset="-122"/>
                <a:sym typeface="+mn-ea"/>
              </a:rPr>
              <a:t>SQL</a:t>
            </a:r>
            <a:r>
              <a:rPr lang="zh-CN" altLang="en-US" dirty="0" smtClean="0">
                <a:latin typeface="微软雅黑" panose="020B0503020204020204" pitchFamily="34" charset="-122"/>
                <a:ea typeface="微软雅黑" panose="020B0503020204020204" pitchFamily="34" charset="-122"/>
                <a:sym typeface="+mn-ea"/>
              </a:rPr>
              <a:t>查询。另一处核心</a:t>
            </a:r>
            <a:r>
              <a:rPr lang="en-US" altLang="zh-CN" dirty="0" smtClean="0">
                <a:latin typeface="微软雅黑" panose="020B0503020204020204" pitchFamily="34" charset="-122"/>
                <a:ea typeface="微软雅黑" panose="020B0503020204020204" pitchFamily="34" charset="-122"/>
                <a:sym typeface="+mn-ea"/>
              </a:rPr>
              <a:t>MapReduce</a:t>
            </a:r>
            <a:r>
              <a:rPr lang="zh-CN" altLang="en-US" dirty="0" smtClean="0">
                <a:latin typeface="微软雅黑" panose="020B0503020204020204" pitchFamily="34" charset="-122"/>
                <a:ea typeface="微软雅黑" panose="020B0503020204020204" pitchFamily="34" charset="-122"/>
                <a:sym typeface="+mn-ea"/>
              </a:rPr>
              <a:t>是一个大规模并行计算引擎，把海量的数据中提取价值信息并返回数据集。</a:t>
            </a:r>
            <a:endParaRPr lang="zh-CN" altLang="en-US" dirty="0" smtClean="0">
              <a:latin typeface="微软雅黑" panose="020B0503020204020204" pitchFamily="34" charset="-122"/>
              <a:ea typeface="微软雅黑" panose="020B0503020204020204" pitchFamily="34" charset="-122"/>
              <a:sym typeface="+mn-e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根据客户的不同数据需求，我们采用分级存储的策略。即把数据存储根据不同需求做优先级区分。基于生命周期的，将在线，准在线的放入高性能的内存或磁盘库内，而离线数据放入性能较差的磁盘内。基于访问压力，将最近频繁访问的或者需要及时响应的放入内存数据库中。基于业务用途的可按照逻辑主次、业务种类、数据血缘等进行分级，最后按照物理属性可根据设备网络、物理地址等进行分级的存储。根据客户的业务用途，我们把核心数据放入主数据仓库，把历史数据和清单数据等放入低成本的分布式数据库，从而</a:t>
            </a:r>
            <a:r>
              <a:rPr lang="zh-CN" altLang="en-US" dirty="0" smtClean="0">
                <a:solidFill>
                  <a:srgbClr val="000000"/>
                </a:solidFill>
                <a:latin typeface="微软雅黑" panose="020B0503020204020204" pitchFamily="34" charset="-122"/>
                <a:ea typeface="微软雅黑" panose="020B0503020204020204" pitchFamily="34" charset="-122"/>
                <a:sym typeface="+mn-ea"/>
              </a:rPr>
              <a:t>减轻主数据仓库的计算与存储压力并支撑深度数据分析。</a:t>
            </a: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考虑到</a:t>
            </a:r>
            <a:r>
              <a:rPr lang="en-US" altLang="zh-CN"/>
              <a:t>5G</a:t>
            </a:r>
            <a:r>
              <a:rPr lang="zh-CN" altLang="en-US"/>
              <a:t>时代海量的数据采集，主要是把原本数据库内的沉默数据以及新产生的海量</a:t>
            </a:r>
            <a:r>
              <a:rPr lang="en-US" altLang="zh-CN"/>
              <a:t>B</a:t>
            </a:r>
            <a:r>
              <a:rPr lang="zh-CN" altLang="en-US"/>
              <a:t>域、</a:t>
            </a:r>
            <a:r>
              <a:rPr lang="en-US" altLang="zh-CN"/>
              <a:t>O</a:t>
            </a:r>
            <a:r>
              <a:rPr lang="zh-CN" altLang="en-US"/>
              <a:t>域、</a:t>
            </a:r>
            <a:r>
              <a:rPr lang="en-US" altLang="zh-CN"/>
              <a:t>M</a:t>
            </a:r>
            <a:r>
              <a:rPr lang="zh-CN" altLang="en-US"/>
              <a:t>域以及互联网数据通过</a:t>
            </a:r>
            <a:r>
              <a:rPr lang="en-US" altLang="zh-CN"/>
              <a:t>ETL</a:t>
            </a:r>
            <a:r>
              <a:rPr lang="zh-CN" altLang="en-US"/>
              <a:t>数据采集集群、实时的</a:t>
            </a:r>
            <a:r>
              <a:rPr lang="en-US" altLang="zh-CN"/>
              <a:t>Flume Agent</a:t>
            </a:r>
            <a:r>
              <a:rPr lang="zh-CN" altLang="en-US"/>
              <a:t>等分类采集到数据库内。把网页内容、用户上网产生的海量日志文件、用户详单通过</a:t>
            </a:r>
            <a:r>
              <a:rPr lang="en-US" altLang="zh-CN"/>
              <a:t>Hadoop</a:t>
            </a:r>
            <a:r>
              <a:rPr lang="zh-CN" altLang="en-US"/>
              <a:t>的</a:t>
            </a:r>
            <a:r>
              <a:rPr lang="en-US" altLang="zh-CN"/>
              <a:t>MapReduce</a:t>
            </a:r>
            <a:r>
              <a:rPr lang="zh-CN" altLang="en-US"/>
              <a:t>初步处理放入分布式文件系统中；把明细数据、轻度汇总数据放入深度分析库如分布式数据库</a:t>
            </a:r>
            <a:r>
              <a:rPr lang="en-US" altLang="zh-CN"/>
              <a:t>MPP</a:t>
            </a:r>
            <a:r>
              <a:rPr lang="zh-CN" altLang="en-US"/>
              <a:t>内，最后把高度汇总数据，报表、标签、指标、用户基础数据等放入主数据库内。而且整个过程通过分布式协调服务</a:t>
            </a:r>
            <a:r>
              <a:rPr lang="en-US" altLang="zh-CN"/>
              <a:t>ZooKeeper</a:t>
            </a:r>
            <a:r>
              <a:rPr lang="zh-CN" altLang="en-US"/>
              <a:t>、资源管理系统</a:t>
            </a:r>
            <a:r>
              <a:rPr lang="en-US" altLang="zh-CN"/>
              <a:t>Yarn</a:t>
            </a:r>
            <a:r>
              <a:rPr lang="zh-CN" altLang="en-US"/>
              <a:t>、消息队列</a:t>
            </a:r>
            <a:r>
              <a:rPr lang="en-US" altLang="zh-CN"/>
              <a:t>Kafka</a:t>
            </a:r>
            <a:r>
              <a:rPr lang="zh-CN" altLang="en-US"/>
              <a:t>来协调整体的工作稳定进行。</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根据数据的采集后的处理我们主要分为批处理模式与流处理模式两种。根据不同的使用场景我们分别使用这两种处理方式。当业务对</a:t>
            </a:r>
            <a:r>
              <a:rPr lang="zh-CN" altLang="en-US" dirty="0" smtClean="0">
                <a:latin typeface="微软雅黑" panose="020B0503020204020204" pitchFamily="34" charset="-122"/>
                <a:ea typeface="微软雅黑" panose="020B0503020204020204" pitchFamily="34" charset="-122"/>
                <a:sym typeface="+mn-ea"/>
              </a:rPr>
              <a:t>时效性要求不高，同时数据处理规模较大时，如传统分析报表与数据挖掘，采用批处理模式。当业务对数据处理结果需要高效、低延迟时，如基于位置等数据的实时性营销或实时性服务，我们采用流处理模式进行用户信息行为的处理分析。</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幻灯片图像占位符 1"/>
          <p:cNvSpPr>
            <a:spLocks noGrp="1" noRot="1" noChangeAspect="1" noChangeArrowheads="1"/>
          </p:cNvSpPr>
          <p:nvPr>
            <p:ph type="sldImg" idx="4294967295"/>
          </p:nvPr>
        </p:nvSpPr>
        <p:spPr>
          <a:ln>
            <a:miter lim="800000"/>
          </a:ln>
        </p:spPr>
      </p:sp>
      <p:sp>
        <p:nvSpPr>
          <p:cNvPr id="123906" name="文本占位符 2"/>
          <p:cNvSpPr>
            <a:spLocks noGrp="1" noChangeArrowheads="1"/>
          </p:cNvSpPr>
          <p:nvPr>
            <p:ph type="body" idx="4294967295"/>
          </p:nvPr>
        </p:nvSpPr>
        <p:spPr/>
        <p:txBody>
          <a:bodyPr/>
          <a:lstStyle/>
          <a:p>
            <a:endParaRPr lang="zh-CN"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为了保证数据的安全，我们提供了物理、网络、管理、虚拟、数据的五级安全策略。从物理安全看，提供机房门禁、监控、安保以保证最基础的物理设备的安全；从网络安全出发，我们划分具体的安全域并加之防火墙与网络病毒的防护。从管理安全入手，对安全信息事件以及安全策略进行管理，并且对弱点管理进行加强；从虚拟安全看，对虚拟器的安全隔离，网络防火墙而且阻挡恶意的虚拟机攻击等。最后对数据进行隔离、加密、以及文档权限管理和对数据的及时销毁来保证数据安全。</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5" Type="http://schemas.openxmlformats.org/officeDocument/2006/relationships/image" Target="../media/image12.wmf"/><Relationship Id="rId4" Type="http://schemas.openxmlformats.org/officeDocument/2006/relationships/image" Target="../media/image3.png"/><Relationship Id="rId3" Type="http://schemas.openxmlformats.org/officeDocument/2006/relationships/image" Target="../media/image11.wmf"/><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4.xml.rels><?xml version="1.0" encoding="UTF-8" standalone="yes"?>
<Relationships xmlns="http://schemas.openxmlformats.org/package/2006/relationships"><Relationship Id="rId5" Type="http://schemas.openxmlformats.org/officeDocument/2006/relationships/image" Target="../media/image12.wmf"/><Relationship Id="rId4" Type="http://schemas.openxmlformats.org/officeDocument/2006/relationships/image" Target="../media/image3.png"/><Relationship Id="rId3" Type="http://schemas.openxmlformats.org/officeDocument/2006/relationships/image" Target="../media/image11.wmf"/><Relationship Id="rId2" Type="http://schemas.openxmlformats.org/officeDocument/2006/relationships/image" Target="../media/image10.jpeg"/><Relationship Id="rId1" Type="http://schemas.openxmlformats.org/officeDocument/2006/relationships/slideMaster" Target="../slideMasters/slideMaster1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Master" Target="../slideMasters/slideMaster1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Master" Target="../slideMasters/slideMaster1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Master" Target="../slideMasters/slideMaster1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Master" Target="../slideMasters/slideMaster1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1.xml.rels><?xml version="1.0" encoding="UTF-8" standalone="yes"?>
<Relationships xmlns="http://schemas.openxmlformats.org/package/2006/relationships"><Relationship Id="rId5" Type="http://schemas.openxmlformats.org/officeDocument/2006/relationships/image" Target="../media/image12.wmf"/><Relationship Id="rId4" Type="http://schemas.openxmlformats.org/officeDocument/2006/relationships/image" Target="../media/image19.png"/><Relationship Id="rId3" Type="http://schemas.openxmlformats.org/officeDocument/2006/relationships/image" Target="../media/image11.wmf"/><Relationship Id="rId2" Type="http://schemas.openxmlformats.org/officeDocument/2006/relationships/image" Target="../media/image10.jpeg"/><Relationship Id="rId1" Type="http://schemas.openxmlformats.org/officeDocument/2006/relationships/slideMaster" Target="../slideMasters/slideMaster20.xml"/></Relationships>
</file>

<file path=ppt/slideLayouts/_rels/slideLayout312.xml.rels><?xml version="1.0" encoding="UTF-8" standalone="yes"?>
<Relationships xmlns="http://schemas.openxmlformats.org/package/2006/relationships"><Relationship Id="rId5" Type="http://schemas.openxmlformats.org/officeDocument/2006/relationships/image" Target="../media/image12.wmf"/><Relationship Id="rId4" Type="http://schemas.openxmlformats.org/officeDocument/2006/relationships/image" Target="../media/image3.png"/><Relationship Id="rId3" Type="http://schemas.openxmlformats.org/officeDocument/2006/relationships/image" Target="../media/image11.wmf"/><Relationship Id="rId2" Type="http://schemas.openxmlformats.org/officeDocument/2006/relationships/image" Target="../media/image10.jpeg"/><Relationship Id="rId1" Type="http://schemas.openxmlformats.org/officeDocument/2006/relationships/slideMaster" Target="../slideMasters/slideMaster2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5" Type="http://schemas.openxmlformats.org/officeDocument/2006/relationships/image" Target="../media/image12.wmf"/><Relationship Id="rId4" Type="http://schemas.openxmlformats.org/officeDocument/2006/relationships/image" Target="../media/image3.png"/><Relationship Id="rId3" Type="http://schemas.openxmlformats.org/officeDocument/2006/relationships/image" Target="../media/image11.wmf"/><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pic>
        <p:nvPicPr>
          <p:cNvPr id="1026" name="Picture 2" descr="D:\PPT 素材库\PIC\Img201108160022_H.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bwMode="auto">
          <a:xfrm>
            <a:off x="2" y="0"/>
            <a:ext cx="12218266" cy="688538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E:\01 日常工作\03 品牌规范设计\企业业务视觉规范\投标标书规范\设计文档\大平台相关资料整理\Template A\源文件\HW LOGO副本.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520869" y="6095329"/>
            <a:ext cx="566630" cy="546987"/>
          </a:xfrm>
          <a:prstGeom prst="rect">
            <a:avLst/>
          </a:prstGeom>
          <a:noFill/>
        </p:spPr>
      </p:pic>
      <p:sp>
        <p:nvSpPr>
          <p:cNvPr id="27" name="Text Box 13"/>
          <p:cNvSpPr txBox="1">
            <a:spLocks noChangeArrowheads="1"/>
          </p:cNvSpPr>
          <p:nvPr userDrawn="1"/>
        </p:nvSpPr>
        <p:spPr bwMode="auto">
          <a:xfrm>
            <a:off x="1153692" y="3140969"/>
            <a:ext cx="4655863" cy="917499"/>
          </a:xfrm>
          <a:prstGeom prst="rect">
            <a:avLst/>
          </a:prstGeom>
          <a:noFill/>
          <a:ln w="9525">
            <a:noFill/>
            <a:miter lim="800000"/>
          </a:ln>
        </p:spPr>
        <p:txBody>
          <a:bodyPr lIns="85509" tIns="42755" rIns="85509" bIns="42755">
            <a:spAutoFit/>
          </a:bodyPr>
          <a:lstStyle/>
          <a:p>
            <a:pPr algn="ctr" defTabSz="855980" eaLnBrk="0" hangingPunct="0"/>
            <a:r>
              <a:rPr lang="en-US" altLang="zh-CN" sz="5300" b="1" dirty="0">
                <a:solidFill>
                  <a:schemeClr val="bg1"/>
                </a:solidFill>
                <a:effectLst>
                  <a:outerShdw blurRad="38100" dist="38100" dir="2700000" algn="tl">
                    <a:srgbClr val="000000">
                      <a:alpha val="43137"/>
                    </a:srgbClr>
                  </a:outerShdw>
                </a:effectLst>
                <a:latin typeface="FrutigerNext LT Medium" pitchFamily="34" charset="0"/>
                <a:ea typeface="黑体" panose="02010609060101010101" pitchFamily="2" charset="-122"/>
              </a:rPr>
              <a:t>Thank you</a:t>
            </a:r>
            <a:endParaRPr lang="zh-CN" altLang="en-US" sz="6000" b="1" dirty="0">
              <a:solidFill>
                <a:schemeClr val="bg1"/>
              </a:solidFill>
              <a:effectLst>
                <a:outerShdw blurRad="38100" dist="38100" dir="2700000" algn="tl">
                  <a:srgbClr val="000000">
                    <a:alpha val="43137"/>
                  </a:srgbClr>
                </a:outerShdw>
              </a:effectLst>
              <a:latin typeface="FrutigerNext LT Medium" pitchFamily="34" charset="0"/>
              <a:ea typeface="华文细黑" panose="02010600040101010101" pitchFamily="2" charset="-122"/>
            </a:endParaRPr>
          </a:p>
        </p:txBody>
      </p:sp>
      <p:sp>
        <p:nvSpPr>
          <p:cNvPr id="28" name="Text Box 14"/>
          <p:cNvSpPr txBox="1">
            <a:spLocks noChangeArrowheads="1"/>
          </p:cNvSpPr>
          <p:nvPr userDrawn="1"/>
        </p:nvSpPr>
        <p:spPr bwMode="auto">
          <a:xfrm>
            <a:off x="1215519" y="4149096"/>
            <a:ext cx="4532207" cy="394279"/>
          </a:xfrm>
          <a:prstGeom prst="rect">
            <a:avLst/>
          </a:prstGeom>
          <a:noFill/>
          <a:ln w="9525">
            <a:noFill/>
            <a:miter lim="800000"/>
          </a:ln>
        </p:spPr>
        <p:txBody>
          <a:bodyPr lIns="85509" tIns="42755" rIns="85509" bIns="42755">
            <a:spAutoFit/>
          </a:bodyPr>
          <a:lstStyle/>
          <a:p>
            <a:pPr algn="ctr" defTabSz="855980" eaLnBrk="0" hangingPunct="0"/>
            <a:r>
              <a:rPr lang="en-US" altLang="zh-CN" sz="2000" b="1" dirty="0">
                <a:solidFill>
                  <a:schemeClr val="bg1"/>
                </a:solidFill>
                <a:effectLst/>
                <a:latin typeface="FrutigerNext LT Medium" pitchFamily="34" charset="0"/>
                <a:ea typeface="黑体" panose="02010609060101010101" pitchFamily="2" charset="-122"/>
              </a:rPr>
              <a:t>www.huawei.com</a:t>
            </a:r>
            <a:endParaRPr lang="en-US" altLang="zh-CN" sz="2000" b="1" dirty="0">
              <a:solidFill>
                <a:schemeClr val="bg1"/>
              </a:solidFill>
              <a:effectLst/>
              <a:latin typeface="FrutigerNext LT Medium" pitchFamily="34" charset="0"/>
              <a:ea typeface="黑体" panose="02010609060101010101" pitchFamily="2" charset="-122"/>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69686" y="2263348"/>
            <a:ext cx="7585992" cy="579437"/>
          </a:xfrm>
          <a:prstGeom prst="rect">
            <a:avLst/>
          </a:prstGeom>
        </p:spPr>
        <p:txBody>
          <a:bodyPr/>
          <a:lstStyle/>
          <a:p>
            <a:r>
              <a:rPr lang="en-US" smtClean="0"/>
              <a:t>Click to edit Master title style</a:t>
            </a:r>
            <a:endParaRPr lang="en-US"/>
          </a:p>
        </p:txBody>
      </p:sp>
    </p:spTree>
  </p:cSld>
  <p:clrMapOvr>
    <a:masterClrMapping/>
  </p:clrMapOvr>
  <p:transition advClick="0" advTm="8000">
    <p:fade thruBlk="1"/>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9084" y="203248"/>
            <a:ext cx="11217020" cy="920751"/>
          </a:xfrm>
          <a:prstGeom prst="rect">
            <a:avLst/>
          </a:prstGeom>
        </p:spPr>
        <p:txBody>
          <a:bodyPr lIns="0" tIns="0" rIns="0" bIns="0" anchor="b" anchorCtr="0"/>
          <a:lstStyle>
            <a:lvl1pPr>
              <a:lnSpc>
                <a:spcPts val="4800"/>
              </a:lnSpc>
              <a:defRPr sz="4800">
                <a:solidFill>
                  <a:schemeClr val="tx2"/>
                </a:solidFill>
                <a:latin typeface="MetaNormalLF-Roman" pitchFamily="34"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489084" y="1355729"/>
            <a:ext cx="11217020" cy="4587875"/>
          </a:xfrm>
          <a:prstGeom prst="rect">
            <a:avLst/>
          </a:prstGeom>
        </p:spPr>
        <p:txBody>
          <a:bodyPr lIns="0" tIns="0" rIns="0" bIns="0">
            <a:normAutofit/>
          </a:bodyPr>
          <a:lstStyle>
            <a:lvl1pPr>
              <a:spcBef>
                <a:spcPts val="1600"/>
              </a:spcBef>
              <a:buClr>
                <a:schemeClr val="tx2"/>
              </a:buClr>
              <a:defRPr>
                <a:solidFill>
                  <a:schemeClr val="bg2"/>
                </a:solidFill>
              </a:defRPr>
            </a:lvl1pPr>
            <a:lvl2pPr>
              <a:spcBef>
                <a:spcPts val="400"/>
              </a:spcBef>
              <a:buClr>
                <a:schemeClr val="tx2"/>
              </a:buClr>
              <a:defRPr>
                <a:solidFill>
                  <a:schemeClr val="bg2"/>
                </a:solidFill>
              </a:defRPr>
            </a:lvl2pPr>
            <a:lvl3pPr>
              <a:spcBef>
                <a:spcPts val="400"/>
              </a:spcBef>
              <a:buClr>
                <a:schemeClr val="tx2"/>
              </a:buClr>
              <a:defRPr>
                <a:solidFill>
                  <a:schemeClr val="bg2"/>
                </a:solidFill>
              </a:defRPr>
            </a:lvl3pPr>
            <a:lvl4pPr>
              <a:spcBef>
                <a:spcPts val="400"/>
              </a:spcBef>
              <a:buClr>
                <a:schemeClr val="tx2"/>
              </a:buClr>
              <a:buFont typeface="Wingdings" panose="05000000000000000000" pitchFamily="2" charset="2"/>
              <a:buChar char="§"/>
              <a:defRPr>
                <a:solidFill>
                  <a:schemeClr val="bg2"/>
                </a:solidFill>
              </a:defRPr>
            </a:lvl4pPr>
            <a:lvl5pPr>
              <a:spcBef>
                <a:spcPts val="400"/>
              </a:spcBef>
              <a:buClr>
                <a:schemeClr val="tx2"/>
              </a:buClr>
              <a:defRPr sz="2100">
                <a:solidFill>
                  <a:schemeClr val="bg2"/>
                </a:solidFill>
              </a:defRPr>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5" name="Rectangle 10"/>
          <p:cNvSpPr>
            <a:spLocks noGrp="1" noChangeArrowheads="1"/>
          </p:cNvSpPr>
          <p:nvPr>
            <p:ph type="dt" sz="half" idx="11"/>
          </p:nvPr>
        </p:nvSpPr>
        <p:spPr>
          <a:xfrm>
            <a:off x="8483601" y="6489097"/>
            <a:ext cx="2797266" cy="456595"/>
          </a:xfrm>
          <a:prstGeom prst="rect">
            <a:avLst/>
          </a:prstGeom>
        </p:spPr>
        <p:txBody>
          <a:bodyPr lIns="91254" tIns="45627" rIns="91254" bIns="45627"/>
          <a:lstStyle>
            <a:lvl1pPr>
              <a:defRPr/>
            </a:lvl1pPr>
          </a:lstStyle>
          <a:p>
            <a:pPr>
              <a:defRPr/>
            </a:pPr>
            <a:r>
              <a:rPr lang="de-DE" altLang="zh-CN">
                <a:solidFill>
                  <a:srgbClr val="000000"/>
                </a:solidFill>
                <a:ea typeface="宋体" panose="02010600030101010101" pitchFamily="2" charset="-122"/>
              </a:rPr>
              <a:t>Page </a:t>
            </a:r>
            <a:fld id="{30B7BD12-7DFF-4049-ABD4-A62B1955206B}" type="slidenum">
              <a:rPr lang="de-DE" altLang="zh-CN">
                <a:solidFill>
                  <a:srgbClr val="000000"/>
                </a:solidFill>
                <a:ea typeface="宋体" panose="02010600030101010101" pitchFamily="2" charset="-122"/>
              </a:rPr>
            </a:fld>
            <a:endParaRPr lang="en-GB" altLang="zh-CN">
              <a:solidFill>
                <a:srgbClr val="000000"/>
              </a:solidFill>
              <a:ea typeface="宋体" panose="02010600030101010101" pitchFamily="2" charset="-122"/>
            </a:endParaRPr>
          </a:p>
        </p:txBody>
      </p:sp>
    </p:spTree>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8_空白">
    <p:spTree>
      <p:nvGrpSpPr>
        <p:cNvPr id="1" name=""/>
        <p:cNvGrpSpPr/>
        <p:nvPr/>
      </p:nvGrpSpPr>
      <p:grpSpPr>
        <a:xfrm>
          <a:off x="0" y="0"/>
          <a:ext cx="0" cy="0"/>
          <a:chOff x="0" y="0"/>
          <a:chExt cx="0" cy="0"/>
        </a:xfrm>
      </p:grpSpPr>
      <p:sp>
        <p:nvSpPr>
          <p:cNvPr id="2" name="Rectangle 13"/>
          <p:cNvSpPr>
            <a:spLocks noGrp="1" noChangeArrowheads="1"/>
          </p:cNvSpPr>
          <p:nvPr>
            <p:ph type="title"/>
          </p:nvPr>
        </p:nvSpPr>
        <p:spPr bwMode="auto">
          <a:xfrm>
            <a:off x="1007796" y="325501"/>
            <a:ext cx="1017958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3329" rIns="106661" bIns="53329" numCol="1" anchor="ctr" anchorCtr="0" compatLnSpc="1"/>
          <a:lstStyle>
            <a:lvl1pPr>
              <a:defRPr baseline="0">
                <a:solidFill>
                  <a:srgbClr val="C00000"/>
                </a:solidFill>
              </a:defRPr>
            </a:lvl1pPr>
          </a:lstStyle>
          <a:p>
            <a:pPr lvl="0"/>
            <a:r>
              <a:rPr lang="zh-CN" altLang="en-US" smtClean="0"/>
              <a:t>单击此处编辑母版标题样式</a:t>
            </a:r>
            <a:endParaRPr lang="zh-CN" altLang="en-US" dirty="0" smtClean="0"/>
          </a:p>
        </p:txBody>
      </p:sp>
    </p:spTree>
  </p:cSld>
  <p:clrMapOvr>
    <a:masterClrMapping/>
  </p:clrMapOvr>
  <p:transition advClick="0" advTm="8000"/>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cxnSp>
        <p:nvCxnSpPr>
          <p:cNvPr id="2" name="直接连接符 4"/>
          <p:cNvCxnSpPr>
            <a:cxnSpLocks noChangeShapeType="1"/>
          </p:cNvCxnSpPr>
          <p:nvPr userDrawn="1"/>
        </p:nvCxnSpPr>
        <p:spPr bwMode="auto">
          <a:xfrm>
            <a:off x="827852" y="754063"/>
            <a:ext cx="10962954" cy="0"/>
          </a:xfrm>
          <a:prstGeom prst="line">
            <a:avLst/>
          </a:prstGeom>
          <a:noFill/>
          <a:ln w="28575" algn="ctr">
            <a:solidFill>
              <a:srgbClr val="C00000"/>
            </a:solidFill>
            <a:round/>
          </a:ln>
        </p:spPr>
      </p:cxnSp>
      <p:sp>
        <p:nvSpPr>
          <p:cNvPr id="3" name="标题 1"/>
          <p:cNvSpPr>
            <a:spLocks noGrp="1"/>
          </p:cNvSpPr>
          <p:nvPr>
            <p:ph type="title"/>
          </p:nvPr>
        </p:nvSpPr>
        <p:spPr>
          <a:xfrm>
            <a:off x="726617" y="161979"/>
            <a:ext cx="10962617" cy="869345"/>
          </a:xfrm>
          <a:prstGeom prst="rect">
            <a:avLst/>
          </a:prstGeom>
        </p:spPr>
        <p:txBody>
          <a:bodyPr lIns="121727" tIns="60872" rIns="121727" bIns="60872"/>
          <a:lstStyle>
            <a:lvl1pPr>
              <a:defRPr sz="3700" b="0">
                <a:solidFill>
                  <a:srgbClr val="C00000"/>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Tree>
  </p:cSld>
  <p:clrMapOvr>
    <a:masterClrMapping/>
  </p:clrMapOvr>
  <p:transition advClick="0" advTm="8000"/>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78982" y="-10583"/>
            <a:ext cx="8729289" cy="827616"/>
          </a:xfrm>
          <a:prstGeom prst="rect">
            <a:avLst/>
          </a:prstGeom>
        </p:spPr>
        <p:txBody>
          <a:bodyPr lIns="121693" tIns="60856" rIns="121693" bIns="60856">
            <a:normAutofit/>
          </a:bodyPr>
          <a:lstStyle>
            <a:lvl1pPr algn="l">
              <a:defRPr sz="2700" b="1">
                <a:solidFill>
                  <a:srgbClr val="C00000"/>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a:xfrm>
            <a:off x="609760" y="6356352"/>
            <a:ext cx="2845541" cy="365125"/>
          </a:xfrm>
          <a:prstGeom prst="rect">
            <a:avLst/>
          </a:prstGeom>
        </p:spPr>
        <p:txBody>
          <a:bodyPr lIns="121693" tIns="60856" rIns="121693" bIns="60856"/>
          <a:lstStyle/>
          <a:p>
            <a:fld id="{77B6DD11-1258-465E-919F-DA8945B36261}" type="datetimeFigureOut">
              <a:rPr lang="zh-CN" altLang="en-US" smtClean="0">
                <a:solidFill>
                  <a:srgbClr val="000000"/>
                </a:solidFill>
                <a:ea typeface="宋体" panose="02010600030101010101" pitchFamily="2" charset="-122"/>
              </a:rPr>
            </a:fld>
            <a:endParaRPr lang="zh-CN" altLang="en-US">
              <a:solidFill>
                <a:srgbClr val="000000"/>
              </a:solidFill>
              <a:ea typeface="宋体" panose="02010600030101010101" pitchFamily="2" charset="-122"/>
            </a:endParaRPr>
          </a:p>
        </p:txBody>
      </p:sp>
      <p:sp>
        <p:nvSpPr>
          <p:cNvPr id="5" name="页脚占位符 4"/>
          <p:cNvSpPr>
            <a:spLocks noGrp="1"/>
          </p:cNvSpPr>
          <p:nvPr>
            <p:ph type="ftr" sz="quarter" idx="11"/>
          </p:nvPr>
        </p:nvSpPr>
        <p:spPr>
          <a:xfrm>
            <a:off x="4166689" y="6356352"/>
            <a:ext cx="3861805" cy="365125"/>
          </a:xfrm>
          <a:prstGeom prst="rect">
            <a:avLst/>
          </a:prstGeom>
        </p:spPr>
        <p:txBody>
          <a:bodyPr lIns="121693" tIns="60856" rIns="121693" bIns="60856"/>
          <a:lstStyle/>
          <a:p>
            <a:endParaRPr lang="zh-CN" altLang="en-US">
              <a:solidFill>
                <a:srgbClr val="000000"/>
              </a:solidFill>
              <a:ea typeface="宋体" panose="02010600030101010101" pitchFamily="2" charset="-122"/>
            </a:endParaRPr>
          </a:p>
        </p:txBody>
      </p:sp>
      <p:sp>
        <p:nvSpPr>
          <p:cNvPr id="6" name="灯片编号占位符 5"/>
          <p:cNvSpPr>
            <a:spLocks noGrp="1"/>
          </p:cNvSpPr>
          <p:nvPr>
            <p:ph type="sldNum" sz="quarter" idx="12"/>
          </p:nvPr>
        </p:nvSpPr>
        <p:spPr>
          <a:xfrm>
            <a:off x="8739875" y="6356352"/>
            <a:ext cx="2845541" cy="365125"/>
          </a:xfrm>
          <a:prstGeom prst="rect">
            <a:avLst/>
          </a:prstGeom>
        </p:spPr>
        <p:txBody>
          <a:bodyPr lIns="121693" tIns="60856" rIns="121693" bIns="60856"/>
          <a:lstStyle/>
          <a:p>
            <a:fld id="{12656A25-47B8-4CC8-AC94-92D29BE562CE}" type="slidenum">
              <a:rPr lang="zh-CN" altLang="en-US" smtClean="0">
                <a:solidFill>
                  <a:srgbClr val="000000"/>
                </a:solidFill>
                <a:ea typeface="宋体" panose="02010600030101010101" pitchFamily="2" charset="-122"/>
              </a:rPr>
            </a:fld>
            <a:endParaRPr lang="zh-CN" altLang="en-US">
              <a:solidFill>
                <a:srgbClr val="000000"/>
              </a:solidFill>
              <a:ea typeface="宋体" panose="02010600030101010101" pitchFamily="2" charset="-122"/>
            </a:endParaRPr>
          </a:p>
        </p:txBody>
      </p:sp>
    </p:spTree>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78982" y="-10583"/>
            <a:ext cx="8729289" cy="827616"/>
          </a:xfrm>
          <a:prstGeom prst="rect">
            <a:avLst/>
          </a:prstGeom>
        </p:spPr>
        <p:txBody>
          <a:bodyPr lIns="121693" tIns="60856" rIns="121693" bIns="60856">
            <a:normAutofit/>
          </a:bodyPr>
          <a:lstStyle>
            <a:lvl1pPr algn="l">
              <a:defRPr sz="2700" b="1">
                <a:solidFill>
                  <a:srgbClr val="C00000"/>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a:xfrm>
            <a:off x="609760" y="6356352"/>
            <a:ext cx="2845541" cy="365125"/>
          </a:xfrm>
          <a:prstGeom prst="rect">
            <a:avLst/>
          </a:prstGeom>
        </p:spPr>
        <p:txBody>
          <a:bodyPr lIns="121693" tIns="60856" rIns="121693" bIns="60856"/>
          <a:lstStyle/>
          <a:p>
            <a:fld id="{77B6DD11-1258-465E-919F-DA8945B36261}" type="datetimeFigureOut">
              <a:rPr lang="zh-CN" altLang="en-US" smtClean="0">
                <a:solidFill>
                  <a:srgbClr val="000000"/>
                </a:solidFill>
                <a:ea typeface="宋体" panose="02010600030101010101" pitchFamily="2" charset="-122"/>
              </a:rPr>
            </a:fld>
            <a:endParaRPr lang="zh-CN" altLang="en-US">
              <a:solidFill>
                <a:srgbClr val="000000"/>
              </a:solidFill>
              <a:ea typeface="宋体" panose="02010600030101010101" pitchFamily="2" charset="-122"/>
            </a:endParaRPr>
          </a:p>
        </p:txBody>
      </p:sp>
      <p:sp>
        <p:nvSpPr>
          <p:cNvPr id="5" name="页脚占位符 4"/>
          <p:cNvSpPr>
            <a:spLocks noGrp="1"/>
          </p:cNvSpPr>
          <p:nvPr>
            <p:ph type="ftr" sz="quarter" idx="11"/>
          </p:nvPr>
        </p:nvSpPr>
        <p:spPr>
          <a:xfrm>
            <a:off x="4166689" y="6356352"/>
            <a:ext cx="3861805" cy="365125"/>
          </a:xfrm>
          <a:prstGeom prst="rect">
            <a:avLst/>
          </a:prstGeom>
        </p:spPr>
        <p:txBody>
          <a:bodyPr lIns="121693" tIns="60856" rIns="121693" bIns="60856"/>
          <a:lstStyle/>
          <a:p>
            <a:endParaRPr lang="zh-CN" altLang="en-US">
              <a:solidFill>
                <a:srgbClr val="000000"/>
              </a:solidFill>
              <a:ea typeface="宋体" panose="02010600030101010101" pitchFamily="2" charset="-122"/>
            </a:endParaRPr>
          </a:p>
        </p:txBody>
      </p:sp>
      <p:sp>
        <p:nvSpPr>
          <p:cNvPr id="6" name="灯片编号占位符 5"/>
          <p:cNvSpPr>
            <a:spLocks noGrp="1"/>
          </p:cNvSpPr>
          <p:nvPr>
            <p:ph type="sldNum" sz="quarter" idx="12"/>
          </p:nvPr>
        </p:nvSpPr>
        <p:spPr>
          <a:xfrm>
            <a:off x="8739875" y="6356352"/>
            <a:ext cx="2845541" cy="365125"/>
          </a:xfrm>
          <a:prstGeom prst="rect">
            <a:avLst/>
          </a:prstGeom>
        </p:spPr>
        <p:txBody>
          <a:bodyPr lIns="121693" tIns="60856" rIns="121693" bIns="60856"/>
          <a:lstStyle/>
          <a:p>
            <a:fld id="{12656A25-47B8-4CC8-AC94-92D29BE562CE}" type="slidenum">
              <a:rPr lang="zh-CN" altLang="en-US" smtClean="0">
                <a:solidFill>
                  <a:srgbClr val="000000"/>
                </a:solidFill>
                <a:ea typeface="宋体" panose="02010600030101010101" pitchFamily="2" charset="-122"/>
              </a:rPr>
            </a:fld>
            <a:endParaRPr lang="zh-CN" altLang="en-US">
              <a:solidFill>
                <a:srgbClr val="000000"/>
              </a:solidFill>
              <a:ea typeface="宋体" panose="02010600030101010101" pitchFamily="2" charset="-122"/>
            </a:endParaRPr>
          </a:p>
        </p:txBody>
      </p:sp>
    </p:spTree>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78982" y="-10583"/>
            <a:ext cx="8729289" cy="827616"/>
          </a:xfrm>
          <a:prstGeom prst="rect">
            <a:avLst/>
          </a:prstGeom>
        </p:spPr>
        <p:txBody>
          <a:bodyPr lIns="121693" tIns="60856" rIns="121693" bIns="60856">
            <a:normAutofit/>
          </a:bodyPr>
          <a:lstStyle>
            <a:lvl1pPr algn="l">
              <a:defRPr sz="2700" b="1">
                <a:solidFill>
                  <a:srgbClr val="C00000"/>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a:xfrm>
            <a:off x="609760" y="6356352"/>
            <a:ext cx="2845541" cy="365125"/>
          </a:xfrm>
          <a:prstGeom prst="rect">
            <a:avLst/>
          </a:prstGeom>
        </p:spPr>
        <p:txBody>
          <a:bodyPr lIns="121693" tIns="60856" rIns="121693" bIns="60856"/>
          <a:lstStyle/>
          <a:p>
            <a:fld id="{77B6DD11-1258-465E-919F-DA8945B36261}" type="datetimeFigureOut">
              <a:rPr lang="zh-CN" altLang="en-US" smtClean="0">
                <a:solidFill>
                  <a:srgbClr val="000000"/>
                </a:solidFill>
                <a:ea typeface="宋体" panose="02010600030101010101" pitchFamily="2" charset="-122"/>
              </a:rPr>
            </a:fld>
            <a:endParaRPr lang="zh-CN" altLang="en-US">
              <a:solidFill>
                <a:srgbClr val="000000"/>
              </a:solidFill>
              <a:ea typeface="宋体" panose="02010600030101010101" pitchFamily="2" charset="-122"/>
            </a:endParaRPr>
          </a:p>
        </p:txBody>
      </p:sp>
      <p:sp>
        <p:nvSpPr>
          <p:cNvPr id="5" name="页脚占位符 4"/>
          <p:cNvSpPr>
            <a:spLocks noGrp="1"/>
          </p:cNvSpPr>
          <p:nvPr>
            <p:ph type="ftr" sz="quarter" idx="11"/>
          </p:nvPr>
        </p:nvSpPr>
        <p:spPr>
          <a:xfrm>
            <a:off x="4166689" y="6356352"/>
            <a:ext cx="3861805" cy="365125"/>
          </a:xfrm>
          <a:prstGeom prst="rect">
            <a:avLst/>
          </a:prstGeom>
        </p:spPr>
        <p:txBody>
          <a:bodyPr lIns="121693" tIns="60856" rIns="121693" bIns="60856"/>
          <a:lstStyle/>
          <a:p>
            <a:endParaRPr lang="zh-CN" altLang="en-US">
              <a:solidFill>
                <a:srgbClr val="000000"/>
              </a:solidFill>
              <a:ea typeface="宋体" panose="02010600030101010101" pitchFamily="2" charset="-122"/>
            </a:endParaRPr>
          </a:p>
        </p:txBody>
      </p:sp>
      <p:sp>
        <p:nvSpPr>
          <p:cNvPr id="6" name="灯片编号占位符 5"/>
          <p:cNvSpPr>
            <a:spLocks noGrp="1"/>
          </p:cNvSpPr>
          <p:nvPr>
            <p:ph type="sldNum" sz="quarter" idx="12"/>
          </p:nvPr>
        </p:nvSpPr>
        <p:spPr>
          <a:xfrm>
            <a:off x="8739875" y="6356352"/>
            <a:ext cx="2845541" cy="365125"/>
          </a:xfrm>
          <a:prstGeom prst="rect">
            <a:avLst/>
          </a:prstGeom>
        </p:spPr>
        <p:txBody>
          <a:bodyPr lIns="121693" tIns="60856" rIns="121693" bIns="60856"/>
          <a:lstStyle/>
          <a:p>
            <a:fld id="{12656A25-47B8-4CC8-AC94-92D29BE562CE}" type="slidenum">
              <a:rPr lang="zh-CN" altLang="en-US" smtClean="0">
                <a:solidFill>
                  <a:srgbClr val="000000"/>
                </a:solidFill>
                <a:ea typeface="宋体" panose="02010600030101010101" pitchFamily="2" charset="-122"/>
              </a:rPr>
            </a:fld>
            <a:endParaRPr lang="zh-CN" altLang="en-US">
              <a:solidFill>
                <a:srgbClr val="000000"/>
              </a:solidFill>
              <a:ea typeface="宋体" panose="02010600030101010101" pitchFamily="2" charset="-122"/>
            </a:endParaRPr>
          </a:p>
        </p:txBody>
      </p:sp>
    </p:spTree>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78982" y="-10583"/>
            <a:ext cx="8729289" cy="827616"/>
          </a:xfrm>
          <a:prstGeom prst="rect">
            <a:avLst/>
          </a:prstGeom>
        </p:spPr>
        <p:txBody>
          <a:bodyPr lIns="121693" tIns="60856" rIns="121693" bIns="60856">
            <a:normAutofit/>
          </a:bodyPr>
          <a:lstStyle>
            <a:lvl1pPr algn="l">
              <a:defRPr sz="2700" b="1">
                <a:solidFill>
                  <a:srgbClr val="C00000"/>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a:xfrm>
            <a:off x="609760" y="6356352"/>
            <a:ext cx="2845541" cy="365125"/>
          </a:xfrm>
          <a:prstGeom prst="rect">
            <a:avLst/>
          </a:prstGeom>
        </p:spPr>
        <p:txBody>
          <a:bodyPr lIns="121693" tIns="60856" rIns="121693" bIns="60856"/>
          <a:lstStyle/>
          <a:p>
            <a:fld id="{77B6DD11-1258-465E-919F-DA8945B36261}" type="datetimeFigureOut">
              <a:rPr lang="zh-CN" altLang="en-US" smtClean="0">
                <a:solidFill>
                  <a:srgbClr val="000000"/>
                </a:solidFill>
                <a:ea typeface="宋体" panose="02010600030101010101" pitchFamily="2" charset="-122"/>
              </a:rPr>
            </a:fld>
            <a:endParaRPr lang="zh-CN" altLang="en-US">
              <a:solidFill>
                <a:srgbClr val="000000"/>
              </a:solidFill>
              <a:ea typeface="宋体" panose="02010600030101010101" pitchFamily="2" charset="-122"/>
            </a:endParaRPr>
          </a:p>
        </p:txBody>
      </p:sp>
      <p:sp>
        <p:nvSpPr>
          <p:cNvPr id="5" name="页脚占位符 4"/>
          <p:cNvSpPr>
            <a:spLocks noGrp="1"/>
          </p:cNvSpPr>
          <p:nvPr>
            <p:ph type="ftr" sz="quarter" idx="11"/>
          </p:nvPr>
        </p:nvSpPr>
        <p:spPr>
          <a:xfrm>
            <a:off x="4166689" y="6356352"/>
            <a:ext cx="3861805" cy="365125"/>
          </a:xfrm>
          <a:prstGeom prst="rect">
            <a:avLst/>
          </a:prstGeom>
        </p:spPr>
        <p:txBody>
          <a:bodyPr lIns="121693" tIns="60856" rIns="121693" bIns="60856"/>
          <a:lstStyle/>
          <a:p>
            <a:endParaRPr lang="zh-CN" altLang="en-US">
              <a:solidFill>
                <a:srgbClr val="000000"/>
              </a:solidFill>
              <a:ea typeface="宋体" panose="02010600030101010101" pitchFamily="2" charset="-122"/>
            </a:endParaRPr>
          </a:p>
        </p:txBody>
      </p:sp>
      <p:sp>
        <p:nvSpPr>
          <p:cNvPr id="6" name="灯片编号占位符 5"/>
          <p:cNvSpPr>
            <a:spLocks noGrp="1"/>
          </p:cNvSpPr>
          <p:nvPr>
            <p:ph type="sldNum" sz="quarter" idx="12"/>
          </p:nvPr>
        </p:nvSpPr>
        <p:spPr>
          <a:xfrm>
            <a:off x="8739875" y="6356352"/>
            <a:ext cx="2845541" cy="365125"/>
          </a:xfrm>
          <a:prstGeom prst="rect">
            <a:avLst/>
          </a:prstGeom>
        </p:spPr>
        <p:txBody>
          <a:bodyPr lIns="121693" tIns="60856" rIns="121693" bIns="60856"/>
          <a:lstStyle/>
          <a:p>
            <a:fld id="{12656A25-47B8-4CC8-AC94-92D29BE562CE}" type="slidenum">
              <a:rPr lang="zh-CN" altLang="en-US" smtClean="0">
                <a:solidFill>
                  <a:srgbClr val="000000"/>
                </a:solidFill>
                <a:ea typeface="宋体" panose="02010600030101010101" pitchFamily="2" charset="-122"/>
              </a:rPr>
            </a:fld>
            <a:endParaRPr lang="zh-CN" altLang="en-US">
              <a:solidFill>
                <a:srgbClr val="000000"/>
              </a:solidFill>
              <a:ea typeface="宋体" panose="02010600030101010101" pitchFamily="2" charset="-122"/>
            </a:endParaRPr>
          </a:p>
        </p:txBody>
      </p:sp>
    </p:spTree>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78982" y="-10583"/>
            <a:ext cx="8729289" cy="827616"/>
          </a:xfrm>
          <a:prstGeom prst="rect">
            <a:avLst/>
          </a:prstGeom>
        </p:spPr>
        <p:txBody>
          <a:bodyPr lIns="121693" tIns="60856" rIns="121693" bIns="60856">
            <a:normAutofit/>
          </a:bodyPr>
          <a:lstStyle>
            <a:lvl1pPr algn="l">
              <a:defRPr sz="2700" b="1">
                <a:solidFill>
                  <a:srgbClr val="C00000"/>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a:xfrm>
            <a:off x="609760" y="6356352"/>
            <a:ext cx="2845541" cy="365125"/>
          </a:xfrm>
          <a:prstGeom prst="rect">
            <a:avLst/>
          </a:prstGeom>
        </p:spPr>
        <p:txBody>
          <a:bodyPr lIns="121693" tIns="60856" rIns="121693" bIns="60856"/>
          <a:lstStyle/>
          <a:p>
            <a:fld id="{77B6DD11-1258-465E-919F-DA8945B36261}" type="datetimeFigureOut">
              <a:rPr lang="zh-CN" altLang="en-US" smtClean="0">
                <a:solidFill>
                  <a:srgbClr val="000000"/>
                </a:solidFill>
                <a:ea typeface="宋体" panose="02010600030101010101" pitchFamily="2" charset="-122"/>
              </a:rPr>
            </a:fld>
            <a:endParaRPr lang="zh-CN" altLang="en-US">
              <a:solidFill>
                <a:srgbClr val="000000"/>
              </a:solidFill>
              <a:ea typeface="宋体" panose="02010600030101010101" pitchFamily="2" charset="-122"/>
            </a:endParaRPr>
          </a:p>
        </p:txBody>
      </p:sp>
      <p:sp>
        <p:nvSpPr>
          <p:cNvPr id="5" name="页脚占位符 4"/>
          <p:cNvSpPr>
            <a:spLocks noGrp="1"/>
          </p:cNvSpPr>
          <p:nvPr>
            <p:ph type="ftr" sz="quarter" idx="11"/>
          </p:nvPr>
        </p:nvSpPr>
        <p:spPr>
          <a:xfrm>
            <a:off x="4166689" y="6356352"/>
            <a:ext cx="3861805" cy="365125"/>
          </a:xfrm>
          <a:prstGeom prst="rect">
            <a:avLst/>
          </a:prstGeom>
        </p:spPr>
        <p:txBody>
          <a:bodyPr lIns="121693" tIns="60856" rIns="121693" bIns="60856"/>
          <a:lstStyle/>
          <a:p>
            <a:endParaRPr lang="zh-CN" altLang="en-US">
              <a:solidFill>
                <a:srgbClr val="000000"/>
              </a:solidFill>
              <a:ea typeface="宋体" panose="02010600030101010101" pitchFamily="2" charset="-122"/>
            </a:endParaRPr>
          </a:p>
        </p:txBody>
      </p:sp>
      <p:sp>
        <p:nvSpPr>
          <p:cNvPr id="6" name="灯片编号占位符 5"/>
          <p:cNvSpPr>
            <a:spLocks noGrp="1"/>
          </p:cNvSpPr>
          <p:nvPr>
            <p:ph type="sldNum" sz="quarter" idx="12"/>
          </p:nvPr>
        </p:nvSpPr>
        <p:spPr>
          <a:xfrm>
            <a:off x="8739875" y="6356352"/>
            <a:ext cx="2845541" cy="365125"/>
          </a:xfrm>
          <a:prstGeom prst="rect">
            <a:avLst/>
          </a:prstGeom>
        </p:spPr>
        <p:txBody>
          <a:bodyPr lIns="121693" tIns="60856" rIns="121693" bIns="60856"/>
          <a:lstStyle/>
          <a:p>
            <a:fld id="{12656A25-47B8-4CC8-AC94-92D29BE562CE}" type="slidenum">
              <a:rPr lang="zh-CN" altLang="en-US" smtClean="0">
                <a:solidFill>
                  <a:srgbClr val="000000"/>
                </a:solidFill>
                <a:ea typeface="宋体" panose="02010600030101010101" pitchFamily="2" charset="-122"/>
              </a:rPr>
            </a:fld>
            <a:endParaRPr lang="zh-CN" altLang="en-US">
              <a:solidFill>
                <a:srgbClr val="000000"/>
              </a:solidFill>
              <a:ea typeface="宋体" panose="02010600030101010101" pitchFamily="2" charset="-122"/>
            </a:endParaRPr>
          </a:p>
        </p:txBody>
      </p:sp>
    </p:spTree>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78982" y="-10583"/>
            <a:ext cx="8729289" cy="827616"/>
          </a:xfrm>
          <a:prstGeom prst="rect">
            <a:avLst/>
          </a:prstGeom>
        </p:spPr>
        <p:txBody>
          <a:bodyPr lIns="121727" tIns="60872" rIns="121727" bIns="60872">
            <a:normAutofit/>
          </a:bodyPr>
          <a:lstStyle>
            <a:lvl1pPr algn="l">
              <a:defRPr sz="2700" b="1">
                <a:solidFill>
                  <a:srgbClr val="C00000"/>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a:xfrm>
            <a:off x="609760" y="6356352"/>
            <a:ext cx="2845541" cy="365125"/>
          </a:xfrm>
          <a:prstGeom prst="rect">
            <a:avLst/>
          </a:prstGeom>
        </p:spPr>
        <p:txBody>
          <a:bodyPr lIns="121727" tIns="60872" rIns="121727" bIns="60872"/>
          <a:lstStyle/>
          <a:p>
            <a:fld id="{77B6DD11-1258-465E-919F-DA8945B36261}" type="datetimeFigureOut">
              <a:rPr lang="zh-CN" altLang="en-US" smtClean="0">
                <a:solidFill>
                  <a:srgbClr val="000000"/>
                </a:solidFill>
                <a:ea typeface="宋体" panose="02010600030101010101" pitchFamily="2" charset="-122"/>
              </a:rPr>
            </a:fld>
            <a:endParaRPr lang="zh-CN" altLang="en-US">
              <a:solidFill>
                <a:srgbClr val="000000"/>
              </a:solidFill>
              <a:ea typeface="宋体" panose="02010600030101010101" pitchFamily="2" charset="-122"/>
            </a:endParaRPr>
          </a:p>
        </p:txBody>
      </p:sp>
      <p:sp>
        <p:nvSpPr>
          <p:cNvPr id="5" name="页脚占位符 4"/>
          <p:cNvSpPr>
            <a:spLocks noGrp="1"/>
          </p:cNvSpPr>
          <p:nvPr>
            <p:ph type="ftr" sz="quarter" idx="11"/>
          </p:nvPr>
        </p:nvSpPr>
        <p:spPr>
          <a:xfrm>
            <a:off x="4166689" y="6356352"/>
            <a:ext cx="3861805" cy="365125"/>
          </a:xfrm>
          <a:prstGeom prst="rect">
            <a:avLst/>
          </a:prstGeom>
        </p:spPr>
        <p:txBody>
          <a:bodyPr lIns="121727" tIns="60872" rIns="121727" bIns="60872"/>
          <a:lstStyle/>
          <a:p>
            <a:endParaRPr lang="zh-CN" altLang="en-US">
              <a:solidFill>
                <a:srgbClr val="000000"/>
              </a:solidFill>
              <a:ea typeface="宋体" panose="02010600030101010101" pitchFamily="2" charset="-122"/>
            </a:endParaRPr>
          </a:p>
        </p:txBody>
      </p:sp>
      <p:sp>
        <p:nvSpPr>
          <p:cNvPr id="6" name="灯片编号占位符 5"/>
          <p:cNvSpPr>
            <a:spLocks noGrp="1"/>
          </p:cNvSpPr>
          <p:nvPr>
            <p:ph type="sldNum" sz="quarter" idx="12"/>
          </p:nvPr>
        </p:nvSpPr>
        <p:spPr>
          <a:xfrm>
            <a:off x="8739875" y="6356352"/>
            <a:ext cx="2845541" cy="365125"/>
          </a:xfrm>
          <a:prstGeom prst="rect">
            <a:avLst/>
          </a:prstGeom>
        </p:spPr>
        <p:txBody>
          <a:bodyPr lIns="121727" tIns="60872" rIns="121727" bIns="60872"/>
          <a:lstStyle/>
          <a:p>
            <a:fld id="{12656A25-47B8-4CC8-AC94-92D29BE562CE}" type="slidenum">
              <a:rPr lang="zh-CN" altLang="en-US" smtClean="0">
                <a:solidFill>
                  <a:srgbClr val="000000"/>
                </a:solidFill>
                <a:ea typeface="宋体" panose="02010600030101010101" pitchFamily="2" charset="-122"/>
              </a:rPr>
            </a:fld>
            <a:endParaRPr lang="zh-CN" altLang="en-US">
              <a:solidFill>
                <a:srgbClr val="000000"/>
              </a:solidFill>
              <a:ea typeface="宋体" panose="02010600030101010101" pitchFamily="2" charset="-122"/>
            </a:endParaRPr>
          </a:p>
        </p:txBody>
      </p:sp>
    </p:spTree>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78982" y="-10583"/>
            <a:ext cx="8729289" cy="827616"/>
          </a:xfrm>
          <a:prstGeom prst="rect">
            <a:avLst/>
          </a:prstGeom>
        </p:spPr>
        <p:txBody>
          <a:bodyPr lIns="121727" tIns="60872" rIns="121727" bIns="60872">
            <a:normAutofit/>
          </a:bodyPr>
          <a:lstStyle>
            <a:lvl1pPr algn="l">
              <a:defRPr sz="2700" b="1">
                <a:solidFill>
                  <a:srgbClr val="C00000"/>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a:xfrm>
            <a:off x="609760" y="6356352"/>
            <a:ext cx="2845541" cy="365125"/>
          </a:xfrm>
          <a:prstGeom prst="rect">
            <a:avLst/>
          </a:prstGeom>
        </p:spPr>
        <p:txBody>
          <a:bodyPr lIns="121727" tIns="60872" rIns="121727" bIns="60872"/>
          <a:lstStyle/>
          <a:p>
            <a:fld id="{77B6DD11-1258-465E-919F-DA8945B36261}" type="datetimeFigureOut">
              <a:rPr lang="zh-CN" altLang="en-US" smtClean="0">
                <a:solidFill>
                  <a:srgbClr val="000000"/>
                </a:solidFill>
                <a:ea typeface="宋体" panose="02010600030101010101" pitchFamily="2" charset="-122"/>
              </a:rPr>
            </a:fld>
            <a:endParaRPr lang="zh-CN" altLang="en-US">
              <a:solidFill>
                <a:srgbClr val="000000"/>
              </a:solidFill>
              <a:ea typeface="宋体" panose="02010600030101010101" pitchFamily="2" charset="-122"/>
            </a:endParaRPr>
          </a:p>
        </p:txBody>
      </p:sp>
      <p:sp>
        <p:nvSpPr>
          <p:cNvPr id="5" name="页脚占位符 4"/>
          <p:cNvSpPr>
            <a:spLocks noGrp="1"/>
          </p:cNvSpPr>
          <p:nvPr>
            <p:ph type="ftr" sz="quarter" idx="11"/>
          </p:nvPr>
        </p:nvSpPr>
        <p:spPr>
          <a:xfrm>
            <a:off x="4166689" y="6356352"/>
            <a:ext cx="3861805" cy="365125"/>
          </a:xfrm>
          <a:prstGeom prst="rect">
            <a:avLst/>
          </a:prstGeom>
        </p:spPr>
        <p:txBody>
          <a:bodyPr lIns="121727" tIns="60872" rIns="121727" bIns="60872"/>
          <a:lstStyle/>
          <a:p>
            <a:endParaRPr lang="zh-CN" altLang="en-US">
              <a:solidFill>
                <a:srgbClr val="000000"/>
              </a:solidFill>
              <a:ea typeface="宋体" panose="02010600030101010101" pitchFamily="2" charset="-122"/>
            </a:endParaRPr>
          </a:p>
        </p:txBody>
      </p:sp>
      <p:sp>
        <p:nvSpPr>
          <p:cNvPr id="6" name="灯片编号占位符 5"/>
          <p:cNvSpPr>
            <a:spLocks noGrp="1"/>
          </p:cNvSpPr>
          <p:nvPr>
            <p:ph type="sldNum" sz="quarter" idx="12"/>
          </p:nvPr>
        </p:nvSpPr>
        <p:spPr>
          <a:xfrm>
            <a:off x="8739875" y="6356352"/>
            <a:ext cx="2845541" cy="365125"/>
          </a:xfrm>
          <a:prstGeom prst="rect">
            <a:avLst/>
          </a:prstGeom>
        </p:spPr>
        <p:txBody>
          <a:bodyPr lIns="121727" tIns="60872" rIns="121727" bIns="60872"/>
          <a:lstStyle/>
          <a:p>
            <a:fld id="{12656A25-47B8-4CC8-AC94-92D29BE562CE}" type="slidenum">
              <a:rPr lang="zh-CN" altLang="en-US" smtClean="0">
                <a:solidFill>
                  <a:srgbClr val="000000"/>
                </a:solidFill>
                <a:ea typeface="宋体" panose="02010600030101010101" pitchFamily="2" charset="-122"/>
              </a:rPr>
            </a:fld>
            <a:endParaRPr lang="zh-CN" altLang="en-US">
              <a:solidFill>
                <a:srgbClr val="000000"/>
              </a:solidFill>
              <a:ea typeface="宋体" panose="02010600030101010101" pitchFamily="2" charset="-122"/>
            </a:endParaRPr>
          </a:p>
        </p:txBody>
      </p:sp>
    </p:spTree>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483697" y="6489700"/>
            <a:ext cx="2796844" cy="455613"/>
          </a:xfrm>
          <a:prstGeom prst="rect">
            <a:avLst/>
          </a:prstGeom>
        </p:spPr>
        <p:txBody>
          <a:bodyPr lIns="91267" tIns="45634" rIns="91267" bIns="45634"/>
          <a:lstStyle>
            <a:lvl1pPr>
              <a:defRPr/>
            </a:lvl1pPr>
          </a:lstStyle>
          <a:p>
            <a:r>
              <a:rPr lang="de-DE">
                <a:solidFill>
                  <a:srgbClr val="000000"/>
                </a:solidFill>
              </a:rPr>
              <a:t>Page </a:t>
            </a:r>
            <a:fld id="{4D749815-7134-4340-B69C-C14A6AA772E6}" type="slidenum">
              <a:rPr lang="de-DE">
                <a:solidFill>
                  <a:srgbClr val="000000"/>
                </a:solidFill>
              </a:rPr>
            </a:fld>
            <a:endParaRPr lang="en-GB">
              <a:solidFill>
                <a:srgbClr val="000000"/>
              </a:solidFill>
            </a:endParaRPr>
          </a:p>
        </p:txBody>
      </p:sp>
    </p:spTree>
  </p:cSld>
  <p:clrMapOvr>
    <a:masterClrMapping/>
  </p:clrMapOvr>
  <p:transition advClick="0" advTm="8000">
    <p:fade thruBlk="1"/>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78982" y="-10583"/>
            <a:ext cx="8729289" cy="827616"/>
          </a:xfrm>
          <a:prstGeom prst="rect">
            <a:avLst/>
          </a:prstGeom>
        </p:spPr>
        <p:txBody>
          <a:bodyPr lIns="121727" tIns="60872" rIns="121727" bIns="60872">
            <a:normAutofit/>
          </a:bodyPr>
          <a:lstStyle>
            <a:lvl1pPr algn="l">
              <a:defRPr sz="2700" b="1">
                <a:solidFill>
                  <a:srgbClr val="C00000"/>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a:xfrm>
            <a:off x="609760" y="6356352"/>
            <a:ext cx="2845541" cy="365125"/>
          </a:xfrm>
          <a:prstGeom prst="rect">
            <a:avLst/>
          </a:prstGeom>
        </p:spPr>
        <p:txBody>
          <a:bodyPr lIns="121727" tIns="60872" rIns="121727" bIns="60872"/>
          <a:lstStyle/>
          <a:p>
            <a:fld id="{77B6DD11-1258-465E-919F-DA8945B36261}" type="datetimeFigureOut">
              <a:rPr lang="zh-CN" altLang="en-US" smtClean="0">
                <a:solidFill>
                  <a:srgbClr val="000000"/>
                </a:solidFill>
                <a:ea typeface="宋体" panose="02010600030101010101" pitchFamily="2" charset="-122"/>
              </a:rPr>
            </a:fld>
            <a:endParaRPr lang="zh-CN" altLang="en-US">
              <a:solidFill>
                <a:srgbClr val="000000"/>
              </a:solidFill>
              <a:ea typeface="宋体" panose="02010600030101010101" pitchFamily="2" charset="-122"/>
            </a:endParaRPr>
          </a:p>
        </p:txBody>
      </p:sp>
      <p:sp>
        <p:nvSpPr>
          <p:cNvPr id="5" name="页脚占位符 4"/>
          <p:cNvSpPr>
            <a:spLocks noGrp="1"/>
          </p:cNvSpPr>
          <p:nvPr>
            <p:ph type="ftr" sz="quarter" idx="11"/>
          </p:nvPr>
        </p:nvSpPr>
        <p:spPr>
          <a:xfrm>
            <a:off x="4166689" y="6356352"/>
            <a:ext cx="3861805" cy="365125"/>
          </a:xfrm>
          <a:prstGeom prst="rect">
            <a:avLst/>
          </a:prstGeom>
        </p:spPr>
        <p:txBody>
          <a:bodyPr lIns="121727" tIns="60872" rIns="121727" bIns="60872"/>
          <a:lstStyle/>
          <a:p>
            <a:endParaRPr lang="zh-CN" altLang="en-US">
              <a:solidFill>
                <a:srgbClr val="000000"/>
              </a:solidFill>
              <a:ea typeface="宋体" panose="02010600030101010101" pitchFamily="2" charset="-122"/>
            </a:endParaRPr>
          </a:p>
        </p:txBody>
      </p:sp>
      <p:sp>
        <p:nvSpPr>
          <p:cNvPr id="6" name="灯片编号占位符 5"/>
          <p:cNvSpPr>
            <a:spLocks noGrp="1"/>
          </p:cNvSpPr>
          <p:nvPr>
            <p:ph type="sldNum" sz="quarter" idx="12"/>
          </p:nvPr>
        </p:nvSpPr>
        <p:spPr>
          <a:xfrm>
            <a:off x="8739875" y="6356352"/>
            <a:ext cx="2845541" cy="365125"/>
          </a:xfrm>
          <a:prstGeom prst="rect">
            <a:avLst/>
          </a:prstGeom>
        </p:spPr>
        <p:txBody>
          <a:bodyPr lIns="121727" tIns="60872" rIns="121727" bIns="60872"/>
          <a:lstStyle/>
          <a:p>
            <a:fld id="{12656A25-47B8-4CC8-AC94-92D29BE562CE}" type="slidenum">
              <a:rPr lang="zh-CN" altLang="en-US" smtClean="0">
                <a:solidFill>
                  <a:srgbClr val="000000"/>
                </a:solidFill>
                <a:ea typeface="宋体" panose="02010600030101010101" pitchFamily="2" charset="-122"/>
              </a:rPr>
            </a:fld>
            <a:endParaRPr lang="zh-CN" altLang="en-US">
              <a:solidFill>
                <a:srgbClr val="000000"/>
              </a:solidFill>
              <a:ea typeface="宋体" panose="02010600030101010101" pitchFamily="2" charset="-122"/>
            </a:endParaRPr>
          </a:p>
        </p:txBody>
      </p:sp>
    </p:spTree>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4_自定义版式">
    <p:spTree>
      <p:nvGrpSpPr>
        <p:cNvPr id="1" name=""/>
        <p:cNvGrpSpPr/>
        <p:nvPr/>
      </p:nvGrpSpPr>
      <p:grpSpPr>
        <a:xfrm>
          <a:off x="0" y="0"/>
          <a:ext cx="0" cy="0"/>
          <a:chOff x="0" y="0"/>
          <a:chExt cx="0" cy="0"/>
        </a:xfrm>
      </p:grpSpPr>
      <p:sp>
        <p:nvSpPr>
          <p:cNvPr id="2" name="Title 1"/>
          <p:cNvSpPr>
            <a:spLocks noGrp="1"/>
          </p:cNvSpPr>
          <p:nvPr>
            <p:ph type="title"/>
          </p:nvPr>
        </p:nvSpPr>
        <p:spPr>
          <a:xfrm>
            <a:off x="1007796" y="369039"/>
            <a:ext cx="10179584" cy="745784"/>
          </a:xfrm>
          <a:prstGeom prst="rect">
            <a:avLst/>
          </a:prstGeom>
        </p:spPr>
        <p:txBody>
          <a:bodyPr lIns="121658" tIns="60840" rIns="121658" bIns="60840"/>
          <a:lstStyle>
            <a:lvl1pPr>
              <a:defRPr sz="3700" baseline="0">
                <a:solidFill>
                  <a:srgbClr val="C00000"/>
                </a:solidFill>
              </a:defRPr>
            </a:lvl1pPr>
          </a:lstStyle>
          <a:p>
            <a:r>
              <a:rPr lang="zh-CN" altLang="en-US" dirty="0" smtClean="0"/>
              <a:t>单击此处编辑母版标题样式</a:t>
            </a:r>
            <a:endParaRPr lang="en-US" dirty="0"/>
          </a:p>
        </p:txBody>
      </p:sp>
    </p:spTree>
  </p:cSld>
  <p:clrMapOvr>
    <a:masterClrMapping/>
  </p:clrMapOvr>
  <p:transition advClick="0" advTm="8000">
    <p:fade thruBlk="1"/>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pic>
        <p:nvPicPr>
          <p:cNvPr id="5" name="Picture 78" descr="PPT胶片内页元素-4比3-目录"/>
          <p:cNvPicPr>
            <a:picLocks noChangeAspect="1" noChangeArrowheads="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2" y="-1"/>
            <a:ext cx="12195175"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68996" y="90928"/>
            <a:ext cx="10585175" cy="745784"/>
          </a:xfrm>
          <a:prstGeom prst="rect">
            <a:avLst/>
          </a:prstGeom>
        </p:spPr>
        <p:txBody>
          <a:bodyPr lIns="121693" tIns="60856" rIns="121693" bIns="60856" anchor="ctr"/>
          <a:lstStyle>
            <a:lvl1pPr>
              <a:defRPr sz="3600">
                <a:latin typeface="微软雅黑" panose="020B0503020204020204" pitchFamily="34" charset="-122"/>
                <a:ea typeface="微软雅黑" panose="020B0503020204020204" pitchFamily="34" charset="-122"/>
              </a:defRPr>
            </a:lvl1pPr>
          </a:lstStyle>
          <a:p>
            <a:r>
              <a:rPr lang="en-US" smtClean="0"/>
              <a:t>Click to edit Master title style</a:t>
            </a:r>
            <a:endParaRPr lang="en-US"/>
          </a:p>
        </p:txBody>
      </p:sp>
      <p:sp>
        <p:nvSpPr>
          <p:cNvPr id="4" name="Content Placeholder 3"/>
          <p:cNvSpPr>
            <a:spLocks noGrp="1"/>
          </p:cNvSpPr>
          <p:nvPr>
            <p:ph sz="quarter" idx="10"/>
          </p:nvPr>
        </p:nvSpPr>
        <p:spPr>
          <a:xfrm>
            <a:off x="768996" y="836713"/>
            <a:ext cx="10585175" cy="5376003"/>
          </a:xfrm>
          <a:prstGeom prst="rect">
            <a:avLst/>
          </a:prstGeom>
        </p:spPr>
        <p:txBody>
          <a:bodyPr lIns="121693" tIns="60856" rIns="121693" bIns="60856"/>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pic>
        <p:nvPicPr>
          <p:cNvPr id="6" name="Picture 14" descr="C:\Users\z00124665\Desktop\color bar [转换].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 y="6786183"/>
            <a:ext cx="12196799" cy="99204"/>
          </a:xfrm>
          <a:prstGeom prst="rect">
            <a:avLst/>
          </a:prstGeom>
          <a:noFill/>
        </p:spPr>
      </p:pic>
      <p:pic>
        <p:nvPicPr>
          <p:cNvPr id="7" name="Picture 2" descr="C:\Users\z00124665\Desktop\HW LOGO(横版）.png"/>
          <p:cNvPicPr>
            <a:picLocks noChangeAspect="1" noChangeArrowheads="1"/>
          </p:cNvPicPr>
          <p:nvPr userDrawn="1"/>
        </p:nvPicPr>
        <p:blipFill>
          <a:blip r:embed="rId4" cstate="screen">
            <a:extLst>
              <a:ext uri="{28A0092B-C50C-407E-A947-70E740481C1C}">
                <a14:useLocalDpi xmlns:a14="http://schemas.microsoft.com/office/drawing/2010/main" val="0"/>
              </a:ext>
            </a:extLst>
          </a:blip>
          <a:srcRect/>
          <a:stretch>
            <a:fillRect/>
          </a:stretch>
        </p:blipFill>
        <p:spPr bwMode="auto">
          <a:xfrm>
            <a:off x="10418069" y="6352587"/>
            <a:ext cx="1368152" cy="333268"/>
          </a:xfrm>
          <a:prstGeom prst="rect">
            <a:avLst/>
          </a:prstGeom>
          <a:noFill/>
        </p:spPr>
      </p:pic>
      <p:sp>
        <p:nvSpPr>
          <p:cNvPr id="8" name="Rectangle 5"/>
          <p:cNvSpPr>
            <a:spLocks noChangeArrowheads="1"/>
          </p:cNvSpPr>
          <p:nvPr userDrawn="1"/>
        </p:nvSpPr>
        <p:spPr bwMode="auto">
          <a:xfrm>
            <a:off x="3089228" y="6538726"/>
            <a:ext cx="272055" cy="195943"/>
          </a:xfrm>
          <a:prstGeom prst="rect">
            <a:avLst/>
          </a:prstGeom>
          <a:noFill/>
          <a:ln w="9525">
            <a:noFill/>
            <a:miter lim="800000"/>
          </a:ln>
        </p:spPr>
        <p:txBody>
          <a:bodyPr lIns="0" tIns="0" rIns="0" bIns="0"/>
          <a:lstStyle/>
          <a:p>
            <a:pPr eaLnBrk="0" hangingPunct="0">
              <a:lnSpc>
                <a:spcPct val="85000"/>
              </a:lnSpc>
              <a:defRPr/>
            </a:pPr>
            <a:fld id="{F350CB96-EF0E-44F1-90D2-2D2DCEB1810F}" type="slidenum">
              <a:rPr lang="de-DE" altLang="zh-CN" sz="900" smtClean="0">
                <a:solidFill>
                  <a:prstClr val="white">
                    <a:lumMod val="65000"/>
                  </a:prstClr>
                </a:solidFill>
                <a:latin typeface="Arial" panose="020B0604020202020204"/>
                <a:ea typeface="黑体" panose="02010609060101010101" pitchFamily="2" charset="-122"/>
              </a:rPr>
            </a:fld>
            <a:endParaRPr lang="en-GB" altLang="zh-CN" sz="900" dirty="0">
              <a:solidFill>
                <a:prstClr val="white">
                  <a:lumMod val="65000"/>
                </a:prstClr>
              </a:solidFill>
              <a:latin typeface="Arial" panose="020B0604020202020204"/>
              <a:ea typeface="黑体" panose="02010609060101010101" pitchFamily="2" charset="-122"/>
            </a:endParaRPr>
          </a:p>
        </p:txBody>
      </p:sp>
      <p:pic>
        <p:nvPicPr>
          <p:cNvPr id="9" name="Picture 2" descr="C:\Users\z00124665\Desktop\图形1.wmf"/>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370988" y="6525362"/>
            <a:ext cx="2655887" cy="120967"/>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70177" y="430239"/>
            <a:ext cx="10329905" cy="871537"/>
          </a:xfrm>
          <a:prstGeom prst="rect">
            <a:avLst/>
          </a:prstGeom>
        </p:spPr>
        <p:txBody>
          <a:bodyPr lIns="121658" tIns="60840" rIns="121658" bIns="60840"/>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70177" y="1641484"/>
            <a:ext cx="10575503" cy="4194175"/>
          </a:xfrm>
          <a:prstGeom prst="rect">
            <a:avLst/>
          </a:prstGeom>
        </p:spPr>
        <p:txBody>
          <a:bodyPr lIns="121658" tIns="60840" rIns="121658" bIns="60840"/>
          <a:lstStyle/>
          <a:p>
            <a:pPr lvl="0"/>
            <a:endParaRPr lang="zh-CN" altLang="en-US" noProof="0" smtClean="0"/>
          </a:p>
        </p:txBody>
      </p:sp>
      <p:sp>
        <p:nvSpPr>
          <p:cNvPr id="4" name="Rectangle 10"/>
          <p:cNvSpPr>
            <a:spLocks noGrp="1" noChangeArrowheads="1"/>
          </p:cNvSpPr>
          <p:nvPr>
            <p:ph type="dt" sz="half" idx="10"/>
          </p:nvPr>
        </p:nvSpPr>
        <p:spPr>
          <a:xfrm>
            <a:off x="8483713" y="6489787"/>
            <a:ext cx="2796844" cy="455615"/>
          </a:xfrm>
          <a:prstGeom prst="rect">
            <a:avLst/>
          </a:prstGeom>
        </p:spPr>
        <p:txBody>
          <a:bodyPr lIns="121658" tIns="60840" rIns="121658" bIns="60840"/>
          <a:lstStyle>
            <a:lvl1pPr fontAlgn="auto">
              <a:spcBef>
                <a:spcPts val="0"/>
              </a:spcBef>
              <a:spcAft>
                <a:spcPts val="0"/>
              </a:spcAft>
              <a:defRPr/>
            </a:lvl1pPr>
          </a:lstStyle>
          <a:p>
            <a:endParaRPr lang="en-GB" altLang="zh-CN">
              <a:solidFill>
                <a:srgbClr val="000000"/>
              </a:solidFill>
              <a:latin typeface="FrutigerNext LT Medium"/>
              <a:ea typeface="宋体" panose="02010600030101010101" pitchFamily="2" charset="-122"/>
            </a:endParaRPr>
          </a:p>
        </p:txBody>
      </p:sp>
    </p:spTree>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Blank No Title">
    <p:spTree>
      <p:nvGrpSpPr>
        <p:cNvPr id="1" name=""/>
        <p:cNvGrpSpPr/>
        <p:nvPr/>
      </p:nvGrpSpPr>
      <p:grpSpPr>
        <a:xfrm>
          <a:off x="0" y="0"/>
          <a:ext cx="0" cy="0"/>
          <a:chOff x="0" y="0"/>
          <a:chExt cx="0" cy="0"/>
        </a:xfrm>
      </p:grpSpPr>
      <p:sp>
        <p:nvSpPr>
          <p:cNvPr id="5" name="Slide Number Placeholder 12"/>
          <p:cNvSpPr>
            <a:spLocks noGrp="1"/>
          </p:cNvSpPr>
          <p:nvPr>
            <p:ph type="sldNum" sz="quarter" idx="4"/>
          </p:nvPr>
        </p:nvSpPr>
        <p:spPr>
          <a:xfrm>
            <a:off x="7690677" y="6380740"/>
            <a:ext cx="2846386" cy="365125"/>
          </a:xfrm>
          <a:prstGeom prst="rect">
            <a:avLst/>
          </a:prstGeom>
        </p:spPr>
        <p:txBody>
          <a:bodyPr vert="horz" lIns="91197" tIns="45598" rIns="91197" bIns="45598" rtlCol="0" anchor="ctr"/>
          <a:lstStyle>
            <a:lvl1pPr algn="ctr">
              <a:defRPr sz="900">
                <a:solidFill>
                  <a:schemeClr val="tx1"/>
                </a:solidFill>
                <a:latin typeface="Arial" panose="020B0604020202020204" pitchFamily="34" charset="0"/>
                <a:cs typeface="Arial" panose="020B0604020202020204" pitchFamily="34" charset="0"/>
              </a:defRPr>
            </a:lvl1pPr>
          </a:lstStyle>
          <a:p>
            <a:fld id="{239D4E79-70A3-4A35-BE75-3D97D1B6C811}" type="slidenum">
              <a:rPr lang="en-US" smtClean="0">
                <a:solidFill>
                  <a:srgbClr val="000000"/>
                </a:solidFill>
              </a:rPr>
            </a:fld>
            <a:endParaRPr lang="en-US">
              <a:solidFill>
                <a:srgbClr val="000000"/>
              </a:solidFill>
            </a:endParaRPr>
          </a:p>
        </p:txBody>
      </p:sp>
    </p:spTree>
  </p:cSld>
  <p:clrMapOvr>
    <a:masterClrMapping/>
  </p:clrMapOvr>
  <p:transition>
    <p:fade thruBlk="1"/>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70177" y="430215"/>
            <a:ext cx="10575503" cy="5405437"/>
          </a:xfrm>
          <a:prstGeom prst="rect">
            <a:avLst/>
          </a:prstGeom>
        </p:spPr>
        <p:txBody>
          <a:bodyPr lIns="121727" tIns="60872" rIns="121727" bIns="60872"/>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Rectangle 10"/>
          <p:cNvSpPr>
            <a:spLocks noGrp="1" noChangeArrowheads="1"/>
          </p:cNvSpPr>
          <p:nvPr>
            <p:ph type="dt" sz="half" idx="10"/>
          </p:nvPr>
        </p:nvSpPr>
        <p:spPr>
          <a:xfrm>
            <a:off x="8098361" y="6402395"/>
            <a:ext cx="2796844" cy="455612"/>
          </a:xfrm>
          <a:prstGeom prst="rect">
            <a:avLst/>
          </a:prstGeom>
        </p:spPr>
        <p:txBody>
          <a:bodyPr lIns="121727" tIns="60872" rIns="121727" bIns="60872"/>
          <a:lstStyle>
            <a:lvl1pPr>
              <a:defRPr sz="1300" baseline="0"/>
            </a:lvl1pPr>
          </a:lstStyle>
          <a:p>
            <a:pPr>
              <a:defRPr/>
            </a:pPr>
            <a:r>
              <a:rPr lang="en-US" altLang="zh-CN">
                <a:solidFill>
                  <a:srgbClr val="000000"/>
                </a:solidFill>
                <a:ea typeface="宋体" panose="02010600030101010101" pitchFamily="2" charset="-122"/>
              </a:rPr>
              <a:t>Page ‹#›</a:t>
            </a:r>
            <a:endParaRPr lang="en-GB" altLang="zh-CN">
              <a:solidFill>
                <a:srgbClr val="000000"/>
              </a:solidFill>
              <a:ea typeface="宋体" panose="02010600030101010101" pitchFamily="2" charset="-122"/>
            </a:endParaRPr>
          </a:p>
        </p:txBody>
      </p:sp>
    </p:spTree>
  </p:cSld>
  <p:clrMapOvr>
    <a:masterClrMapping/>
  </p:clrMapOvr>
  <p:transition>
    <p:fade thruBlk="1"/>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cxnSp>
        <p:nvCxnSpPr>
          <p:cNvPr id="2" name="直接连接符 4"/>
          <p:cNvCxnSpPr>
            <a:cxnSpLocks noChangeShapeType="1"/>
          </p:cNvCxnSpPr>
          <p:nvPr userDrawn="1"/>
        </p:nvCxnSpPr>
        <p:spPr bwMode="auto">
          <a:xfrm>
            <a:off x="827852" y="754063"/>
            <a:ext cx="10962954" cy="0"/>
          </a:xfrm>
          <a:prstGeom prst="line">
            <a:avLst/>
          </a:prstGeom>
          <a:noFill/>
          <a:ln w="28575" algn="ctr">
            <a:solidFill>
              <a:srgbClr val="C00000"/>
            </a:solidFill>
            <a:round/>
          </a:ln>
        </p:spPr>
      </p:cxnSp>
      <p:sp>
        <p:nvSpPr>
          <p:cNvPr id="3" name="标题 1"/>
          <p:cNvSpPr>
            <a:spLocks noGrp="1"/>
          </p:cNvSpPr>
          <p:nvPr>
            <p:ph type="title"/>
          </p:nvPr>
        </p:nvSpPr>
        <p:spPr>
          <a:xfrm>
            <a:off x="726617" y="161979"/>
            <a:ext cx="10962617" cy="869345"/>
          </a:xfrm>
          <a:prstGeom prst="rect">
            <a:avLst/>
          </a:prstGeom>
        </p:spPr>
        <p:txBody>
          <a:bodyPr lIns="121727" tIns="60872" rIns="121727" bIns="60872"/>
          <a:lstStyle>
            <a:lvl1pPr>
              <a:defRPr sz="3700" b="0">
                <a:solidFill>
                  <a:srgbClr val="C00000"/>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Tree>
  </p:cSld>
  <p:clrMapOvr>
    <a:masterClrMapping/>
  </p:clrMapOvr>
  <p:transition advClick="0" advTm="8000"/>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3_空白">
    <p:spTree>
      <p:nvGrpSpPr>
        <p:cNvPr id="1" name=""/>
        <p:cNvGrpSpPr/>
        <p:nvPr/>
      </p:nvGrpSpPr>
      <p:grpSpPr>
        <a:xfrm>
          <a:off x="0" y="0"/>
          <a:ext cx="0" cy="0"/>
          <a:chOff x="0" y="0"/>
          <a:chExt cx="0" cy="0"/>
        </a:xfrm>
      </p:grpSpPr>
      <p:sp>
        <p:nvSpPr>
          <p:cNvPr id="2" name="Rectangle 13"/>
          <p:cNvSpPr>
            <a:spLocks noGrp="1" noChangeArrowheads="1"/>
          </p:cNvSpPr>
          <p:nvPr>
            <p:ph type="title"/>
          </p:nvPr>
        </p:nvSpPr>
        <p:spPr bwMode="auto">
          <a:xfrm>
            <a:off x="848771" y="113431"/>
            <a:ext cx="1017958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3273" rIns="106549" bIns="53273" numCol="1" anchor="ctr" anchorCtr="0" compatLnSpc="1"/>
          <a:lstStyle>
            <a:lvl1pPr>
              <a:defRPr baseline="0">
                <a:solidFill>
                  <a:srgbClr val="C00000"/>
                </a:solidFill>
              </a:defRPr>
            </a:lvl1pPr>
          </a:lstStyle>
          <a:p>
            <a:pPr lvl="0"/>
            <a:r>
              <a:rPr lang="zh-CN" altLang="en-US" smtClean="0"/>
              <a:t>单击此处编辑母版标题样式</a:t>
            </a:r>
            <a:endParaRPr lang="zh-CN" altLang="en-US" dirty="0" smtClean="0"/>
          </a:p>
        </p:txBody>
      </p:sp>
    </p:spTree>
  </p:cSld>
  <p:clrMapOvr>
    <a:masterClrMapping/>
  </p:clrMapOvr>
  <p:transition advClick="0" advTm="8000"/>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4_空白">
    <p:spTree>
      <p:nvGrpSpPr>
        <p:cNvPr id="1" name=""/>
        <p:cNvGrpSpPr/>
        <p:nvPr/>
      </p:nvGrpSpPr>
      <p:grpSpPr>
        <a:xfrm>
          <a:off x="0" y="0"/>
          <a:ext cx="0" cy="0"/>
          <a:chOff x="0" y="0"/>
          <a:chExt cx="0" cy="0"/>
        </a:xfrm>
      </p:grpSpPr>
      <p:sp>
        <p:nvSpPr>
          <p:cNvPr id="2" name="Rectangle 13"/>
          <p:cNvSpPr>
            <a:spLocks noGrp="1" noChangeArrowheads="1"/>
          </p:cNvSpPr>
          <p:nvPr>
            <p:ph type="title"/>
          </p:nvPr>
        </p:nvSpPr>
        <p:spPr bwMode="auto">
          <a:xfrm>
            <a:off x="848771" y="113431"/>
            <a:ext cx="1017958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3273" rIns="106549" bIns="53273" numCol="1" anchor="ctr" anchorCtr="0" compatLnSpc="1"/>
          <a:lstStyle>
            <a:lvl1pPr>
              <a:defRPr baseline="0">
                <a:solidFill>
                  <a:srgbClr val="C00000"/>
                </a:solidFill>
              </a:defRPr>
            </a:lvl1pPr>
          </a:lstStyle>
          <a:p>
            <a:pPr lvl="0"/>
            <a:r>
              <a:rPr lang="zh-CN" altLang="en-US" smtClean="0"/>
              <a:t>单击此处编辑母版标题样式</a:t>
            </a:r>
            <a:endParaRPr lang="zh-CN" altLang="en-US" dirty="0" smtClean="0"/>
          </a:p>
        </p:txBody>
      </p:sp>
    </p:spTree>
  </p:cSld>
  <p:clrMapOvr>
    <a:masterClrMapping/>
  </p:clrMapOvr>
  <p:transition advClick="0" advTm="8000"/>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5_空白">
    <p:spTree>
      <p:nvGrpSpPr>
        <p:cNvPr id="1" name=""/>
        <p:cNvGrpSpPr/>
        <p:nvPr/>
      </p:nvGrpSpPr>
      <p:grpSpPr>
        <a:xfrm>
          <a:off x="0" y="0"/>
          <a:ext cx="0" cy="0"/>
          <a:chOff x="0" y="0"/>
          <a:chExt cx="0" cy="0"/>
        </a:xfrm>
      </p:grpSpPr>
      <p:sp>
        <p:nvSpPr>
          <p:cNvPr id="2" name="Rectangle 13"/>
          <p:cNvSpPr>
            <a:spLocks noGrp="1" noChangeArrowheads="1"/>
          </p:cNvSpPr>
          <p:nvPr>
            <p:ph type="title"/>
          </p:nvPr>
        </p:nvSpPr>
        <p:spPr bwMode="auto">
          <a:xfrm>
            <a:off x="848771" y="113431"/>
            <a:ext cx="1017958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3273" rIns="106549" bIns="53273" numCol="1" anchor="ctr" anchorCtr="0" compatLnSpc="1"/>
          <a:lstStyle>
            <a:lvl1pPr>
              <a:defRPr baseline="0">
                <a:solidFill>
                  <a:srgbClr val="C00000"/>
                </a:solidFill>
              </a:defRPr>
            </a:lvl1pPr>
          </a:lstStyle>
          <a:p>
            <a:pPr lvl="0"/>
            <a:r>
              <a:rPr lang="zh-CN" altLang="en-US" smtClean="0"/>
              <a:t>单击此处编辑母版标题样式</a:t>
            </a:r>
            <a:endParaRPr lang="zh-CN" altLang="en-US" dirty="0" smtClean="0"/>
          </a:p>
        </p:txBody>
      </p:sp>
    </p:spTree>
  </p:cSld>
  <p:clrMapOvr>
    <a:masterClrMapping/>
  </p:clrMapOvr>
  <p:transition advClick="0" advTm="8000"/>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Rectangle 13"/>
          <p:cNvSpPr>
            <a:spLocks noGrp="1" noChangeArrowheads="1"/>
          </p:cNvSpPr>
          <p:nvPr>
            <p:ph type="title"/>
          </p:nvPr>
        </p:nvSpPr>
        <p:spPr bwMode="auto">
          <a:xfrm>
            <a:off x="848771" y="113415"/>
            <a:ext cx="10179584" cy="871537"/>
          </a:xfrm>
          <a:prstGeom prst="rect">
            <a:avLst/>
          </a:prstGeom>
          <a:noFill/>
          <a:ln>
            <a:noFill/>
          </a:ln>
          <a:effectLst/>
        </p:spPr>
        <p:txBody>
          <a:bodyPr tIns="53305" rIns="106613" bIns="53305"/>
          <a:lstStyle>
            <a:lvl1pPr>
              <a:defRPr baseline="0">
                <a:solidFill>
                  <a:srgbClr val="C00000"/>
                </a:solidFill>
              </a:defRPr>
            </a:lvl1pPr>
          </a:lstStyle>
          <a:p>
            <a:pPr lvl="0"/>
            <a:r>
              <a:rPr lang="zh-CN" altLang="en-US" smtClean="0"/>
              <a:t>单击此处编辑母版标题样式</a:t>
            </a:r>
            <a:endParaRPr lang="zh-CN" altLang="en-US" dirty="0" smtClean="0"/>
          </a:p>
        </p:txBody>
      </p:sp>
    </p:spTree>
  </p:cSld>
  <p:clrMapOvr>
    <a:masterClrMapping/>
  </p:clrMapOvr>
  <p:transition advClick="0" advTm="8000"/>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6_空白">
    <p:spTree>
      <p:nvGrpSpPr>
        <p:cNvPr id="1" name=""/>
        <p:cNvGrpSpPr/>
        <p:nvPr/>
      </p:nvGrpSpPr>
      <p:grpSpPr>
        <a:xfrm>
          <a:off x="0" y="0"/>
          <a:ext cx="0" cy="0"/>
          <a:chOff x="0" y="0"/>
          <a:chExt cx="0" cy="0"/>
        </a:xfrm>
      </p:grpSpPr>
      <p:sp>
        <p:nvSpPr>
          <p:cNvPr id="2" name="Rectangle 13"/>
          <p:cNvSpPr>
            <a:spLocks noGrp="1" noChangeArrowheads="1"/>
          </p:cNvSpPr>
          <p:nvPr>
            <p:ph type="title"/>
          </p:nvPr>
        </p:nvSpPr>
        <p:spPr bwMode="auto">
          <a:xfrm>
            <a:off x="848771" y="113431"/>
            <a:ext cx="1017958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3273" rIns="106549" bIns="53273" numCol="1" anchor="ctr" anchorCtr="0" compatLnSpc="1"/>
          <a:lstStyle>
            <a:lvl1pPr>
              <a:defRPr baseline="0">
                <a:solidFill>
                  <a:srgbClr val="C00000"/>
                </a:solidFill>
              </a:defRPr>
            </a:lvl1pPr>
          </a:lstStyle>
          <a:p>
            <a:pPr lvl="0"/>
            <a:r>
              <a:rPr lang="zh-CN" altLang="en-US" smtClean="0"/>
              <a:t>单击此处编辑母版标题样式</a:t>
            </a:r>
            <a:endParaRPr lang="zh-CN" altLang="en-US" dirty="0" smtClean="0"/>
          </a:p>
        </p:txBody>
      </p:sp>
    </p:spTree>
  </p:cSld>
  <p:clrMapOvr>
    <a:masterClrMapping/>
  </p:clrMapOvr>
  <p:transition advClick="0" advTm="8000"/>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7_空白">
    <p:spTree>
      <p:nvGrpSpPr>
        <p:cNvPr id="1" name=""/>
        <p:cNvGrpSpPr/>
        <p:nvPr/>
      </p:nvGrpSpPr>
      <p:grpSpPr>
        <a:xfrm>
          <a:off x="0" y="0"/>
          <a:ext cx="0" cy="0"/>
          <a:chOff x="0" y="0"/>
          <a:chExt cx="0" cy="0"/>
        </a:xfrm>
      </p:grpSpPr>
      <p:sp>
        <p:nvSpPr>
          <p:cNvPr id="2" name="Rectangle 13"/>
          <p:cNvSpPr>
            <a:spLocks noGrp="1" noChangeArrowheads="1"/>
          </p:cNvSpPr>
          <p:nvPr>
            <p:ph type="title"/>
          </p:nvPr>
        </p:nvSpPr>
        <p:spPr bwMode="auto">
          <a:xfrm>
            <a:off x="848771" y="113431"/>
            <a:ext cx="1017958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3273" rIns="106549" bIns="53273" numCol="1" anchor="ctr" anchorCtr="0" compatLnSpc="1"/>
          <a:lstStyle>
            <a:lvl1pPr>
              <a:defRPr baseline="0">
                <a:solidFill>
                  <a:srgbClr val="C00000"/>
                </a:solidFill>
              </a:defRPr>
            </a:lvl1pPr>
          </a:lstStyle>
          <a:p>
            <a:pPr lvl="0"/>
            <a:r>
              <a:rPr lang="zh-CN" altLang="en-US" smtClean="0"/>
              <a:t>单击此处编辑母版标题样式</a:t>
            </a:r>
            <a:endParaRPr lang="zh-CN" altLang="en-US" dirty="0" smtClean="0"/>
          </a:p>
        </p:txBody>
      </p:sp>
    </p:spTree>
  </p:cSld>
  <p:clrMapOvr>
    <a:masterClrMapping/>
  </p:clrMapOvr>
  <p:transition advClick="0" advTm="8000"/>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12858" y="364069"/>
            <a:ext cx="10179584" cy="567267"/>
          </a:xfrm>
          <a:prstGeom prst="rect">
            <a:avLst/>
          </a:prstGeom>
        </p:spPr>
        <p:txBody>
          <a:bodyPr lIns="121635" tIns="60828" rIns="121635" bIns="60828"/>
          <a:lstStyle>
            <a:lvl1pPr>
              <a:defRPr sz="32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12858" y="1334167"/>
            <a:ext cx="10157076" cy="4584744"/>
          </a:xfrm>
          <a:prstGeom prst="rect">
            <a:avLst/>
          </a:prstGeom>
        </p:spPr>
        <p:txBody>
          <a:bodyPr lIns="121635" tIns="60828" rIns="121635" bIns="60828"/>
          <a:lstStyle>
            <a:lvl1pPr>
              <a:defRPr sz="3200"/>
            </a:lvl1pPr>
            <a:lvl2pPr>
              <a:defRPr sz="2700"/>
            </a:lvl2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p:transition advClick="0" advTm="8000">
    <p:fade thruBlk="1"/>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27" y="2130452"/>
            <a:ext cx="10366375"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7575" cy="1752600"/>
          </a:xfrm>
        </p:spPr>
        <p:txBody>
          <a:bodyPr/>
          <a:lstStyle>
            <a:lvl1pPr marL="0" indent="0" algn="ctr">
              <a:buNone/>
              <a:defRPr/>
            </a:lvl1pPr>
            <a:lvl2pPr marL="455930" indent="0" algn="ctr">
              <a:buNone/>
              <a:defRPr/>
            </a:lvl2pPr>
            <a:lvl3pPr marL="911860" indent="0" algn="ctr">
              <a:buNone/>
              <a:defRPr/>
            </a:lvl3pPr>
            <a:lvl4pPr marL="1367790" indent="0" algn="ctr">
              <a:buNone/>
              <a:defRPr/>
            </a:lvl4pPr>
            <a:lvl5pPr marL="1823720" indent="0" algn="ctr">
              <a:buNone/>
              <a:defRPr/>
            </a:lvl5pPr>
            <a:lvl6pPr marL="2279650" indent="0" algn="ctr">
              <a:buNone/>
              <a:defRPr/>
            </a:lvl6pPr>
            <a:lvl7pPr marL="2735580" indent="0" algn="ctr">
              <a:buNone/>
              <a:defRPr/>
            </a:lvl7pPr>
            <a:lvl8pPr marL="3191510" indent="0" algn="ctr">
              <a:buNone/>
              <a:defRPr/>
            </a:lvl8pPr>
            <a:lvl9pPr marL="3647440" indent="0" algn="ctr">
              <a:buNone/>
              <a:defRPr/>
            </a:lvl9pPr>
          </a:lstStyle>
          <a:p>
            <a:r>
              <a:rPr lang="zh-CN" altLang="en-US" smtClean="0"/>
              <a:t>单击此处编辑母版副标题样式</a:t>
            </a:r>
            <a:endParaRPr lang="zh-CN" altLang="en-US"/>
          </a:p>
        </p:txBody>
      </p:sp>
      <p:sp>
        <p:nvSpPr>
          <p:cNvPr id="4" name="Rectangle 213"/>
          <p:cNvSpPr>
            <a:spLocks noGrp="1" noChangeArrowheads="1"/>
          </p:cNvSpPr>
          <p:nvPr>
            <p:ph type="dt" sz="half" idx="10"/>
          </p:nvPr>
        </p:nvSpPr>
        <p:spPr/>
        <p:txBody>
          <a:bodyPr/>
          <a:lstStyle>
            <a:lvl1pPr>
              <a:defRPr/>
            </a:lvl1pPr>
          </a:lstStyle>
          <a:p>
            <a:pPr>
              <a:defRPr/>
            </a:pPr>
            <a:endParaRPr lang="de-DE" altLang="zh-CN"/>
          </a:p>
          <a:p>
            <a:pPr>
              <a:defRPr/>
            </a:pPr>
            <a:r>
              <a:rPr lang="de-DE" altLang="zh-CN"/>
              <a:t>Page </a:t>
            </a:r>
            <a:fld id="{14C46DA8-C844-4727-851B-E5DE198412BE}" type="slidenum">
              <a:rPr lang="de-DE" altLang="zh-CN"/>
            </a:fld>
            <a:endParaRPr lang="en-GB" altLang="zh-CN"/>
          </a:p>
        </p:txBody>
      </p:sp>
    </p:spTree>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213"/>
          <p:cNvSpPr>
            <a:spLocks noGrp="1" noChangeArrowheads="1"/>
          </p:cNvSpPr>
          <p:nvPr>
            <p:ph type="dt" sz="half" idx="10"/>
          </p:nvPr>
        </p:nvSpPr>
        <p:spPr/>
        <p:txBody>
          <a:bodyPr/>
          <a:lstStyle>
            <a:lvl1pPr>
              <a:defRPr/>
            </a:lvl1pPr>
          </a:lstStyle>
          <a:p>
            <a:pPr>
              <a:defRPr/>
            </a:pPr>
            <a:endParaRPr lang="de-DE" altLang="zh-CN"/>
          </a:p>
          <a:p>
            <a:pPr>
              <a:defRPr/>
            </a:pPr>
            <a:r>
              <a:rPr lang="de-DE" altLang="zh-CN"/>
              <a:t>Page </a:t>
            </a:r>
            <a:fld id="{2BB01DCA-E0B6-426C-B5DE-AD0E98149914}" type="slidenum">
              <a:rPr lang="de-DE" altLang="zh-CN"/>
            </a:fld>
            <a:endParaRPr lang="en-GB" altLang="zh-CN"/>
          </a:p>
        </p:txBody>
      </p:sp>
    </p:spTree>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39" y="4406901"/>
            <a:ext cx="10366375"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39" y="2906713"/>
            <a:ext cx="10366375" cy="1500187"/>
          </a:xfrm>
        </p:spPr>
        <p:txBody>
          <a:bodyPr anchor="b"/>
          <a:lstStyle>
            <a:lvl1pPr marL="0" indent="0">
              <a:buNone/>
              <a:defRPr sz="2000"/>
            </a:lvl1pPr>
            <a:lvl2pPr marL="455930" indent="0">
              <a:buNone/>
              <a:defRPr sz="1700"/>
            </a:lvl2pPr>
            <a:lvl3pPr marL="911860" indent="0">
              <a:buNone/>
              <a:defRPr sz="1600"/>
            </a:lvl3pPr>
            <a:lvl4pPr marL="1367790" indent="0">
              <a:buNone/>
              <a:defRPr sz="1300"/>
            </a:lvl4pPr>
            <a:lvl5pPr marL="1823720" indent="0">
              <a:buNone/>
              <a:defRPr sz="1300"/>
            </a:lvl5pPr>
            <a:lvl6pPr marL="2279650" indent="0">
              <a:buNone/>
              <a:defRPr sz="1300"/>
            </a:lvl6pPr>
            <a:lvl7pPr marL="2735580" indent="0">
              <a:buNone/>
              <a:defRPr sz="1300"/>
            </a:lvl7pPr>
            <a:lvl8pPr marL="3191510" indent="0">
              <a:buNone/>
              <a:defRPr sz="1300"/>
            </a:lvl8pPr>
            <a:lvl9pPr marL="3647440" indent="0">
              <a:buNone/>
              <a:defRPr sz="1300"/>
            </a:lvl9pPr>
          </a:lstStyle>
          <a:p>
            <a:pPr lvl="0"/>
            <a:r>
              <a:rPr lang="zh-CN" altLang="en-US" smtClean="0"/>
              <a:t>单击此处编辑母版文本样式</a:t>
            </a:r>
            <a:endParaRPr lang="zh-CN" altLang="en-US" smtClean="0"/>
          </a:p>
        </p:txBody>
      </p:sp>
      <p:sp>
        <p:nvSpPr>
          <p:cNvPr id="4" name="Rectangle 213"/>
          <p:cNvSpPr>
            <a:spLocks noGrp="1" noChangeArrowheads="1"/>
          </p:cNvSpPr>
          <p:nvPr>
            <p:ph type="dt" sz="half" idx="10"/>
          </p:nvPr>
        </p:nvSpPr>
        <p:spPr/>
        <p:txBody>
          <a:bodyPr/>
          <a:lstStyle>
            <a:lvl1pPr>
              <a:defRPr/>
            </a:lvl1pPr>
          </a:lstStyle>
          <a:p>
            <a:pPr>
              <a:defRPr/>
            </a:pPr>
            <a:endParaRPr lang="de-DE" altLang="zh-CN"/>
          </a:p>
          <a:p>
            <a:pPr>
              <a:defRPr/>
            </a:pPr>
            <a:r>
              <a:rPr lang="de-DE" altLang="zh-CN"/>
              <a:t>Page </a:t>
            </a:r>
            <a:fld id="{2EDF18DE-2C8B-461D-88D9-3BCCC1F20EBA}" type="slidenum">
              <a:rPr lang="de-DE" altLang="zh-CN"/>
            </a:fld>
            <a:endParaRPr lang="en-GB" altLang="zh-CN"/>
          </a:p>
        </p:txBody>
      </p:sp>
      <p:pic>
        <p:nvPicPr>
          <p:cNvPr id="5" name="Picture 2" descr="C:\Users\z00124665\Desktop\A BETTER WAY SOLUTIONS.wmf"/>
          <p:cNvPicPr>
            <a:picLocks noChangeAspect="1" noChangeArrowheads="1"/>
          </p:cNvPicPr>
          <p:nvPr userDrawn="1"/>
        </p:nvPicPr>
        <p:blipFill>
          <a:blip r:embed="rId2" cstate="print"/>
          <a:srcRect/>
          <a:stretch>
            <a:fillRect/>
          </a:stretch>
        </p:blipFill>
        <p:spPr bwMode="auto">
          <a:xfrm>
            <a:off x="7425085" y="236293"/>
            <a:ext cx="4361469" cy="121424"/>
          </a:xfrm>
          <a:prstGeom prst="rect">
            <a:avLst/>
          </a:prstGeom>
          <a:noFill/>
        </p:spPr>
      </p:pic>
    </p:spTree>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781050" y="1600201"/>
            <a:ext cx="5411788" cy="4525963"/>
          </a:xfrm>
        </p:spPr>
        <p:txBody>
          <a:bodyPr/>
          <a:lstStyle>
            <a:lvl1pPr>
              <a:defRPr sz="2800"/>
            </a:lvl1pPr>
            <a:lvl2pPr>
              <a:defRPr sz="2400"/>
            </a:lvl2pPr>
            <a:lvl3pPr>
              <a:defRPr sz="2000"/>
            </a:lvl3pPr>
            <a:lvl4pPr>
              <a:defRPr sz="1700"/>
            </a:lvl4pPr>
            <a:lvl5pPr>
              <a:defRPr sz="1700"/>
            </a:lvl5pPr>
            <a:lvl6pPr>
              <a:defRPr sz="1700"/>
            </a:lvl6pPr>
            <a:lvl7pPr>
              <a:defRPr sz="1700"/>
            </a:lvl7pPr>
            <a:lvl8pPr>
              <a:defRPr sz="1700"/>
            </a:lvl8pPr>
            <a:lvl9pPr>
              <a:defRPr sz="17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345238" y="1600201"/>
            <a:ext cx="5411788" cy="4525963"/>
          </a:xfrm>
        </p:spPr>
        <p:txBody>
          <a:bodyPr/>
          <a:lstStyle>
            <a:lvl1pPr>
              <a:defRPr sz="2800"/>
            </a:lvl1pPr>
            <a:lvl2pPr>
              <a:defRPr sz="2400"/>
            </a:lvl2pPr>
            <a:lvl3pPr>
              <a:defRPr sz="2000"/>
            </a:lvl3pPr>
            <a:lvl4pPr>
              <a:defRPr sz="1700"/>
            </a:lvl4pPr>
            <a:lvl5pPr>
              <a:defRPr sz="1700"/>
            </a:lvl5pPr>
            <a:lvl6pPr>
              <a:defRPr sz="1700"/>
            </a:lvl6pPr>
            <a:lvl7pPr>
              <a:defRPr sz="1700"/>
            </a:lvl7pPr>
            <a:lvl8pPr>
              <a:defRPr sz="1700"/>
            </a:lvl8pPr>
            <a:lvl9pPr>
              <a:defRPr sz="17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213"/>
          <p:cNvSpPr>
            <a:spLocks noGrp="1" noChangeArrowheads="1"/>
          </p:cNvSpPr>
          <p:nvPr>
            <p:ph type="dt" sz="half" idx="10"/>
          </p:nvPr>
        </p:nvSpPr>
        <p:spPr/>
        <p:txBody>
          <a:bodyPr/>
          <a:lstStyle>
            <a:lvl1pPr>
              <a:defRPr/>
            </a:lvl1pPr>
          </a:lstStyle>
          <a:p>
            <a:pPr>
              <a:defRPr/>
            </a:pPr>
            <a:endParaRPr lang="de-DE" altLang="zh-CN"/>
          </a:p>
          <a:p>
            <a:pPr>
              <a:defRPr/>
            </a:pPr>
            <a:r>
              <a:rPr lang="de-DE" altLang="zh-CN"/>
              <a:t>Page </a:t>
            </a:r>
            <a:fld id="{5BE69557-00A4-4ADC-9C9E-0D977F83DCE3}" type="slidenum">
              <a:rPr lang="de-DE" altLang="zh-CN"/>
            </a:fld>
            <a:endParaRPr lang="en-GB" altLang="zh-CN"/>
          </a:p>
        </p:txBody>
      </p:sp>
    </p:spTree>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5975"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26" y="1535113"/>
            <a:ext cx="5387975" cy="639763"/>
          </a:xfrm>
        </p:spPr>
        <p:txBody>
          <a:bodyPr anchor="b"/>
          <a:lstStyle>
            <a:lvl1pPr marL="0" indent="0">
              <a:buNone/>
              <a:defRPr sz="2400" b="1"/>
            </a:lvl1pPr>
            <a:lvl2pPr marL="455930" indent="0">
              <a:buNone/>
              <a:defRPr sz="2000" b="1"/>
            </a:lvl2pPr>
            <a:lvl3pPr marL="911860" indent="0">
              <a:buNone/>
              <a:defRPr sz="1700" b="1"/>
            </a:lvl3pPr>
            <a:lvl4pPr marL="1367790" indent="0">
              <a:buNone/>
              <a:defRPr sz="1600" b="1"/>
            </a:lvl4pPr>
            <a:lvl5pPr marL="1823720" indent="0">
              <a:buNone/>
              <a:defRPr sz="1600" b="1"/>
            </a:lvl5pPr>
            <a:lvl6pPr marL="2279650" indent="0">
              <a:buNone/>
              <a:defRPr sz="1600" b="1"/>
            </a:lvl6pPr>
            <a:lvl7pPr marL="2735580" indent="0">
              <a:buNone/>
              <a:defRPr sz="1600" b="1"/>
            </a:lvl7pPr>
            <a:lvl8pPr marL="3191510" indent="0">
              <a:buNone/>
              <a:defRPr sz="1600" b="1"/>
            </a:lvl8pPr>
            <a:lvl9pPr marL="364744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26" y="2174875"/>
            <a:ext cx="5387975" cy="3951288"/>
          </a:xfrm>
        </p:spPr>
        <p:txBody>
          <a:bodyPr/>
          <a:lstStyle>
            <a:lvl1pPr>
              <a:defRPr sz="2400"/>
            </a:lvl1pPr>
            <a:lvl2pPr>
              <a:defRPr sz="2000"/>
            </a:lvl2pPr>
            <a:lvl3pPr>
              <a:defRPr sz="17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4425" y="1535113"/>
            <a:ext cx="5391150" cy="639763"/>
          </a:xfrm>
        </p:spPr>
        <p:txBody>
          <a:bodyPr anchor="b"/>
          <a:lstStyle>
            <a:lvl1pPr marL="0" indent="0">
              <a:buNone/>
              <a:defRPr sz="2400" b="1"/>
            </a:lvl1pPr>
            <a:lvl2pPr marL="455930" indent="0">
              <a:buNone/>
              <a:defRPr sz="2000" b="1"/>
            </a:lvl2pPr>
            <a:lvl3pPr marL="911860" indent="0">
              <a:buNone/>
              <a:defRPr sz="1700" b="1"/>
            </a:lvl3pPr>
            <a:lvl4pPr marL="1367790" indent="0">
              <a:buNone/>
              <a:defRPr sz="1600" b="1"/>
            </a:lvl4pPr>
            <a:lvl5pPr marL="1823720" indent="0">
              <a:buNone/>
              <a:defRPr sz="1600" b="1"/>
            </a:lvl5pPr>
            <a:lvl6pPr marL="2279650" indent="0">
              <a:buNone/>
              <a:defRPr sz="1600" b="1"/>
            </a:lvl6pPr>
            <a:lvl7pPr marL="2735580" indent="0">
              <a:buNone/>
              <a:defRPr sz="1600" b="1"/>
            </a:lvl7pPr>
            <a:lvl8pPr marL="3191510" indent="0">
              <a:buNone/>
              <a:defRPr sz="1600" b="1"/>
            </a:lvl8pPr>
            <a:lvl9pPr marL="364744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4425" y="2174875"/>
            <a:ext cx="5391150" cy="3951288"/>
          </a:xfrm>
        </p:spPr>
        <p:txBody>
          <a:bodyPr/>
          <a:lstStyle>
            <a:lvl1pPr>
              <a:defRPr sz="2400"/>
            </a:lvl1pPr>
            <a:lvl2pPr>
              <a:defRPr sz="2000"/>
            </a:lvl2pPr>
            <a:lvl3pPr>
              <a:defRPr sz="17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213"/>
          <p:cNvSpPr>
            <a:spLocks noGrp="1" noChangeArrowheads="1"/>
          </p:cNvSpPr>
          <p:nvPr>
            <p:ph type="dt" sz="half" idx="10"/>
          </p:nvPr>
        </p:nvSpPr>
        <p:spPr/>
        <p:txBody>
          <a:bodyPr/>
          <a:lstStyle>
            <a:lvl1pPr>
              <a:defRPr/>
            </a:lvl1pPr>
          </a:lstStyle>
          <a:p>
            <a:pPr>
              <a:defRPr/>
            </a:pPr>
            <a:endParaRPr lang="de-DE" altLang="zh-CN"/>
          </a:p>
          <a:p>
            <a:pPr>
              <a:defRPr/>
            </a:pPr>
            <a:r>
              <a:rPr lang="de-DE" altLang="zh-CN"/>
              <a:t>Page </a:t>
            </a:r>
            <a:fld id="{5E51384E-FA8E-4F43-A1DF-90506A7B4C97}" type="slidenum">
              <a:rPr lang="de-DE" altLang="zh-CN"/>
            </a:fld>
            <a:endParaRPr lang="en-GB" altLang="zh-CN"/>
          </a:p>
        </p:txBody>
      </p:sp>
    </p:spTree>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213"/>
          <p:cNvSpPr>
            <a:spLocks noGrp="1" noChangeArrowheads="1"/>
          </p:cNvSpPr>
          <p:nvPr>
            <p:ph type="dt" sz="half" idx="10"/>
          </p:nvPr>
        </p:nvSpPr>
        <p:spPr/>
        <p:txBody>
          <a:bodyPr/>
          <a:lstStyle>
            <a:lvl1pPr>
              <a:defRPr/>
            </a:lvl1pPr>
          </a:lstStyle>
          <a:p>
            <a:pPr>
              <a:defRPr/>
            </a:pPr>
            <a:endParaRPr lang="de-DE" altLang="zh-CN"/>
          </a:p>
          <a:p>
            <a:pPr>
              <a:defRPr/>
            </a:pPr>
            <a:r>
              <a:rPr lang="de-DE" altLang="zh-CN"/>
              <a:t>Page </a:t>
            </a:r>
            <a:fld id="{0658EAB9-64B9-4EC0-9D4D-FD0006D7746F}" type="slidenum">
              <a:rPr lang="de-DE" altLang="zh-CN"/>
            </a:fld>
            <a:endParaRPr lang="en-GB" altLang="zh-CN"/>
          </a:p>
        </p:txBody>
      </p:sp>
    </p:spTree>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13"/>
          <p:cNvSpPr>
            <a:spLocks noGrp="1" noChangeArrowheads="1"/>
          </p:cNvSpPr>
          <p:nvPr>
            <p:ph type="dt" sz="half" idx="10"/>
          </p:nvPr>
        </p:nvSpPr>
        <p:spPr/>
        <p:txBody>
          <a:bodyPr/>
          <a:lstStyle>
            <a:lvl1pPr>
              <a:defRPr/>
            </a:lvl1pPr>
          </a:lstStyle>
          <a:p>
            <a:pPr>
              <a:defRPr/>
            </a:pPr>
            <a:endParaRPr lang="de-DE" altLang="zh-CN"/>
          </a:p>
          <a:p>
            <a:pPr>
              <a:defRPr/>
            </a:pPr>
            <a:r>
              <a:rPr lang="de-DE" altLang="zh-CN"/>
              <a:t>Page </a:t>
            </a:r>
            <a:fld id="{0C72B135-6CD4-4A1C-BEE4-8CA13AD8AEEA}" type="slidenum">
              <a:rPr lang="de-DE" altLang="zh-CN"/>
            </a:fld>
            <a:endParaRPr lang="en-GB" altLang="zh-CN"/>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transition advClick="0" advTm="8000">
    <p:fade thruBlk="1"/>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49"/>
            <a:ext cx="4011612" cy="1162051"/>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63"/>
            <a:ext cx="681831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2" y="1435104"/>
            <a:ext cx="4011612" cy="4691063"/>
          </a:xfrm>
        </p:spPr>
        <p:txBody>
          <a:bodyPr/>
          <a:lstStyle>
            <a:lvl1pPr marL="0" indent="0">
              <a:buNone/>
              <a:defRPr sz="1300"/>
            </a:lvl1pPr>
            <a:lvl2pPr marL="455930" indent="0">
              <a:buNone/>
              <a:defRPr sz="1200"/>
            </a:lvl2pPr>
            <a:lvl3pPr marL="911860" indent="0">
              <a:buNone/>
              <a:defRPr sz="900"/>
            </a:lvl3pPr>
            <a:lvl4pPr marL="1367790" indent="0">
              <a:buNone/>
              <a:defRPr sz="900"/>
            </a:lvl4pPr>
            <a:lvl5pPr marL="1823720" indent="0">
              <a:buNone/>
              <a:defRPr sz="900"/>
            </a:lvl5pPr>
            <a:lvl6pPr marL="2279650" indent="0">
              <a:buNone/>
              <a:defRPr sz="900"/>
            </a:lvl6pPr>
            <a:lvl7pPr marL="2735580" indent="0">
              <a:buNone/>
              <a:defRPr sz="900"/>
            </a:lvl7pPr>
            <a:lvl8pPr marL="3191510" indent="0">
              <a:buNone/>
              <a:defRPr sz="900"/>
            </a:lvl8pPr>
            <a:lvl9pPr marL="3647440" indent="0">
              <a:buNone/>
              <a:defRPr sz="900"/>
            </a:lvl9pPr>
          </a:lstStyle>
          <a:p>
            <a:pPr lvl="0"/>
            <a:r>
              <a:rPr lang="zh-CN" altLang="en-US" smtClean="0"/>
              <a:t>单击此处编辑母版文本样式</a:t>
            </a:r>
            <a:endParaRPr lang="zh-CN" altLang="en-US" smtClean="0"/>
          </a:p>
        </p:txBody>
      </p:sp>
      <p:sp>
        <p:nvSpPr>
          <p:cNvPr id="5" name="Rectangle 213"/>
          <p:cNvSpPr>
            <a:spLocks noGrp="1" noChangeArrowheads="1"/>
          </p:cNvSpPr>
          <p:nvPr>
            <p:ph type="dt" sz="half" idx="10"/>
          </p:nvPr>
        </p:nvSpPr>
        <p:spPr/>
        <p:txBody>
          <a:bodyPr/>
          <a:lstStyle>
            <a:lvl1pPr>
              <a:defRPr/>
            </a:lvl1pPr>
          </a:lstStyle>
          <a:p>
            <a:pPr>
              <a:defRPr/>
            </a:pPr>
            <a:endParaRPr lang="de-DE" altLang="zh-CN"/>
          </a:p>
          <a:p>
            <a:pPr>
              <a:defRPr/>
            </a:pPr>
            <a:r>
              <a:rPr lang="de-DE" altLang="zh-CN"/>
              <a:t>Page </a:t>
            </a:r>
            <a:fld id="{AF2C1125-1F34-47D3-AC67-3C32BF18EDAC}" type="slidenum">
              <a:rPr lang="de-DE" altLang="zh-CN"/>
            </a:fld>
            <a:endParaRPr lang="en-GB" altLang="zh-CN"/>
          </a:p>
        </p:txBody>
      </p:sp>
    </p:spTree>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776" y="4800601"/>
            <a:ext cx="7316788" cy="566739"/>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776" y="612775"/>
            <a:ext cx="7316788" cy="4114800"/>
          </a:xfrm>
        </p:spPr>
        <p:txBody>
          <a:bodyPr/>
          <a:lstStyle>
            <a:lvl1pPr marL="0" indent="0">
              <a:buNone/>
              <a:defRPr sz="3200"/>
            </a:lvl1pPr>
            <a:lvl2pPr marL="455930" indent="0">
              <a:buNone/>
              <a:defRPr sz="2800"/>
            </a:lvl2pPr>
            <a:lvl3pPr marL="911860" indent="0">
              <a:buNone/>
              <a:defRPr sz="2400"/>
            </a:lvl3pPr>
            <a:lvl4pPr marL="1367790" indent="0">
              <a:buNone/>
              <a:defRPr sz="2000"/>
            </a:lvl4pPr>
            <a:lvl5pPr marL="1823720" indent="0">
              <a:buNone/>
              <a:defRPr sz="2000"/>
            </a:lvl5pPr>
            <a:lvl6pPr marL="2279650" indent="0">
              <a:buNone/>
              <a:defRPr sz="2000"/>
            </a:lvl6pPr>
            <a:lvl7pPr marL="2735580" indent="0">
              <a:buNone/>
              <a:defRPr sz="2000"/>
            </a:lvl7pPr>
            <a:lvl8pPr marL="3191510" indent="0">
              <a:buNone/>
              <a:defRPr sz="2000"/>
            </a:lvl8pPr>
            <a:lvl9pPr marL="3647440" indent="0">
              <a:buNone/>
              <a:defRPr sz="2000"/>
            </a:lvl9pPr>
          </a:lstStyle>
          <a:p>
            <a:pPr lvl="0"/>
            <a:endParaRPr lang="zh-CN" altLang="en-US" noProof="0" smtClean="0"/>
          </a:p>
        </p:txBody>
      </p:sp>
      <p:sp>
        <p:nvSpPr>
          <p:cNvPr id="4" name="文本占位符 3"/>
          <p:cNvSpPr>
            <a:spLocks noGrp="1"/>
          </p:cNvSpPr>
          <p:nvPr>
            <p:ph type="body" sz="half" idx="2"/>
          </p:nvPr>
        </p:nvSpPr>
        <p:spPr>
          <a:xfrm>
            <a:off x="2390776" y="5367363"/>
            <a:ext cx="7316788" cy="804863"/>
          </a:xfrm>
        </p:spPr>
        <p:txBody>
          <a:bodyPr/>
          <a:lstStyle>
            <a:lvl1pPr marL="0" indent="0">
              <a:buNone/>
              <a:defRPr sz="1300"/>
            </a:lvl1pPr>
            <a:lvl2pPr marL="455930" indent="0">
              <a:buNone/>
              <a:defRPr sz="1200"/>
            </a:lvl2pPr>
            <a:lvl3pPr marL="911860" indent="0">
              <a:buNone/>
              <a:defRPr sz="900"/>
            </a:lvl3pPr>
            <a:lvl4pPr marL="1367790" indent="0">
              <a:buNone/>
              <a:defRPr sz="900"/>
            </a:lvl4pPr>
            <a:lvl5pPr marL="1823720" indent="0">
              <a:buNone/>
              <a:defRPr sz="900"/>
            </a:lvl5pPr>
            <a:lvl6pPr marL="2279650" indent="0">
              <a:buNone/>
              <a:defRPr sz="900"/>
            </a:lvl6pPr>
            <a:lvl7pPr marL="2735580" indent="0">
              <a:buNone/>
              <a:defRPr sz="900"/>
            </a:lvl7pPr>
            <a:lvl8pPr marL="3191510" indent="0">
              <a:buNone/>
              <a:defRPr sz="900"/>
            </a:lvl8pPr>
            <a:lvl9pPr marL="3647440" indent="0">
              <a:buNone/>
              <a:defRPr sz="900"/>
            </a:lvl9pPr>
          </a:lstStyle>
          <a:p>
            <a:pPr lvl="0"/>
            <a:r>
              <a:rPr lang="zh-CN" altLang="en-US" smtClean="0"/>
              <a:t>单击此处编辑母版文本样式</a:t>
            </a:r>
            <a:endParaRPr lang="zh-CN" altLang="en-US" smtClean="0"/>
          </a:p>
        </p:txBody>
      </p:sp>
      <p:sp>
        <p:nvSpPr>
          <p:cNvPr id="5" name="Rectangle 213"/>
          <p:cNvSpPr>
            <a:spLocks noGrp="1" noChangeArrowheads="1"/>
          </p:cNvSpPr>
          <p:nvPr>
            <p:ph type="dt" sz="half" idx="10"/>
          </p:nvPr>
        </p:nvSpPr>
        <p:spPr/>
        <p:txBody>
          <a:bodyPr/>
          <a:lstStyle>
            <a:lvl1pPr>
              <a:defRPr/>
            </a:lvl1pPr>
          </a:lstStyle>
          <a:p>
            <a:pPr>
              <a:defRPr/>
            </a:pPr>
            <a:endParaRPr lang="de-DE" altLang="zh-CN"/>
          </a:p>
          <a:p>
            <a:pPr>
              <a:defRPr/>
            </a:pPr>
            <a:r>
              <a:rPr lang="de-DE" altLang="zh-CN"/>
              <a:t>Page </a:t>
            </a:r>
            <a:fld id="{E973D8B6-2340-45B5-809C-6179B9923406}" type="slidenum">
              <a:rPr lang="de-DE" altLang="zh-CN"/>
            </a:fld>
            <a:endParaRPr lang="en-GB" altLang="zh-CN"/>
          </a:p>
        </p:txBody>
      </p:sp>
    </p:spTree>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213"/>
          <p:cNvSpPr>
            <a:spLocks noGrp="1" noChangeArrowheads="1"/>
          </p:cNvSpPr>
          <p:nvPr>
            <p:ph type="dt" sz="half" idx="10"/>
          </p:nvPr>
        </p:nvSpPr>
        <p:spPr/>
        <p:txBody>
          <a:bodyPr/>
          <a:lstStyle>
            <a:lvl1pPr>
              <a:defRPr/>
            </a:lvl1pPr>
          </a:lstStyle>
          <a:p>
            <a:pPr>
              <a:defRPr/>
            </a:pPr>
            <a:endParaRPr lang="de-DE" altLang="zh-CN"/>
          </a:p>
          <a:p>
            <a:pPr>
              <a:defRPr/>
            </a:pPr>
            <a:r>
              <a:rPr lang="de-DE" altLang="zh-CN"/>
              <a:t>Page </a:t>
            </a:r>
            <a:fld id="{00E45EE7-CE0F-4B0C-A91E-A8CCB9E163AF}" type="slidenum">
              <a:rPr lang="de-DE" altLang="zh-CN"/>
            </a:fld>
            <a:endParaRPr lang="en-GB" altLang="zh-CN"/>
          </a:p>
        </p:txBody>
      </p:sp>
    </p:spTree>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013825"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781052" y="274639"/>
            <a:ext cx="8080374"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213"/>
          <p:cNvSpPr>
            <a:spLocks noGrp="1" noChangeArrowheads="1"/>
          </p:cNvSpPr>
          <p:nvPr>
            <p:ph type="dt" sz="half" idx="10"/>
          </p:nvPr>
        </p:nvSpPr>
        <p:spPr/>
        <p:txBody>
          <a:bodyPr/>
          <a:lstStyle>
            <a:lvl1pPr>
              <a:defRPr/>
            </a:lvl1pPr>
          </a:lstStyle>
          <a:p>
            <a:pPr>
              <a:defRPr/>
            </a:pPr>
            <a:endParaRPr lang="de-DE" altLang="zh-CN"/>
          </a:p>
          <a:p>
            <a:pPr>
              <a:defRPr/>
            </a:pPr>
            <a:r>
              <a:rPr lang="de-DE" altLang="zh-CN"/>
              <a:t>Page </a:t>
            </a:r>
            <a:fld id="{77EC3B97-8A06-4576-B7D4-585C0D65A052}" type="slidenum">
              <a:rPr lang="de-DE" altLang="zh-CN"/>
            </a:fld>
            <a:endParaRPr lang="en-GB" altLang="zh-CN"/>
          </a:p>
        </p:txBody>
      </p:sp>
    </p:spTree>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369035"/>
            <a:ext cx="10179584" cy="745784"/>
          </a:xfrm>
          <a:prstGeom prst="rect">
            <a:avLst/>
          </a:prstGeom>
        </p:spPr>
        <p:txBody>
          <a:bodyPr/>
          <a:lstStyle/>
          <a:p>
            <a:r>
              <a:rPr lang="en-US" smtClean="0"/>
              <a:t>Click to edit Master title style</a:t>
            </a:r>
            <a:endParaRPr lang="en-US"/>
          </a:p>
        </p:txBody>
      </p:sp>
    </p:spTree>
  </p:cSld>
  <p:clrMapOvr>
    <a:masterClrMapping/>
  </p:clrMapOvr>
  <p:transition advClick="0" advTm="8000">
    <p:fade thruBlk="1"/>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369035"/>
            <a:ext cx="10179584" cy="745784"/>
          </a:xfrm>
          <a:prstGeom prst="rect">
            <a:avLst/>
          </a:prstGeom>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1007795" y="1297019"/>
            <a:ext cx="10130638" cy="4800000"/>
          </a:xfrm>
          <a:prstGeom prst="rect">
            <a:avLst/>
          </a:prstGeo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p:transition advClick="0" advTm="8000">
    <p:fade thruBlk="1"/>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369035"/>
            <a:ext cx="10179584" cy="745784"/>
          </a:xfrm>
          <a:prstGeom prst="rect">
            <a:avLst/>
          </a:prstGeom>
        </p:spPr>
        <p:txBody>
          <a:bodyPr/>
          <a:lstStyle/>
          <a:p>
            <a:r>
              <a:rPr lang="en-US" smtClean="0"/>
              <a:t>Click to edit Master title style</a:t>
            </a:r>
            <a:endParaRPr lang="en-US"/>
          </a:p>
        </p:txBody>
      </p:sp>
    </p:spTree>
  </p:cSld>
  <p:clrMapOvr>
    <a:masterClrMapping/>
  </p:clrMapOvr>
  <p:transition advClick="0" advTm="8000">
    <p:fade thruBlk="1"/>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Rectangle 13"/>
          <p:cNvSpPr>
            <a:spLocks noGrp="1" noChangeArrowheads="1"/>
          </p:cNvSpPr>
          <p:nvPr>
            <p:ph type="title"/>
          </p:nvPr>
        </p:nvSpPr>
        <p:spPr bwMode="auto">
          <a:xfrm>
            <a:off x="848771" y="113415"/>
            <a:ext cx="10179584" cy="871537"/>
          </a:xfrm>
          <a:prstGeom prst="rect">
            <a:avLst/>
          </a:prstGeom>
          <a:noFill/>
          <a:ln>
            <a:noFill/>
          </a:ln>
          <a:effectLst/>
        </p:spPr>
        <p:txBody>
          <a:bodyPr tIns="53313" rIns="106629" bIns="53313"/>
          <a:lstStyle>
            <a:lvl1pPr>
              <a:defRPr baseline="0">
                <a:solidFill>
                  <a:srgbClr val="C00000"/>
                </a:solidFill>
              </a:defRPr>
            </a:lvl1pPr>
          </a:lstStyle>
          <a:p>
            <a:pPr lvl="0"/>
            <a:r>
              <a:rPr lang="zh-CN" altLang="en-US" smtClean="0"/>
              <a:t>单击此处编辑母版标题样式</a:t>
            </a:r>
            <a:endParaRPr lang="zh-CN" altLang="en-US" dirty="0" smtClean="0"/>
          </a:p>
        </p:txBody>
      </p:sp>
    </p:spTree>
  </p:cSld>
  <p:clrMapOvr>
    <a:masterClrMapping/>
  </p:clrMapOvr>
  <p:transition advClick="0" advTm="8000"/>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transition advClick="0" advTm="8000">
    <p:fade thruBlk="1"/>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Tree>
  </p:cSld>
  <p:clrMapOvr>
    <a:masterClrMapping/>
  </p:clrMapOvr>
  <p:transition advClick="0" advTm="8000"/>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Tree>
  </p:cSld>
  <p:clrMapOvr>
    <a:masterClrMapping/>
  </p:clrMapOvr>
  <p:transition advClick="0" advTm="8000"/>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369035"/>
            <a:ext cx="10179584" cy="745784"/>
          </a:xfrm>
          <a:prstGeom prst="rect">
            <a:avLst/>
          </a:prstGeom>
        </p:spPr>
        <p:txBody>
          <a:bodyPr/>
          <a:lstStyle/>
          <a:p>
            <a:r>
              <a:rPr lang="en-US" smtClean="0"/>
              <a:t>Click to edit Master title style</a:t>
            </a:r>
            <a:endParaRPr lang="en-US"/>
          </a:p>
        </p:txBody>
      </p:sp>
    </p:spTree>
  </p:cSld>
  <p:clrMapOvr>
    <a:masterClrMapping/>
  </p:clrMapOvr>
  <p:transition advClick="0" advTm="8000">
    <p:fade thruBlk="1"/>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773049" y="353964"/>
            <a:ext cx="10975975" cy="944805"/>
          </a:xfrm>
          <a:prstGeom prst="rect">
            <a:avLst/>
          </a:prstGeom>
        </p:spPr>
        <p:txBody>
          <a:bodyPr lIns="91267" tIns="45634" rIns="91267" bIns="45634"/>
          <a:lstStyle/>
          <a:p>
            <a:r>
              <a:rPr lang="zh-CN" altLang="en-US" dirty="0" smtClean="0"/>
              <a:t>单击此处编辑母版标题样式</a:t>
            </a:r>
            <a:endParaRPr lang="zh-CN" altLang="en-US" dirty="0"/>
          </a:p>
        </p:txBody>
      </p:sp>
    </p:spTree>
  </p:cSld>
  <p:clrMapOvr>
    <a:masterClrMapping/>
  </p:clrMapOvr>
  <p:transition advClick="0" advTm="8000"/>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76317" y="400104"/>
            <a:ext cx="10440989" cy="573341"/>
          </a:xfrm>
          <a:prstGeom prst="rect">
            <a:avLst/>
          </a:prstGeom>
          <a:noFill/>
          <a:ln>
            <a:noFill/>
          </a:ln>
          <a:effectLst/>
        </p:spPr>
        <p:txBody>
          <a:bodyPr tIns="39988" rIns="79975" bIns="39988" anchor="t">
            <a:spAutoFit/>
          </a:bodyPr>
          <a:lstStyle>
            <a:lvl1pPr>
              <a:defRPr lang="zh-CN" altLang="en-US" kern="1200" dirty="0">
                <a:latin typeface="+mj-lt"/>
                <a:ea typeface="Arial Unicode MS" panose="020B0604020202020204" pitchFamily="34" charset="-122"/>
                <a:cs typeface="Times New Roman" panose="02020603050405020304" pitchFamily="18" charset="0"/>
              </a:defRPr>
            </a:lvl1pPr>
          </a:lstStyle>
          <a:p>
            <a:pPr lvl="0"/>
            <a:r>
              <a:rPr lang="zh-CN" altLang="en-US" dirty="0" smtClean="0"/>
              <a:t>单击此处编辑母版标题样式</a:t>
            </a:r>
            <a:endParaRPr lang="zh-CN" altLang="en-US" dirty="0"/>
          </a:p>
        </p:txBody>
      </p:sp>
    </p:spTree>
  </p:cSld>
  <p:clrMapOvr>
    <a:masterClrMapping/>
  </p:clrMapOvr>
  <p:transition advClick="0" advTm="8000">
    <p:fade thruBlk="1"/>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61662" y="421729"/>
            <a:ext cx="11156313" cy="837688"/>
          </a:xfrm>
          <a:prstGeom prst="rect">
            <a:avLst/>
          </a:prstGeom>
        </p:spPr>
        <p:txBody>
          <a:bodyPr lIns="121719" tIns="60868" rIns="121719" bIns="60868" anchor="ctr"/>
          <a:lstStyle>
            <a:lvl1pPr>
              <a:defRPr sz="2700" b="1">
                <a:solidFill>
                  <a:srgbClr val="C00000"/>
                </a:solidFill>
                <a:latin typeface="Arial" panose="020B0604020202020204" pitchFamily="34" charset="0"/>
                <a:ea typeface="微软雅黑" panose="020B0503020204020204" pitchFamily="34" charset="-122"/>
                <a:cs typeface="Arial" panose="020B0604020202020204" pitchFamily="34" charset="0"/>
              </a:defRPr>
            </a:lvl1pPr>
          </a:lstStyle>
          <a:p>
            <a:r>
              <a:rPr lang="en-US" dirty="0" smtClean="0"/>
              <a:t>Click to edit Master title style</a:t>
            </a:r>
            <a:endParaRPr lang="en-US" dirty="0"/>
          </a:p>
        </p:txBody>
      </p:sp>
    </p:spTree>
  </p:cSld>
  <p:clrMapOvr>
    <a:masterClrMapping/>
  </p:clrMapOvr>
  <p:transition advClick="0" advTm="8000">
    <p:fade thruBlk="1"/>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transition advClick="0" advTm="8000">
    <p:fade thruBlk="1"/>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483696" y="6489700"/>
            <a:ext cx="2796844" cy="455613"/>
          </a:xfrm>
          <a:prstGeom prst="rect">
            <a:avLst/>
          </a:prstGeom>
        </p:spPr>
        <p:txBody>
          <a:bodyPr lIns="121727" tIns="60872" rIns="121727" bIns="60872"/>
          <a:lstStyle>
            <a:lvl1pPr>
              <a:defRPr/>
            </a:lvl1pPr>
          </a:lstStyle>
          <a:p>
            <a:r>
              <a:rPr lang="de-DE">
                <a:solidFill>
                  <a:srgbClr val="000000"/>
                </a:solidFill>
                <a:ea typeface="宋体" panose="02010600030101010101" pitchFamily="2" charset="-122"/>
              </a:rPr>
              <a:t>Page </a:t>
            </a:r>
            <a:fld id="{4D749815-7134-4340-B69C-C14A6AA772E6}" type="slidenum">
              <a:rPr lang="de-DE">
                <a:solidFill>
                  <a:srgbClr val="000000"/>
                </a:solidFill>
                <a:ea typeface="宋体" panose="02010600030101010101" pitchFamily="2" charset="-122"/>
              </a:rPr>
            </a:fld>
            <a:endParaRPr lang="en-GB">
              <a:solidFill>
                <a:srgbClr val="000000"/>
              </a:solidFill>
              <a:ea typeface="宋体" panose="02010600030101010101" pitchFamily="2" charset="-122"/>
            </a:endParaRPr>
          </a:p>
        </p:txBody>
      </p:sp>
    </p:spTree>
  </p:cSld>
  <p:clrMapOvr>
    <a:masterClrMapping/>
  </p:clrMapOvr>
  <p:transition advClick="0" advTm="8000">
    <p:fade thruBlk="1"/>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796" y="325541"/>
            <a:ext cx="10179584" cy="871537"/>
          </a:xfrm>
          <a:prstGeom prst="rect">
            <a:avLst/>
          </a:prstGeom>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1007795" y="5326983"/>
            <a:ext cx="4849263" cy="495999"/>
          </a:xfrm>
          <a:prstGeom prst="rect">
            <a:avLst/>
          </a:prstGeom>
        </p:spPr>
        <p:txBody>
          <a:bodyPr lIns="121727" tIns="60872" rIns="121727" bIns="60872"/>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内容占位符 2"/>
          <p:cNvSpPr>
            <a:spLocks noGrp="1"/>
          </p:cNvSpPr>
          <p:nvPr>
            <p:ph idx="10"/>
          </p:nvPr>
        </p:nvSpPr>
        <p:spPr>
          <a:xfrm>
            <a:off x="6314261" y="5326983"/>
            <a:ext cx="4849263" cy="495999"/>
          </a:xfrm>
          <a:prstGeom prst="rect">
            <a:avLst/>
          </a:prstGeom>
        </p:spPr>
        <p:txBody>
          <a:bodyPr lIns="121727" tIns="60872" rIns="121727" bIns="60872"/>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5" name="内容占位符 2"/>
          <p:cNvSpPr>
            <a:spLocks noGrp="1"/>
          </p:cNvSpPr>
          <p:nvPr>
            <p:ph idx="11"/>
          </p:nvPr>
        </p:nvSpPr>
        <p:spPr>
          <a:xfrm>
            <a:off x="1007795" y="1763155"/>
            <a:ext cx="10155480" cy="736713"/>
          </a:xfrm>
          <a:prstGeom prst="rect">
            <a:avLst/>
          </a:prstGeom>
        </p:spPr>
        <p:txBody>
          <a:bodyPr lIns="121727" tIns="60872" rIns="121727" bIns="60872"/>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transition advClick="0" advTm="8000">
    <p:fade thruBlk="1"/>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Rectangle 13"/>
          <p:cNvSpPr>
            <a:spLocks noGrp="1" noChangeArrowheads="1"/>
          </p:cNvSpPr>
          <p:nvPr>
            <p:ph type="title"/>
          </p:nvPr>
        </p:nvSpPr>
        <p:spPr bwMode="auto">
          <a:xfrm>
            <a:off x="848771" y="113415"/>
            <a:ext cx="10179584" cy="871537"/>
          </a:xfrm>
          <a:prstGeom prst="rect">
            <a:avLst/>
          </a:prstGeom>
          <a:noFill/>
          <a:ln>
            <a:noFill/>
          </a:ln>
          <a:effectLst/>
        </p:spPr>
        <p:txBody>
          <a:bodyPr tIns="53313" rIns="106629" bIns="53313"/>
          <a:lstStyle>
            <a:lvl1pPr>
              <a:defRPr baseline="0">
                <a:solidFill>
                  <a:srgbClr val="C00000"/>
                </a:solidFill>
              </a:defRPr>
            </a:lvl1pPr>
          </a:lstStyle>
          <a:p>
            <a:pPr lvl="0"/>
            <a:r>
              <a:rPr lang="zh-CN" altLang="en-US" smtClean="0"/>
              <a:t>单击此处编辑母版标题样式</a:t>
            </a:r>
            <a:endParaRPr lang="zh-CN" altLang="en-US" dirty="0" smtClean="0"/>
          </a:p>
        </p:txBody>
      </p:sp>
    </p:spTree>
  </p:cSld>
  <p:clrMapOvr>
    <a:masterClrMapping/>
  </p:clrMapOvr>
  <p:transition advClick="0" advTm="8000"/>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transition advClick="0" advTm="8000">
    <p:fade thruBlk="1"/>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Tree>
  </p:cSld>
  <p:clrMapOvr>
    <a:masterClrMapping/>
  </p:clrMapOvr>
  <p:transition advClick="0" advTm="8000"/>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369035"/>
            <a:ext cx="10179584" cy="745784"/>
          </a:xfrm>
          <a:prstGeom prst="rect">
            <a:avLst/>
          </a:prstGeom>
        </p:spPr>
        <p:txBody>
          <a:bodyPr/>
          <a:lstStyle/>
          <a:p>
            <a:r>
              <a:rPr lang="en-US" smtClean="0"/>
              <a:t>Click to edit Master title style</a:t>
            </a:r>
            <a:endParaRPr lang="en-US"/>
          </a:p>
        </p:txBody>
      </p:sp>
    </p:spTree>
  </p:cSld>
  <p:clrMapOvr>
    <a:masterClrMapping/>
  </p:clrMapOvr>
  <p:transition advClick="0" advTm="8000">
    <p:fade thruBlk="1"/>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369035"/>
            <a:ext cx="10179584" cy="745784"/>
          </a:xfrm>
          <a:prstGeom prst="rect">
            <a:avLst/>
          </a:prstGeom>
        </p:spPr>
        <p:txBody>
          <a:bodyPr/>
          <a:lstStyle/>
          <a:p>
            <a:r>
              <a:rPr lang="en-US" smtClean="0"/>
              <a:t>Click to edit Master title style</a:t>
            </a:r>
            <a:endParaRPr lang="en-US"/>
          </a:p>
        </p:txBody>
      </p:sp>
    </p:spTree>
  </p:cSld>
  <p:clrMapOvr>
    <a:masterClrMapping/>
  </p:clrMapOvr>
  <p:transition advClick="0" advTm="8000">
    <p:fade thruBlk="1"/>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773049" y="353964"/>
            <a:ext cx="10975975" cy="944805"/>
          </a:xfrm>
          <a:prstGeom prst="rect">
            <a:avLst/>
          </a:prstGeom>
        </p:spPr>
        <p:txBody>
          <a:bodyPr lIns="91267" tIns="45634" rIns="91267" bIns="45634"/>
          <a:lstStyle/>
          <a:p>
            <a:r>
              <a:rPr lang="zh-CN" altLang="en-US" dirty="0" smtClean="0"/>
              <a:t>单击此处编辑母版标题样式</a:t>
            </a:r>
            <a:endParaRPr lang="zh-CN" altLang="en-US" dirty="0"/>
          </a:p>
        </p:txBody>
      </p:sp>
    </p:spTree>
  </p:cSld>
  <p:clrMapOvr>
    <a:masterClrMapping/>
  </p:clrMapOvr>
  <p:transition advClick="0" advTm="8000"/>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76317" y="400104"/>
            <a:ext cx="10440989" cy="573341"/>
          </a:xfrm>
          <a:prstGeom prst="rect">
            <a:avLst/>
          </a:prstGeom>
          <a:noFill/>
          <a:ln>
            <a:noFill/>
          </a:ln>
          <a:effectLst/>
        </p:spPr>
        <p:txBody>
          <a:bodyPr tIns="39988" rIns="79975" bIns="39988" anchor="t">
            <a:spAutoFit/>
          </a:bodyPr>
          <a:lstStyle>
            <a:lvl1pPr>
              <a:defRPr lang="zh-CN" altLang="en-US" kern="1200" dirty="0">
                <a:latin typeface="+mj-lt"/>
                <a:ea typeface="Arial Unicode MS" panose="020B0604020202020204" pitchFamily="34" charset="-122"/>
                <a:cs typeface="Times New Roman" panose="02020603050405020304" pitchFamily="18" charset="0"/>
              </a:defRPr>
            </a:lvl1pPr>
          </a:lstStyle>
          <a:p>
            <a:pPr lvl="0"/>
            <a:r>
              <a:rPr lang="zh-CN" altLang="en-US" dirty="0" smtClean="0"/>
              <a:t>单击此处编辑母版标题样式</a:t>
            </a:r>
            <a:endParaRPr lang="zh-CN" altLang="en-US" dirty="0"/>
          </a:p>
        </p:txBody>
      </p:sp>
    </p:spTree>
  </p:cSld>
  <p:clrMapOvr>
    <a:masterClrMapping/>
  </p:clrMapOvr>
  <p:transition advClick="0" advTm="8000">
    <p:fade thruBlk="1"/>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61662" y="421729"/>
            <a:ext cx="11156313" cy="837688"/>
          </a:xfrm>
          <a:prstGeom prst="rect">
            <a:avLst/>
          </a:prstGeom>
        </p:spPr>
        <p:txBody>
          <a:bodyPr lIns="121719" tIns="60868" rIns="121719" bIns="60868" anchor="ctr"/>
          <a:lstStyle>
            <a:lvl1pPr>
              <a:defRPr sz="2700" b="1">
                <a:solidFill>
                  <a:srgbClr val="C00000"/>
                </a:solidFill>
                <a:latin typeface="Arial" panose="020B0604020202020204" pitchFamily="34" charset="0"/>
                <a:ea typeface="微软雅黑" panose="020B0503020204020204" pitchFamily="34" charset="-122"/>
                <a:cs typeface="Arial" panose="020B0604020202020204" pitchFamily="34" charset="0"/>
              </a:defRPr>
            </a:lvl1pPr>
          </a:lstStyle>
          <a:p>
            <a:r>
              <a:rPr lang="en-US" dirty="0" smtClean="0"/>
              <a:t>Click to edit Master title style</a:t>
            </a:r>
            <a:endParaRPr lang="en-US" dirty="0"/>
          </a:p>
        </p:txBody>
      </p:sp>
    </p:spTree>
  </p:cSld>
  <p:clrMapOvr>
    <a:masterClrMapping/>
  </p:clrMapOvr>
  <p:transition advClick="0" advTm="8000">
    <p:fade thruBlk="1"/>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transition advClick="0" advTm="8000">
    <p:fade thruBlk="1"/>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blank">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483696" y="6489700"/>
            <a:ext cx="2796844" cy="455613"/>
          </a:xfrm>
          <a:prstGeom prst="rect">
            <a:avLst/>
          </a:prstGeom>
        </p:spPr>
        <p:txBody>
          <a:bodyPr lIns="121727" tIns="60872" rIns="121727" bIns="60872"/>
          <a:lstStyle>
            <a:lvl1pPr>
              <a:defRPr/>
            </a:lvl1pPr>
          </a:lstStyle>
          <a:p>
            <a:r>
              <a:rPr lang="de-DE">
                <a:solidFill>
                  <a:srgbClr val="000000"/>
                </a:solidFill>
                <a:ea typeface="宋体" panose="02010600030101010101" pitchFamily="2" charset="-122"/>
              </a:rPr>
              <a:t>Page </a:t>
            </a:r>
            <a:fld id="{4D749815-7134-4340-B69C-C14A6AA772E6}" type="slidenum">
              <a:rPr lang="de-DE">
                <a:solidFill>
                  <a:srgbClr val="000000"/>
                </a:solidFill>
                <a:ea typeface="宋体" panose="02010600030101010101" pitchFamily="2" charset="-122"/>
              </a:rPr>
            </a:fld>
            <a:endParaRPr lang="en-GB">
              <a:solidFill>
                <a:srgbClr val="000000"/>
              </a:solidFill>
              <a:ea typeface="宋体" panose="02010600030101010101" pitchFamily="2" charset="-122"/>
            </a:endParaRPr>
          </a:p>
        </p:txBody>
      </p:sp>
    </p:spTree>
  </p:cSld>
  <p:clrMapOvr>
    <a:masterClrMapping/>
  </p:clrMapOvr>
  <p:transition advClick="0" advTm="8000">
    <p:fade thruBlk="1"/>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796" y="325541"/>
            <a:ext cx="10179584" cy="871537"/>
          </a:xfrm>
          <a:prstGeom prst="rect">
            <a:avLst/>
          </a:prstGeom>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1007795" y="5326983"/>
            <a:ext cx="4849263" cy="495999"/>
          </a:xfrm>
          <a:prstGeom prst="rect">
            <a:avLst/>
          </a:prstGeom>
        </p:spPr>
        <p:txBody>
          <a:bodyPr lIns="121727" tIns="60872" rIns="121727" bIns="60872"/>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内容占位符 2"/>
          <p:cNvSpPr>
            <a:spLocks noGrp="1"/>
          </p:cNvSpPr>
          <p:nvPr>
            <p:ph idx="10"/>
          </p:nvPr>
        </p:nvSpPr>
        <p:spPr>
          <a:xfrm>
            <a:off x="6314261" y="5326983"/>
            <a:ext cx="4849263" cy="495999"/>
          </a:xfrm>
          <a:prstGeom prst="rect">
            <a:avLst/>
          </a:prstGeom>
        </p:spPr>
        <p:txBody>
          <a:bodyPr lIns="121727" tIns="60872" rIns="121727" bIns="60872"/>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5" name="内容占位符 2"/>
          <p:cNvSpPr>
            <a:spLocks noGrp="1"/>
          </p:cNvSpPr>
          <p:nvPr>
            <p:ph idx="11"/>
          </p:nvPr>
        </p:nvSpPr>
        <p:spPr>
          <a:xfrm>
            <a:off x="1007795" y="1763155"/>
            <a:ext cx="10155480" cy="736713"/>
          </a:xfrm>
          <a:prstGeom prst="rect">
            <a:avLst/>
          </a:prstGeom>
        </p:spPr>
        <p:txBody>
          <a:bodyPr lIns="121727" tIns="60872" rIns="121727" bIns="60872"/>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transition advClick="0" advTm="8000">
    <p:fade thruBlk="1"/>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81201" y="336815"/>
            <a:ext cx="10457621" cy="759668"/>
          </a:xfrm>
          <a:prstGeom prst="rect">
            <a:avLst/>
          </a:prstGeom>
          <a:noFill/>
          <a:ln w="9525" algn="ctr">
            <a:noFill/>
            <a:miter lim="800000"/>
          </a:ln>
          <a:effectLst/>
        </p:spPr>
        <p:txBody>
          <a:bodyPr vert="horz" wrap="square" lIns="91254" tIns="45627" rIns="91254" bIns="45627" numCol="1" anchor="ctr" anchorCtr="0" compatLnSpc="1"/>
          <a:lstStyle>
            <a:lvl1pPr marL="0" indent="0">
              <a:buFont typeface="Arial" panose="020B0604020202020204" pitchFamily="34" charset="0"/>
              <a:buNone/>
              <a:defRPr lang="zh-CN" altLang="en-US" sz="4000" b="0" dirty="0">
                <a:solidFill>
                  <a:schemeClr val="tx2"/>
                </a:solidFill>
                <a:latin typeface="FrutigerNext LT Light" pitchFamily="34" charset="0"/>
                <a:ea typeface="黑体" panose="02010609060101010101" pitchFamily="2" charset="-122"/>
              </a:defRPr>
            </a:lvl1pPr>
          </a:lstStyle>
          <a:p>
            <a:pPr lvl="0"/>
            <a:r>
              <a:rPr lang="en-US" altLang="zh-CN" dirty="0" smtClean="0"/>
              <a:t>HEADLINE TEXT TO BE PLACED</a:t>
            </a:r>
            <a:endParaRPr lang="zh-CN" altLang="en-US" dirty="0"/>
          </a:p>
        </p:txBody>
      </p:sp>
    </p:spTree>
  </p:cSld>
  <p:clrMapOvr>
    <a:masterClrMapping/>
  </p:clrMapOvr>
  <p:transition>
    <p:fade thruBlk="1"/>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fade thruBlk="1"/>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Tree>
  </p:cSld>
  <p:clrMapOvr>
    <a:masterClrMapping/>
  </p:clrMapOvr>
  <p:transition spd="slow"/>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773049" y="353964"/>
            <a:ext cx="10975975" cy="944805"/>
          </a:xfrm>
          <a:prstGeom prst="rect">
            <a:avLst/>
          </a:prstGeom>
        </p:spPr>
        <p:txBody>
          <a:bodyPr lIns="91254" tIns="45627" rIns="91254" bIns="45627"/>
          <a:lstStyle/>
          <a:p>
            <a:r>
              <a:rPr lang="zh-CN" altLang="en-US" dirty="0" smtClean="0"/>
              <a:t>单击此处编辑母版标题样式</a:t>
            </a:r>
            <a:endParaRPr lang="zh-CN" altLang="en-US" dirty="0"/>
          </a:p>
        </p:txBody>
      </p:sp>
    </p:spTree>
  </p:cSld>
  <p:clrMapOvr>
    <a:masterClrMapping/>
  </p:clrMapOvr>
  <p:transition advClick="0" advTm="8000"/>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1_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81050" y="488949"/>
            <a:ext cx="10975975" cy="1143000"/>
          </a:xfrm>
          <a:prstGeom prst="rect">
            <a:avLst/>
          </a:prstGeom>
        </p:spPr>
        <p:txBody>
          <a:bodyPr lIns="91254" tIns="45627" rIns="91254" bIns="45627"/>
          <a:lstStyle>
            <a:lvl1pPr marL="0" marR="0" indent="0" algn="l" defTabSz="912495" rtl="0" eaLnBrk="1" fontAlgn="base" latinLnBrk="0" hangingPunct="1">
              <a:lnSpc>
                <a:spcPct val="100000"/>
              </a:lnSpc>
              <a:spcBef>
                <a:spcPct val="0"/>
              </a:spcBef>
              <a:spcAft>
                <a:spcPct val="0"/>
              </a:spcAft>
              <a:buClrTx/>
              <a:buSzTx/>
              <a:buFontTx/>
              <a:buNone/>
              <a:defRPr>
                <a:solidFill>
                  <a:schemeClr val="tx1">
                    <a:lumMod val="75000"/>
                    <a:lumOff val="25000"/>
                  </a:schemeClr>
                </a:solidFill>
                <a:latin typeface="FrutigerNext LT Light" pitchFamily="34" charset="0"/>
                <a:ea typeface="微软雅黑" panose="020B0503020204020204" pitchFamily="34" charset="-122"/>
              </a:defRPr>
            </a:lvl1pPr>
          </a:lstStyle>
          <a:p>
            <a:r>
              <a:rPr lang="en-US" altLang="zh-CN" dirty="0" smtClean="0"/>
              <a:t>Content</a:t>
            </a:r>
            <a:endParaRPr lang="zh-CN" altLang="en-US" dirty="0"/>
          </a:p>
        </p:txBody>
      </p:sp>
      <p:sp>
        <p:nvSpPr>
          <p:cNvPr id="4" name="文本占位符 3"/>
          <p:cNvSpPr>
            <a:spLocks noGrp="1"/>
          </p:cNvSpPr>
          <p:nvPr>
            <p:ph type="body" sz="quarter" idx="10" hasCustomPrompt="1"/>
          </p:nvPr>
        </p:nvSpPr>
        <p:spPr>
          <a:xfrm>
            <a:off x="811213" y="1803400"/>
            <a:ext cx="10471150" cy="4073525"/>
          </a:xfrm>
          <a:prstGeom prst="rect">
            <a:avLst/>
          </a:prstGeom>
        </p:spPr>
        <p:txBody>
          <a:bodyPr lIns="91254" tIns="45627" rIns="91254" bIns="45627"/>
          <a:lstStyle>
            <a:lvl1pPr>
              <a:defRPr>
                <a:solidFill>
                  <a:schemeClr val="tx1">
                    <a:lumMod val="75000"/>
                    <a:lumOff val="25000"/>
                  </a:schemeClr>
                </a:solidFill>
                <a:latin typeface="微软雅黑" panose="020B0503020204020204" pitchFamily="34" charset="-122"/>
                <a:ea typeface="微软雅黑" panose="020B0503020204020204" pitchFamily="34" charset="-122"/>
              </a:defRPr>
            </a:lvl1pPr>
          </a:lstStyle>
          <a:p>
            <a:pPr lvl="0"/>
            <a:r>
              <a:rPr lang="zh-CN" altLang="en-US" dirty="0" smtClean="0"/>
              <a:t>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smtClean="0"/>
          </a:p>
        </p:txBody>
      </p:sp>
    </p:spTree>
  </p:cSld>
  <p:clrMapOvr>
    <a:masterClrMapping/>
  </p:clrMapOvr>
  <p:transition>
    <p:fade thruBlk="1"/>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81050" y="274637"/>
            <a:ext cx="10975975" cy="1143000"/>
          </a:xfrm>
          <a:prstGeom prst="rect">
            <a:avLst/>
          </a:prstGeom>
        </p:spPr>
        <p:txBody>
          <a:bodyPr lIns="91254" tIns="45627" rIns="91254" bIns="45627"/>
          <a:lstStyle/>
          <a:p>
            <a:r>
              <a:rPr lang="zh-CN" altLang="en-US" smtClean="0"/>
              <a:t>单击此处编辑母版标题样式</a:t>
            </a:r>
            <a:endParaRPr lang="zh-CN" altLang="en-US"/>
          </a:p>
        </p:txBody>
      </p:sp>
      <p:sp>
        <p:nvSpPr>
          <p:cNvPr id="3" name="内容占位符 2"/>
          <p:cNvSpPr>
            <a:spLocks noGrp="1"/>
          </p:cNvSpPr>
          <p:nvPr>
            <p:ph idx="1"/>
          </p:nvPr>
        </p:nvSpPr>
        <p:spPr>
          <a:xfrm>
            <a:off x="781050" y="1600201"/>
            <a:ext cx="10975975" cy="4525963"/>
          </a:xfrm>
          <a:prstGeom prst="rect">
            <a:avLst/>
          </a:prstGeom>
        </p:spPr>
        <p:txBody>
          <a:bodyPr lIns="91254" tIns="45627" rIns="91254" bIns="45627"/>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ransition>
    <p:fade thruBlk="1"/>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177" y="240457"/>
            <a:ext cx="10910738" cy="1080000"/>
          </a:xfrm>
          <a:prstGeom prst="rect">
            <a:avLst/>
          </a:prstGeom>
          <a:noFill/>
          <a:ln w="9525" algn="ctr">
            <a:noFill/>
            <a:miter lim="800000"/>
          </a:ln>
          <a:effectLst/>
        </p:spPr>
        <p:txBody>
          <a:bodyPr vert="horz" wrap="square" lIns="91254" tIns="45627" rIns="91254" bIns="45627" numCol="1" anchor="ctr" anchorCtr="0" compatLnSpc="1"/>
          <a:lstStyle>
            <a:lvl1pPr marL="0" indent="0">
              <a:buFont typeface="Arial" panose="020B0604020202020204" pitchFamily="34" charset="0"/>
              <a:buNone/>
              <a:defRPr lang="zh-CN" altLang="en-US" dirty="0">
                <a:latin typeface="+mj-lt"/>
                <a:ea typeface="黑体" panose="02010609060101010101" pitchFamily="2" charset="-122"/>
              </a:defRPr>
            </a:lvl1pPr>
          </a:lstStyle>
          <a:p>
            <a:pPr lvl="0"/>
            <a:r>
              <a:rPr lang="zh-CN" altLang="en-US" smtClean="0"/>
              <a:t>单击此处编辑母版标题样式</a:t>
            </a:r>
            <a:endParaRPr lang="zh-CN" altLang="en-US" dirty="0"/>
          </a:p>
        </p:txBody>
      </p:sp>
    </p:spTree>
  </p:cSld>
  <p:clrMapOvr>
    <a:masterClrMapping/>
  </p:clrMapOvr>
  <p:transition>
    <p:fade thruBlk="1"/>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369035"/>
            <a:ext cx="10179584" cy="745784"/>
          </a:xfrm>
          <a:prstGeom prst="rect">
            <a:avLst/>
          </a:prstGeom>
        </p:spPr>
        <p:txBody>
          <a:bodyPr lIns="121727" tIns="60872" rIns="121727" bIns="60872"/>
          <a:lstStyle/>
          <a:p>
            <a:r>
              <a:rPr lang="zh-CN" altLang="en-US" smtClean="0"/>
              <a:t>单击此处编辑母版标题样式</a:t>
            </a:r>
            <a:endParaRPr lang="en-US"/>
          </a:p>
        </p:txBody>
      </p:sp>
    </p:spTree>
  </p:cSld>
  <p:clrMapOvr>
    <a:masterClrMapping/>
  </p:clrMapOvr>
  <p:transition advClick="0" advTm="8000">
    <p:fade thruBlk="1"/>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cSld name="8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369035"/>
            <a:ext cx="10179584" cy="745784"/>
          </a:xfrm>
          <a:prstGeom prst="rect">
            <a:avLst/>
          </a:prstGeom>
        </p:spPr>
        <p:txBody>
          <a:bodyPr lIns="121727" tIns="60872" rIns="121727" bIns="60872"/>
          <a:lstStyle/>
          <a:p>
            <a:r>
              <a:rPr lang="zh-CN" altLang="en-US" smtClean="0"/>
              <a:t>单击此处编辑母版标题样式</a:t>
            </a:r>
            <a:endParaRPr lang="en-US"/>
          </a:p>
        </p:txBody>
      </p:sp>
    </p:spTree>
  </p:cSld>
  <p:clrMapOvr>
    <a:masterClrMapping/>
  </p:clrMapOvr>
  <p:transition advClick="0" advTm="8000">
    <p:fade thruBlk="1"/>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Title 1"/>
          <p:cNvSpPr>
            <a:spLocks noGrp="1"/>
          </p:cNvSpPr>
          <p:nvPr>
            <p:ph type="title"/>
          </p:nvPr>
        </p:nvSpPr>
        <p:spPr>
          <a:xfrm>
            <a:off x="1007796" y="369035"/>
            <a:ext cx="10179584" cy="745784"/>
          </a:xfrm>
          <a:prstGeom prst="rect">
            <a:avLst/>
          </a:prstGeom>
        </p:spPr>
        <p:txBody>
          <a:bodyPr lIns="121727" tIns="60872" rIns="121727" bIns="60872"/>
          <a:lstStyle/>
          <a:p>
            <a:r>
              <a:rPr lang="zh-CN" altLang="en-US" smtClean="0"/>
              <a:t>单击此处编辑母版标题样式</a:t>
            </a:r>
            <a:endParaRPr lang="en-US"/>
          </a:p>
        </p:txBody>
      </p:sp>
    </p:spTree>
  </p:cSld>
  <p:clrMapOvr>
    <a:masterClrMapping/>
  </p:clrMapOvr>
  <p:transition advClick="0" advTm="8000">
    <p:fade thruBlk="1"/>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369035"/>
            <a:ext cx="10179584" cy="745784"/>
          </a:xfrm>
          <a:prstGeom prst="rect">
            <a:avLst/>
          </a:prstGeom>
        </p:spPr>
        <p:txBody>
          <a:bodyPr lIns="121727" tIns="60872" rIns="121727" bIns="60872"/>
          <a:lstStyle/>
          <a:p>
            <a:r>
              <a:rPr lang="zh-CN" altLang="en-US" smtClean="0"/>
              <a:t>单击此处编辑母版标题样式</a:t>
            </a:r>
            <a:endParaRPr lang="en-US"/>
          </a:p>
        </p:txBody>
      </p:sp>
    </p:spTree>
  </p:cSld>
  <p:clrMapOvr>
    <a:masterClrMapping/>
  </p:clrMapOvr>
  <p:transition advClick="0" advTm="8000">
    <p:fade thruBlk="1"/>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638" y="2130442"/>
            <a:ext cx="10365899" cy="1470025"/>
          </a:xfrm>
          <a:prstGeom prst="rect">
            <a:avLst/>
          </a:prstGeom>
        </p:spPr>
        <p:txBody>
          <a:bodyPr lIns="121727" tIns="60872" rIns="121727" bIns="60872"/>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9276" y="3886200"/>
            <a:ext cx="8536623" cy="1752600"/>
          </a:xfrm>
          <a:prstGeom prst="rect">
            <a:avLst/>
          </a:prstGeom>
        </p:spPr>
        <p:txBody>
          <a:bodyPr lIns="121727" tIns="60872" rIns="121727" bIns="60872"/>
          <a:lstStyle>
            <a:lvl1pPr marL="0" indent="0" algn="ctr">
              <a:buNone/>
              <a:defRPr>
                <a:solidFill>
                  <a:schemeClr val="tx1">
                    <a:tint val="75000"/>
                  </a:schemeClr>
                </a:solidFill>
              </a:defRPr>
            </a:lvl1pPr>
            <a:lvl2pPr marL="608330" indent="0" algn="ctr">
              <a:buNone/>
              <a:defRPr>
                <a:solidFill>
                  <a:schemeClr val="tx1">
                    <a:tint val="75000"/>
                  </a:schemeClr>
                </a:solidFill>
              </a:defRPr>
            </a:lvl2pPr>
            <a:lvl3pPr marL="1217295" indent="0" algn="ctr">
              <a:buNone/>
              <a:defRPr>
                <a:solidFill>
                  <a:schemeClr val="tx1">
                    <a:tint val="75000"/>
                  </a:schemeClr>
                </a:solidFill>
              </a:defRPr>
            </a:lvl3pPr>
            <a:lvl4pPr marL="1825625" indent="0" algn="ctr">
              <a:buNone/>
              <a:defRPr>
                <a:solidFill>
                  <a:schemeClr val="tx1">
                    <a:tint val="75000"/>
                  </a:schemeClr>
                </a:solidFill>
              </a:defRPr>
            </a:lvl4pPr>
            <a:lvl5pPr marL="2434590" indent="0" algn="ctr">
              <a:buNone/>
              <a:defRPr>
                <a:solidFill>
                  <a:schemeClr val="tx1">
                    <a:tint val="75000"/>
                  </a:schemeClr>
                </a:solidFill>
              </a:defRPr>
            </a:lvl5pPr>
            <a:lvl6pPr marL="3042920" indent="0" algn="ctr">
              <a:buNone/>
              <a:defRPr>
                <a:solidFill>
                  <a:schemeClr val="tx1">
                    <a:tint val="75000"/>
                  </a:schemeClr>
                </a:solidFill>
              </a:defRPr>
            </a:lvl6pPr>
            <a:lvl7pPr marL="3651885" indent="0" algn="ctr">
              <a:buNone/>
              <a:defRPr>
                <a:solidFill>
                  <a:schemeClr val="tx1">
                    <a:tint val="75000"/>
                  </a:schemeClr>
                </a:solidFill>
              </a:defRPr>
            </a:lvl7pPr>
            <a:lvl8pPr marL="4260215" indent="0" algn="ctr">
              <a:buNone/>
              <a:defRPr>
                <a:solidFill>
                  <a:schemeClr val="tx1">
                    <a:tint val="75000"/>
                  </a:schemeClr>
                </a:solidFill>
              </a:defRPr>
            </a:lvl8pPr>
            <a:lvl9pPr marL="486918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609760" y="6356352"/>
            <a:ext cx="2845541" cy="365125"/>
          </a:xfrm>
          <a:prstGeom prst="rect">
            <a:avLst/>
          </a:prstGeom>
        </p:spPr>
        <p:txBody>
          <a:bodyPr lIns="121727" tIns="60872" rIns="121727" bIns="60872"/>
          <a:lstStyle/>
          <a:p>
            <a:fld id="{9A66688C-518A-4ADA-8508-09256B6E6682}" type="datetimeFigureOut">
              <a:rPr lang="zh-CN" altLang="en-US" smtClean="0">
                <a:solidFill>
                  <a:srgbClr val="000000"/>
                </a:solidFill>
                <a:latin typeface="Arial" panose="020B0604020202020204"/>
                <a:ea typeface="宋体" panose="02010600030101010101" pitchFamily="2" charset="-122"/>
              </a:rPr>
            </a:fld>
            <a:endParaRPr lang="zh-CN" altLang="en-US">
              <a:solidFill>
                <a:srgbClr val="000000"/>
              </a:solidFill>
              <a:latin typeface="Arial" panose="020B0604020202020204"/>
              <a:ea typeface="宋体" panose="02010600030101010101" pitchFamily="2" charset="-122"/>
            </a:endParaRPr>
          </a:p>
        </p:txBody>
      </p:sp>
      <p:sp>
        <p:nvSpPr>
          <p:cNvPr id="5" name="页脚占位符 4"/>
          <p:cNvSpPr>
            <a:spLocks noGrp="1"/>
          </p:cNvSpPr>
          <p:nvPr>
            <p:ph type="ftr" sz="quarter" idx="11"/>
          </p:nvPr>
        </p:nvSpPr>
        <p:spPr>
          <a:xfrm>
            <a:off x="4166685" y="6356352"/>
            <a:ext cx="3861805" cy="365125"/>
          </a:xfrm>
          <a:prstGeom prst="rect">
            <a:avLst/>
          </a:prstGeom>
        </p:spPr>
        <p:txBody>
          <a:bodyPr lIns="121727" tIns="60872" rIns="121727" bIns="60872"/>
          <a:lstStyle/>
          <a:p>
            <a:endParaRPr lang="zh-CN" altLang="en-US">
              <a:solidFill>
                <a:srgbClr val="000000"/>
              </a:solidFill>
              <a:latin typeface="Arial" panose="020B0604020202020204"/>
              <a:ea typeface="宋体" panose="02010600030101010101" pitchFamily="2" charset="-122"/>
            </a:endParaRPr>
          </a:p>
        </p:txBody>
      </p:sp>
      <p:sp>
        <p:nvSpPr>
          <p:cNvPr id="6" name="灯片编号占位符 5"/>
          <p:cNvSpPr>
            <a:spLocks noGrp="1"/>
          </p:cNvSpPr>
          <p:nvPr>
            <p:ph type="sldNum" sz="quarter" idx="12"/>
          </p:nvPr>
        </p:nvSpPr>
        <p:spPr>
          <a:xfrm>
            <a:off x="8739875" y="6356352"/>
            <a:ext cx="2845541" cy="365125"/>
          </a:xfrm>
          <a:prstGeom prst="rect">
            <a:avLst/>
          </a:prstGeom>
        </p:spPr>
        <p:txBody>
          <a:bodyPr lIns="121727" tIns="60872" rIns="121727" bIns="60872"/>
          <a:lstStyle/>
          <a:p>
            <a:fld id="{714E0BE2-C3BF-4880-A4AC-EEF08CB2500A}" type="slidenum">
              <a:rPr lang="zh-CN" altLang="en-US" smtClean="0">
                <a:solidFill>
                  <a:srgbClr val="000000"/>
                </a:solidFill>
                <a:latin typeface="Arial" panose="020B0604020202020204"/>
                <a:ea typeface="宋体" panose="02010600030101010101" pitchFamily="2" charset="-122"/>
              </a:rPr>
            </a:fld>
            <a:endParaRPr lang="zh-CN" altLang="en-US">
              <a:solidFill>
                <a:srgbClr val="000000"/>
              </a:solidFill>
              <a:latin typeface="Arial" panose="020B0604020202020204"/>
              <a:ea typeface="宋体" panose="02010600030101010101" pitchFamily="2" charset="-122"/>
            </a:endParaRPr>
          </a:p>
        </p:txBody>
      </p:sp>
    </p:spTree>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12858" y="364069"/>
            <a:ext cx="10179584" cy="567267"/>
          </a:xfrm>
          <a:prstGeom prst="rect">
            <a:avLst/>
          </a:prstGeom>
        </p:spPr>
        <p:txBody>
          <a:bodyPr lIns="121705" tIns="60860" rIns="121705" bIns="60860"/>
          <a:lstStyle>
            <a:lvl1pPr>
              <a:defRPr sz="3200"/>
            </a:lvl1pPr>
          </a:lstStyle>
          <a:p>
            <a:r>
              <a:rPr lang="zh-CN" altLang="en-US" smtClean="0"/>
              <a:t>单击此处编辑母版标题样式</a:t>
            </a:r>
            <a:endParaRPr lang="en-US" dirty="0"/>
          </a:p>
        </p:txBody>
      </p:sp>
      <p:sp>
        <p:nvSpPr>
          <p:cNvPr id="4" name="Content Placeholder 3"/>
          <p:cNvSpPr>
            <a:spLocks noGrp="1"/>
          </p:cNvSpPr>
          <p:nvPr>
            <p:ph sz="quarter" idx="10"/>
          </p:nvPr>
        </p:nvSpPr>
        <p:spPr>
          <a:xfrm>
            <a:off x="412858" y="1334167"/>
            <a:ext cx="10157076" cy="4584744"/>
          </a:xfrm>
          <a:prstGeom prst="rect">
            <a:avLst/>
          </a:prstGeom>
        </p:spPr>
        <p:txBody>
          <a:bodyPr lIns="121705" tIns="60860" rIns="121705" bIns="60860"/>
          <a:lstStyle>
            <a:lvl1pPr>
              <a:defRPr sz="3200"/>
            </a:lvl1pPr>
            <a:lvl2pPr>
              <a:defRPr sz="2700"/>
            </a:lvl2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Tree>
  </p:cSld>
  <p:clrMapOvr>
    <a:masterClrMapping/>
  </p:clrMapOvr>
  <p:transition advClick="0" advTm="8000">
    <p:fade thruBlk="1"/>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08958" y="-27384"/>
            <a:ext cx="11348070" cy="1143000"/>
          </a:xfrm>
          <a:prstGeom prst="rect">
            <a:avLst/>
          </a:prstGeom>
        </p:spPr>
        <p:txBody>
          <a:bodyPr lIns="91267" tIns="45634" rIns="91267" bIns="45634" anchor="ctr" anchorCtr="0"/>
          <a:lstStyle/>
          <a:p>
            <a:r>
              <a:rPr lang="zh-CN" altLang="en-US" smtClean="0"/>
              <a:t>单击此处编辑母版标题样式</a:t>
            </a:r>
            <a:endParaRPr lang="zh-CN" altLang="en-US"/>
          </a:p>
        </p:txBody>
      </p:sp>
    </p:spTree>
  </p:cSld>
  <p:clrMapOvr>
    <a:masterClrMapping/>
  </p:clrMapOvr>
  <p:transition>
    <p:fade thruBlk="1"/>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76318" y="400104"/>
            <a:ext cx="10440989" cy="573341"/>
          </a:xfrm>
          <a:prstGeom prst="rect">
            <a:avLst/>
          </a:prstGeom>
          <a:noFill/>
          <a:ln>
            <a:noFill/>
          </a:ln>
          <a:effectLst/>
        </p:spPr>
        <p:txBody>
          <a:bodyPr tIns="39982" rIns="79963" bIns="39982" anchor="t">
            <a:spAutoFit/>
          </a:bodyPr>
          <a:lstStyle>
            <a:lvl1pPr>
              <a:defRPr lang="zh-CN" altLang="en-US" kern="1200" dirty="0">
                <a:latin typeface="+mj-lt"/>
                <a:ea typeface="Arial Unicode MS" panose="020B0604020202020204" pitchFamily="34" charset="-122"/>
                <a:cs typeface="Times New Roman" panose="02020603050405020304" pitchFamily="18" charset="0"/>
              </a:defRPr>
            </a:lvl1pPr>
          </a:lstStyle>
          <a:p>
            <a:pPr lvl="0"/>
            <a:r>
              <a:rPr lang="zh-CN" altLang="en-US" dirty="0" smtClean="0"/>
              <a:t>单击此处编辑母版标题样式</a:t>
            </a:r>
            <a:endParaRPr lang="zh-CN" altLang="en-US" dirty="0"/>
          </a:p>
        </p:txBody>
      </p:sp>
    </p:spTree>
  </p:cSld>
  <p:clrMapOvr>
    <a:masterClrMapping/>
  </p:clrMapOvr>
  <p:transition advClick="0" advTm="8000">
    <p:fade thruBlk="1"/>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10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449303"/>
            <a:ext cx="10179584" cy="871537"/>
          </a:xfrm>
          <a:prstGeom prst="rect">
            <a:avLst/>
          </a:prstGeom>
        </p:spPr>
        <p:txBody>
          <a:bodyPr lIns="121658" tIns="60840" rIns="121658" bIns="60840"/>
          <a:lstStyle/>
          <a:p>
            <a:r>
              <a:rPr lang="en-US" smtClean="0"/>
              <a:t>Click to edit Master title style</a:t>
            </a:r>
            <a:endParaRPr lang="en-US"/>
          </a:p>
        </p:txBody>
      </p:sp>
      <p:sp>
        <p:nvSpPr>
          <p:cNvPr id="4" name="Content Placeholder 3"/>
          <p:cNvSpPr>
            <a:spLocks noGrp="1"/>
          </p:cNvSpPr>
          <p:nvPr>
            <p:ph sz="quarter" idx="10"/>
          </p:nvPr>
        </p:nvSpPr>
        <p:spPr>
          <a:xfrm>
            <a:off x="1019050" y="1628384"/>
            <a:ext cx="10157076" cy="4584744"/>
          </a:xfrm>
          <a:prstGeom prst="rect">
            <a:avLst/>
          </a:prstGeom>
        </p:spPr>
        <p:txBody>
          <a:bodyPr lIns="121658" tIns="60840" rIns="121658" bIns="60840"/>
          <a:lstStyle>
            <a:lvl1pPr>
              <a:defRPr sz="3200"/>
            </a:lvl1pPr>
            <a:lvl2pPr>
              <a:defRPr sz="2700"/>
            </a:lvl2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p:transition advClick="0" advTm="8000">
    <p:fade thruBlk="1"/>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12858" y="364071"/>
            <a:ext cx="10179584" cy="745784"/>
          </a:xfrm>
          <a:prstGeom prst="rect">
            <a:avLst/>
          </a:prstGeom>
        </p:spPr>
        <p:txBody>
          <a:bodyPr lIns="121658" tIns="60840" rIns="121658" bIns="60840"/>
          <a:lstStyle>
            <a:lvl1pPr>
              <a:defRPr sz="3200">
                <a:solidFill>
                  <a:srgbClr val="C00000"/>
                </a:solidFill>
              </a:defRPr>
            </a:lvl1pPr>
          </a:lstStyle>
          <a:p>
            <a:r>
              <a:rPr lang="en-US" dirty="0" smtClean="0"/>
              <a:t>Click to edit Master title style</a:t>
            </a:r>
            <a:endParaRPr lang="en-US" dirty="0"/>
          </a:p>
        </p:txBody>
      </p:sp>
    </p:spTree>
  </p:cSld>
  <p:clrMapOvr>
    <a:masterClrMapping/>
  </p:clrMapOvr>
  <p:transition advClick="0" advTm="8000">
    <p:fade thruBlk="1"/>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369039"/>
            <a:ext cx="10179584" cy="745784"/>
          </a:xfrm>
          <a:prstGeom prst="rect">
            <a:avLst/>
          </a:prstGeom>
        </p:spPr>
        <p:txBody>
          <a:bodyPr lIns="121658" tIns="60840" rIns="121658" bIns="60840"/>
          <a:lstStyle/>
          <a:p>
            <a:r>
              <a:rPr lang="en-US" smtClean="0"/>
              <a:t>Click to edit Master title style</a:t>
            </a:r>
            <a:endParaRPr lang="en-US"/>
          </a:p>
        </p:txBody>
      </p:sp>
    </p:spTree>
  </p:cSld>
  <p:clrMapOvr>
    <a:masterClrMapping/>
  </p:clrMapOvr>
  <p:transition advClick="0" advTm="8000">
    <p:fade thruBlk="1"/>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369039"/>
            <a:ext cx="10179584" cy="745784"/>
          </a:xfrm>
          <a:prstGeom prst="rect">
            <a:avLst/>
          </a:prstGeom>
        </p:spPr>
        <p:txBody>
          <a:bodyPr lIns="121658" tIns="60840" rIns="121658" bIns="60840"/>
          <a:lstStyle/>
          <a:p>
            <a:r>
              <a:rPr lang="en-US" smtClean="0"/>
              <a:t>Click to edit Master title style</a:t>
            </a:r>
            <a:endParaRPr lang="en-US"/>
          </a:p>
        </p:txBody>
      </p:sp>
    </p:spTree>
  </p:cSld>
  <p:clrMapOvr>
    <a:masterClrMapping/>
  </p:clrMapOvr>
  <p:transition advClick="0" advTm="8000">
    <p:fade thruBlk="1"/>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9084" y="203248"/>
            <a:ext cx="11217020" cy="920751"/>
          </a:xfrm>
          <a:prstGeom prst="rect">
            <a:avLst/>
          </a:prstGeom>
        </p:spPr>
        <p:txBody>
          <a:bodyPr lIns="0" tIns="0" rIns="0" bIns="0" anchor="b" anchorCtr="0"/>
          <a:lstStyle>
            <a:lvl1pPr>
              <a:lnSpc>
                <a:spcPts val="4800"/>
              </a:lnSpc>
              <a:defRPr sz="4800">
                <a:solidFill>
                  <a:schemeClr val="tx2"/>
                </a:solidFill>
                <a:latin typeface="MetaNormalLF-Roman" pitchFamily="34"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489084" y="1355729"/>
            <a:ext cx="11217020" cy="4587875"/>
          </a:xfrm>
          <a:prstGeom prst="rect">
            <a:avLst/>
          </a:prstGeom>
        </p:spPr>
        <p:txBody>
          <a:bodyPr lIns="0" tIns="0" rIns="0" bIns="0">
            <a:normAutofit/>
          </a:bodyPr>
          <a:lstStyle>
            <a:lvl1pPr>
              <a:spcBef>
                <a:spcPts val="1600"/>
              </a:spcBef>
              <a:buClr>
                <a:schemeClr val="tx2"/>
              </a:buClr>
              <a:defRPr>
                <a:solidFill>
                  <a:schemeClr val="bg2"/>
                </a:solidFill>
              </a:defRPr>
            </a:lvl1pPr>
            <a:lvl2pPr>
              <a:spcBef>
                <a:spcPts val="400"/>
              </a:spcBef>
              <a:buClr>
                <a:schemeClr val="tx2"/>
              </a:buClr>
              <a:defRPr>
                <a:solidFill>
                  <a:schemeClr val="bg2"/>
                </a:solidFill>
              </a:defRPr>
            </a:lvl2pPr>
            <a:lvl3pPr>
              <a:spcBef>
                <a:spcPts val="400"/>
              </a:spcBef>
              <a:buClr>
                <a:schemeClr val="tx2"/>
              </a:buClr>
              <a:defRPr>
                <a:solidFill>
                  <a:schemeClr val="bg2"/>
                </a:solidFill>
              </a:defRPr>
            </a:lvl3pPr>
            <a:lvl4pPr>
              <a:spcBef>
                <a:spcPts val="400"/>
              </a:spcBef>
              <a:buClr>
                <a:schemeClr val="tx2"/>
              </a:buClr>
              <a:buFont typeface="Wingdings" panose="05000000000000000000" pitchFamily="2" charset="2"/>
              <a:buChar char="§"/>
              <a:defRPr>
                <a:solidFill>
                  <a:schemeClr val="bg2"/>
                </a:solidFill>
              </a:defRPr>
            </a:lvl4pPr>
            <a:lvl5pPr>
              <a:spcBef>
                <a:spcPts val="400"/>
              </a:spcBef>
              <a:buClr>
                <a:schemeClr val="tx2"/>
              </a:buClr>
              <a:defRPr sz="2100">
                <a:solidFill>
                  <a:schemeClr val="bg2"/>
                </a:solidFill>
              </a:defRPr>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5" name="Rectangle 10"/>
          <p:cNvSpPr>
            <a:spLocks noGrp="1" noChangeArrowheads="1"/>
          </p:cNvSpPr>
          <p:nvPr>
            <p:ph type="dt" sz="half" idx="11"/>
          </p:nvPr>
        </p:nvSpPr>
        <p:spPr>
          <a:xfrm>
            <a:off x="8483601" y="6489097"/>
            <a:ext cx="2797266" cy="456595"/>
          </a:xfrm>
          <a:prstGeom prst="rect">
            <a:avLst/>
          </a:prstGeom>
        </p:spPr>
        <p:txBody>
          <a:bodyPr lIns="91254" tIns="45627" rIns="91254" bIns="45627"/>
          <a:lstStyle>
            <a:lvl1pPr>
              <a:defRPr/>
            </a:lvl1pPr>
          </a:lstStyle>
          <a:p>
            <a:pPr>
              <a:defRPr/>
            </a:pPr>
            <a:r>
              <a:rPr lang="de-DE" altLang="zh-CN">
                <a:solidFill>
                  <a:srgbClr val="000000"/>
                </a:solidFill>
                <a:ea typeface="宋体" panose="02010600030101010101" pitchFamily="2" charset="-122"/>
              </a:rPr>
              <a:t>Page </a:t>
            </a:r>
            <a:fld id="{30B7BD12-7DFF-4049-ABD4-A62B1955206B}" type="slidenum">
              <a:rPr lang="de-DE" altLang="zh-CN">
                <a:solidFill>
                  <a:srgbClr val="000000"/>
                </a:solidFill>
                <a:ea typeface="宋体" panose="02010600030101010101" pitchFamily="2" charset="-122"/>
              </a:rPr>
            </a:fld>
            <a:endParaRPr lang="en-GB" altLang="zh-CN">
              <a:solidFill>
                <a:srgbClr val="000000"/>
              </a:solidFill>
              <a:ea typeface="宋体" panose="02010600030101010101" pitchFamily="2" charset="-122"/>
            </a:endParaRPr>
          </a:p>
        </p:txBody>
      </p:sp>
    </p:spTree>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8_空白">
    <p:spTree>
      <p:nvGrpSpPr>
        <p:cNvPr id="1" name=""/>
        <p:cNvGrpSpPr/>
        <p:nvPr/>
      </p:nvGrpSpPr>
      <p:grpSpPr>
        <a:xfrm>
          <a:off x="0" y="0"/>
          <a:ext cx="0" cy="0"/>
          <a:chOff x="0" y="0"/>
          <a:chExt cx="0" cy="0"/>
        </a:xfrm>
      </p:grpSpPr>
      <p:sp>
        <p:nvSpPr>
          <p:cNvPr id="2" name="Rectangle 13"/>
          <p:cNvSpPr>
            <a:spLocks noGrp="1" noChangeArrowheads="1"/>
          </p:cNvSpPr>
          <p:nvPr>
            <p:ph type="title"/>
          </p:nvPr>
        </p:nvSpPr>
        <p:spPr bwMode="auto">
          <a:xfrm>
            <a:off x="1007796" y="325501"/>
            <a:ext cx="1017958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3329" rIns="106661" bIns="53329" numCol="1" anchor="ctr" anchorCtr="0" compatLnSpc="1"/>
          <a:lstStyle>
            <a:lvl1pPr>
              <a:defRPr baseline="0">
                <a:solidFill>
                  <a:srgbClr val="C00000"/>
                </a:solidFill>
              </a:defRPr>
            </a:lvl1pPr>
          </a:lstStyle>
          <a:p>
            <a:pPr lvl="0"/>
            <a:r>
              <a:rPr lang="zh-CN" altLang="en-US" smtClean="0"/>
              <a:t>单击此处编辑母版标题样式</a:t>
            </a:r>
            <a:endParaRPr lang="zh-CN" altLang="en-US" dirty="0" smtClean="0"/>
          </a:p>
        </p:txBody>
      </p:sp>
    </p:spTree>
  </p:cSld>
  <p:clrMapOvr>
    <a:masterClrMapping/>
  </p:clrMapOvr>
  <p:transition advClick="0" advTm="8000"/>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cxnSp>
        <p:nvCxnSpPr>
          <p:cNvPr id="2" name="直接连接符 4"/>
          <p:cNvCxnSpPr>
            <a:cxnSpLocks noChangeShapeType="1"/>
          </p:cNvCxnSpPr>
          <p:nvPr userDrawn="1"/>
        </p:nvCxnSpPr>
        <p:spPr bwMode="auto">
          <a:xfrm>
            <a:off x="827852" y="754063"/>
            <a:ext cx="10962954" cy="0"/>
          </a:xfrm>
          <a:prstGeom prst="line">
            <a:avLst/>
          </a:prstGeom>
          <a:noFill/>
          <a:ln w="28575" algn="ctr">
            <a:solidFill>
              <a:srgbClr val="C00000"/>
            </a:solidFill>
            <a:round/>
          </a:ln>
        </p:spPr>
      </p:cxnSp>
      <p:sp>
        <p:nvSpPr>
          <p:cNvPr id="3" name="标题 1"/>
          <p:cNvSpPr>
            <a:spLocks noGrp="1"/>
          </p:cNvSpPr>
          <p:nvPr>
            <p:ph type="title"/>
          </p:nvPr>
        </p:nvSpPr>
        <p:spPr>
          <a:xfrm>
            <a:off x="726617" y="161979"/>
            <a:ext cx="10962617" cy="869345"/>
          </a:xfrm>
          <a:prstGeom prst="rect">
            <a:avLst/>
          </a:prstGeom>
        </p:spPr>
        <p:txBody>
          <a:bodyPr lIns="121727" tIns="60872" rIns="121727" bIns="60872"/>
          <a:lstStyle>
            <a:lvl1pPr>
              <a:defRPr sz="3700" b="0">
                <a:solidFill>
                  <a:srgbClr val="C00000"/>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Tree>
  </p:cSld>
  <p:clrMapOvr>
    <a:masterClrMapping/>
  </p:clrMapOvr>
  <p:transition advClick="0" advTm="8000"/>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78982" y="-10583"/>
            <a:ext cx="8729289" cy="827616"/>
          </a:xfrm>
          <a:prstGeom prst="rect">
            <a:avLst/>
          </a:prstGeom>
        </p:spPr>
        <p:txBody>
          <a:bodyPr lIns="121693" tIns="60856" rIns="121693" bIns="60856">
            <a:normAutofit/>
          </a:bodyPr>
          <a:lstStyle>
            <a:lvl1pPr algn="l">
              <a:defRPr sz="2700" b="1">
                <a:solidFill>
                  <a:srgbClr val="C00000"/>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a:xfrm>
            <a:off x="609760" y="6356352"/>
            <a:ext cx="2845541" cy="365125"/>
          </a:xfrm>
          <a:prstGeom prst="rect">
            <a:avLst/>
          </a:prstGeom>
        </p:spPr>
        <p:txBody>
          <a:bodyPr lIns="121693" tIns="60856" rIns="121693" bIns="60856"/>
          <a:lstStyle/>
          <a:p>
            <a:fld id="{77B6DD11-1258-465E-919F-DA8945B36261}" type="datetimeFigureOut">
              <a:rPr lang="zh-CN" altLang="en-US" smtClean="0">
                <a:solidFill>
                  <a:srgbClr val="000000"/>
                </a:solidFill>
                <a:ea typeface="宋体" panose="02010600030101010101" pitchFamily="2" charset="-122"/>
              </a:rPr>
            </a:fld>
            <a:endParaRPr lang="zh-CN" altLang="en-US">
              <a:solidFill>
                <a:srgbClr val="000000"/>
              </a:solidFill>
              <a:ea typeface="宋体" panose="02010600030101010101" pitchFamily="2" charset="-122"/>
            </a:endParaRPr>
          </a:p>
        </p:txBody>
      </p:sp>
      <p:sp>
        <p:nvSpPr>
          <p:cNvPr id="5" name="页脚占位符 4"/>
          <p:cNvSpPr>
            <a:spLocks noGrp="1"/>
          </p:cNvSpPr>
          <p:nvPr>
            <p:ph type="ftr" sz="quarter" idx="11"/>
          </p:nvPr>
        </p:nvSpPr>
        <p:spPr>
          <a:xfrm>
            <a:off x="4166689" y="6356352"/>
            <a:ext cx="3861805" cy="365125"/>
          </a:xfrm>
          <a:prstGeom prst="rect">
            <a:avLst/>
          </a:prstGeom>
        </p:spPr>
        <p:txBody>
          <a:bodyPr lIns="121693" tIns="60856" rIns="121693" bIns="60856"/>
          <a:lstStyle/>
          <a:p>
            <a:endParaRPr lang="zh-CN" altLang="en-US">
              <a:solidFill>
                <a:srgbClr val="000000"/>
              </a:solidFill>
              <a:ea typeface="宋体" panose="02010600030101010101" pitchFamily="2" charset="-122"/>
            </a:endParaRPr>
          </a:p>
        </p:txBody>
      </p:sp>
      <p:sp>
        <p:nvSpPr>
          <p:cNvPr id="6" name="灯片编号占位符 5"/>
          <p:cNvSpPr>
            <a:spLocks noGrp="1"/>
          </p:cNvSpPr>
          <p:nvPr>
            <p:ph type="sldNum" sz="quarter" idx="12"/>
          </p:nvPr>
        </p:nvSpPr>
        <p:spPr>
          <a:xfrm>
            <a:off x="8739875" y="6356352"/>
            <a:ext cx="2845541" cy="365125"/>
          </a:xfrm>
          <a:prstGeom prst="rect">
            <a:avLst/>
          </a:prstGeom>
        </p:spPr>
        <p:txBody>
          <a:bodyPr lIns="121693" tIns="60856" rIns="121693" bIns="60856"/>
          <a:lstStyle/>
          <a:p>
            <a:fld id="{12656A25-47B8-4CC8-AC94-92D29BE562CE}" type="slidenum">
              <a:rPr lang="zh-CN" altLang="en-US" smtClean="0">
                <a:solidFill>
                  <a:srgbClr val="000000"/>
                </a:solidFill>
                <a:ea typeface="宋体" panose="02010600030101010101" pitchFamily="2" charset="-122"/>
              </a:rPr>
            </a:fld>
            <a:endParaRPr lang="zh-CN" altLang="en-US">
              <a:solidFill>
                <a:srgbClr val="000000"/>
              </a:solidFill>
              <a:ea typeface="宋体" panose="02010600030101010101" pitchFamily="2" charset="-122"/>
            </a:endParaRPr>
          </a:p>
        </p:txBody>
      </p:sp>
    </p:spTree>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78982" y="-10583"/>
            <a:ext cx="8729289" cy="827616"/>
          </a:xfrm>
          <a:prstGeom prst="rect">
            <a:avLst/>
          </a:prstGeom>
        </p:spPr>
        <p:txBody>
          <a:bodyPr lIns="121693" tIns="60856" rIns="121693" bIns="60856">
            <a:normAutofit/>
          </a:bodyPr>
          <a:lstStyle>
            <a:lvl1pPr algn="l">
              <a:defRPr sz="2700" b="1">
                <a:solidFill>
                  <a:srgbClr val="C00000"/>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a:xfrm>
            <a:off x="609760" y="6356352"/>
            <a:ext cx="2845541" cy="365125"/>
          </a:xfrm>
          <a:prstGeom prst="rect">
            <a:avLst/>
          </a:prstGeom>
        </p:spPr>
        <p:txBody>
          <a:bodyPr lIns="121693" tIns="60856" rIns="121693" bIns="60856"/>
          <a:lstStyle/>
          <a:p>
            <a:fld id="{77B6DD11-1258-465E-919F-DA8945B36261}" type="datetimeFigureOut">
              <a:rPr lang="zh-CN" altLang="en-US" smtClean="0">
                <a:solidFill>
                  <a:srgbClr val="000000"/>
                </a:solidFill>
                <a:ea typeface="宋体" panose="02010600030101010101" pitchFamily="2" charset="-122"/>
              </a:rPr>
            </a:fld>
            <a:endParaRPr lang="zh-CN" altLang="en-US">
              <a:solidFill>
                <a:srgbClr val="000000"/>
              </a:solidFill>
              <a:ea typeface="宋体" panose="02010600030101010101" pitchFamily="2" charset="-122"/>
            </a:endParaRPr>
          </a:p>
        </p:txBody>
      </p:sp>
      <p:sp>
        <p:nvSpPr>
          <p:cNvPr id="5" name="页脚占位符 4"/>
          <p:cNvSpPr>
            <a:spLocks noGrp="1"/>
          </p:cNvSpPr>
          <p:nvPr>
            <p:ph type="ftr" sz="quarter" idx="11"/>
          </p:nvPr>
        </p:nvSpPr>
        <p:spPr>
          <a:xfrm>
            <a:off x="4166689" y="6356352"/>
            <a:ext cx="3861805" cy="365125"/>
          </a:xfrm>
          <a:prstGeom prst="rect">
            <a:avLst/>
          </a:prstGeom>
        </p:spPr>
        <p:txBody>
          <a:bodyPr lIns="121693" tIns="60856" rIns="121693" bIns="60856"/>
          <a:lstStyle/>
          <a:p>
            <a:endParaRPr lang="zh-CN" altLang="en-US">
              <a:solidFill>
                <a:srgbClr val="000000"/>
              </a:solidFill>
              <a:ea typeface="宋体" panose="02010600030101010101" pitchFamily="2" charset="-122"/>
            </a:endParaRPr>
          </a:p>
        </p:txBody>
      </p:sp>
      <p:sp>
        <p:nvSpPr>
          <p:cNvPr id="6" name="灯片编号占位符 5"/>
          <p:cNvSpPr>
            <a:spLocks noGrp="1"/>
          </p:cNvSpPr>
          <p:nvPr>
            <p:ph type="sldNum" sz="quarter" idx="12"/>
          </p:nvPr>
        </p:nvSpPr>
        <p:spPr>
          <a:xfrm>
            <a:off x="8739875" y="6356352"/>
            <a:ext cx="2845541" cy="365125"/>
          </a:xfrm>
          <a:prstGeom prst="rect">
            <a:avLst/>
          </a:prstGeom>
        </p:spPr>
        <p:txBody>
          <a:bodyPr lIns="121693" tIns="60856" rIns="121693" bIns="60856"/>
          <a:lstStyle/>
          <a:p>
            <a:fld id="{12656A25-47B8-4CC8-AC94-92D29BE562CE}" type="slidenum">
              <a:rPr lang="zh-CN" altLang="en-US" smtClean="0">
                <a:solidFill>
                  <a:srgbClr val="000000"/>
                </a:solidFill>
                <a:ea typeface="宋体" panose="02010600030101010101" pitchFamily="2" charset="-122"/>
              </a:rPr>
            </a:fld>
            <a:endParaRPr lang="zh-CN" altLang="en-US">
              <a:solidFill>
                <a:srgbClr val="000000"/>
              </a:solidFill>
              <a:ea typeface="宋体" panose="02010600030101010101" pitchFamily="2" charset="-122"/>
            </a:endParaRPr>
          </a:p>
        </p:txBody>
      </p:sp>
    </p:spTree>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78982" y="-10583"/>
            <a:ext cx="8729289" cy="827616"/>
          </a:xfrm>
          <a:prstGeom prst="rect">
            <a:avLst/>
          </a:prstGeom>
        </p:spPr>
        <p:txBody>
          <a:bodyPr lIns="121693" tIns="60856" rIns="121693" bIns="60856">
            <a:normAutofit/>
          </a:bodyPr>
          <a:lstStyle>
            <a:lvl1pPr algn="l">
              <a:defRPr sz="2700" b="1">
                <a:solidFill>
                  <a:srgbClr val="C00000"/>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a:xfrm>
            <a:off x="609760" y="6356352"/>
            <a:ext cx="2845541" cy="365125"/>
          </a:xfrm>
          <a:prstGeom prst="rect">
            <a:avLst/>
          </a:prstGeom>
        </p:spPr>
        <p:txBody>
          <a:bodyPr lIns="121693" tIns="60856" rIns="121693" bIns="60856"/>
          <a:lstStyle/>
          <a:p>
            <a:fld id="{77B6DD11-1258-465E-919F-DA8945B36261}" type="datetimeFigureOut">
              <a:rPr lang="zh-CN" altLang="en-US" smtClean="0">
                <a:solidFill>
                  <a:srgbClr val="000000"/>
                </a:solidFill>
                <a:ea typeface="宋体" panose="02010600030101010101" pitchFamily="2" charset="-122"/>
              </a:rPr>
            </a:fld>
            <a:endParaRPr lang="zh-CN" altLang="en-US">
              <a:solidFill>
                <a:srgbClr val="000000"/>
              </a:solidFill>
              <a:ea typeface="宋体" panose="02010600030101010101" pitchFamily="2" charset="-122"/>
            </a:endParaRPr>
          </a:p>
        </p:txBody>
      </p:sp>
      <p:sp>
        <p:nvSpPr>
          <p:cNvPr id="5" name="页脚占位符 4"/>
          <p:cNvSpPr>
            <a:spLocks noGrp="1"/>
          </p:cNvSpPr>
          <p:nvPr>
            <p:ph type="ftr" sz="quarter" idx="11"/>
          </p:nvPr>
        </p:nvSpPr>
        <p:spPr>
          <a:xfrm>
            <a:off x="4166689" y="6356352"/>
            <a:ext cx="3861805" cy="365125"/>
          </a:xfrm>
          <a:prstGeom prst="rect">
            <a:avLst/>
          </a:prstGeom>
        </p:spPr>
        <p:txBody>
          <a:bodyPr lIns="121693" tIns="60856" rIns="121693" bIns="60856"/>
          <a:lstStyle/>
          <a:p>
            <a:endParaRPr lang="zh-CN" altLang="en-US">
              <a:solidFill>
                <a:srgbClr val="000000"/>
              </a:solidFill>
              <a:ea typeface="宋体" panose="02010600030101010101" pitchFamily="2" charset="-122"/>
            </a:endParaRPr>
          </a:p>
        </p:txBody>
      </p:sp>
      <p:sp>
        <p:nvSpPr>
          <p:cNvPr id="6" name="灯片编号占位符 5"/>
          <p:cNvSpPr>
            <a:spLocks noGrp="1"/>
          </p:cNvSpPr>
          <p:nvPr>
            <p:ph type="sldNum" sz="quarter" idx="12"/>
          </p:nvPr>
        </p:nvSpPr>
        <p:spPr>
          <a:xfrm>
            <a:off x="8739875" y="6356352"/>
            <a:ext cx="2845541" cy="365125"/>
          </a:xfrm>
          <a:prstGeom prst="rect">
            <a:avLst/>
          </a:prstGeom>
        </p:spPr>
        <p:txBody>
          <a:bodyPr lIns="121693" tIns="60856" rIns="121693" bIns="60856"/>
          <a:lstStyle/>
          <a:p>
            <a:fld id="{12656A25-47B8-4CC8-AC94-92D29BE562CE}" type="slidenum">
              <a:rPr lang="zh-CN" altLang="en-US" smtClean="0">
                <a:solidFill>
                  <a:srgbClr val="000000"/>
                </a:solidFill>
                <a:ea typeface="宋体" panose="02010600030101010101" pitchFamily="2" charset="-122"/>
              </a:rPr>
            </a:fld>
            <a:endParaRPr lang="zh-CN" altLang="en-US">
              <a:solidFill>
                <a:srgbClr val="000000"/>
              </a:solidFill>
              <a:ea typeface="宋体" panose="02010600030101010101" pitchFamily="2" charset="-122"/>
            </a:endParaRPr>
          </a:p>
        </p:txBody>
      </p:sp>
    </p:spTree>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61662" y="421729"/>
            <a:ext cx="11156313" cy="837688"/>
          </a:xfrm>
          <a:prstGeom prst="rect">
            <a:avLst/>
          </a:prstGeom>
        </p:spPr>
        <p:txBody>
          <a:bodyPr lIns="121702" tIns="60860" rIns="121702" bIns="60860" anchor="ctr"/>
          <a:lstStyle>
            <a:lvl1pPr>
              <a:defRPr sz="2700" b="1">
                <a:solidFill>
                  <a:srgbClr val="C00000"/>
                </a:solidFill>
                <a:latin typeface="Arial" panose="020B0604020202020204" pitchFamily="34" charset="0"/>
                <a:ea typeface="微软雅黑" panose="020B0503020204020204" pitchFamily="34" charset="-122"/>
                <a:cs typeface="Arial" panose="020B0604020202020204" pitchFamily="34" charset="0"/>
              </a:defRPr>
            </a:lvl1pPr>
          </a:lstStyle>
          <a:p>
            <a:r>
              <a:rPr lang="en-US" dirty="0" smtClean="0"/>
              <a:t>Click to edit Master title style</a:t>
            </a:r>
            <a:endParaRPr lang="en-US" dirty="0"/>
          </a:p>
        </p:txBody>
      </p:sp>
    </p:spTree>
  </p:cSld>
  <p:clrMapOvr>
    <a:masterClrMapping/>
  </p:clrMapOvr>
  <p:transition advClick="0" advTm="8000">
    <p:fade thruBlk="1"/>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78982" y="-10583"/>
            <a:ext cx="8729289" cy="827616"/>
          </a:xfrm>
          <a:prstGeom prst="rect">
            <a:avLst/>
          </a:prstGeom>
        </p:spPr>
        <p:txBody>
          <a:bodyPr lIns="121727" tIns="60872" rIns="121727" bIns="60872">
            <a:normAutofit/>
          </a:bodyPr>
          <a:lstStyle>
            <a:lvl1pPr algn="l">
              <a:defRPr sz="2700" b="1">
                <a:solidFill>
                  <a:srgbClr val="C00000"/>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a:xfrm>
            <a:off x="609760" y="6356352"/>
            <a:ext cx="2845541" cy="365125"/>
          </a:xfrm>
          <a:prstGeom prst="rect">
            <a:avLst/>
          </a:prstGeom>
        </p:spPr>
        <p:txBody>
          <a:bodyPr lIns="121727" tIns="60872" rIns="121727" bIns="60872"/>
          <a:lstStyle/>
          <a:p>
            <a:fld id="{77B6DD11-1258-465E-919F-DA8945B36261}" type="datetimeFigureOut">
              <a:rPr lang="zh-CN" altLang="en-US" smtClean="0">
                <a:solidFill>
                  <a:srgbClr val="000000"/>
                </a:solidFill>
                <a:ea typeface="宋体" panose="02010600030101010101" pitchFamily="2" charset="-122"/>
              </a:rPr>
            </a:fld>
            <a:endParaRPr lang="zh-CN" altLang="en-US">
              <a:solidFill>
                <a:srgbClr val="000000"/>
              </a:solidFill>
              <a:ea typeface="宋体" panose="02010600030101010101" pitchFamily="2" charset="-122"/>
            </a:endParaRPr>
          </a:p>
        </p:txBody>
      </p:sp>
      <p:sp>
        <p:nvSpPr>
          <p:cNvPr id="5" name="页脚占位符 4"/>
          <p:cNvSpPr>
            <a:spLocks noGrp="1"/>
          </p:cNvSpPr>
          <p:nvPr>
            <p:ph type="ftr" sz="quarter" idx="11"/>
          </p:nvPr>
        </p:nvSpPr>
        <p:spPr>
          <a:xfrm>
            <a:off x="4166689" y="6356352"/>
            <a:ext cx="3861805" cy="365125"/>
          </a:xfrm>
          <a:prstGeom prst="rect">
            <a:avLst/>
          </a:prstGeom>
        </p:spPr>
        <p:txBody>
          <a:bodyPr lIns="121727" tIns="60872" rIns="121727" bIns="60872"/>
          <a:lstStyle/>
          <a:p>
            <a:endParaRPr lang="zh-CN" altLang="en-US">
              <a:solidFill>
                <a:srgbClr val="000000"/>
              </a:solidFill>
              <a:ea typeface="宋体" panose="02010600030101010101" pitchFamily="2" charset="-122"/>
            </a:endParaRPr>
          </a:p>
        </p:txBody>
      </p:sp>
      <p:sp>
        <p:nvSpPr>
          <p:cNvPr id="6" name="灯片编号占位符 5"/>
          <p:cNvSpPr>
            <a:spLocks noGrp="1"/>
          </p:cNvSpPr>
          <p:nvPr>
            <p:ph type="sldNum" sz="quarter" idx="12"/>
          </p:nvPr>
        </p:nvSpPr>
        <p:spPr>
          <a:xfrm>
            <a:off x="8739875" y="6356352"/>
            <a:ext cx="2845541" cy="365125"/>
          </a:xfrm>
          <a:prstGeom prst="rect">
            <a:avLst/>
          </a:prstGeom>
        </p:spPr>
        <p:txBody>
          <a:bodyPr lIns="121727" tIns="60872" rIns="121727" bIns="60872"/>
          <a:lstStyle/>
          <a:p>
            <a:fld id="{12656A25-47B8-4CC8-AC94-92D29BE562CE}" type="slidenum">
              <a:rPr lang="zh-CN" altLang="en-US" smtClean="0">
                <a:solidFill>
                  <a:srgbClr val="000000"/>
                </a:solidFill>
                <a:ea typeface="宋体" panose="02010600030101010101" pitchFamily="2" charset="-122"/>
              </a:rPr>
            </a:fld>
            <a:endParaRPr lang="zh-CN" altLang="en-US">
              <a:solidFill>
                <a:srgbClr val="000000"/>
              </a:solidFill>
              <a:ea typeface="宋体" panose="02010600030101010101" pitchFamily="2" charset="-122"/>
            </a:endParaRPr>
          </a:p>
        </p:txBody>
      </p:sp>
    </p:spTree>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78982" y="-10583"/>
            <a:ext cx="8729289" cy="827616"/>
          </a:xfrm>
          <a:prstGeom prst="rect">
            <a:avLst/>
          </a:prstGeom>
        </p:spPr>
        <p:txBody>
          <a:bodyPr lIns="121727" tIns="60872" rIns="121727" bIns="60872">
            <a:normAutofit/>
          </a:bodyPr>
          <a:lstStyle>
            <a:lvl1pPr algn="l">
              <a:defRPr sz="2700" b="1">
                <a:solidFill>
                  <a:srgbClr val="C00000"/>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a:xfrm>
            <a:off x="609760" y="6356352"/>
            <a:ext cx="2845541" cy="365125"/>
          </a:xfrm>
          <a:prstGeom prst="rect">
            <a:avLst/>
          </a:prstGeom>
        </p:spPr>
        <p:txBody>
          <a:bodyPr lIns="121727" tIns="60872" rIns="121727" bIns="60872"/>
          <a:lstStyle/>
          <a:p>
            <a:fld id="{77B6DD11-1258-465E-919F-DA8945B36261}" type="datetimeFigureOut">
              <a:rPr lang="zh-CN" altLang="en-US" smtClean="0">
                <a:solidFill>
                  <a:srgbClr val="000000"/>
                </a:solidFill>
                <a:ea typeface="宋体" panose="02010600030101010101" pitchFamily="2" charset="-122"/>
              </a:rPr>
            </a:fld>
            <a:endParaRPr lang="zh-CN" altLang="en-US">
              <a:solidFill>
                <a:srgbClr val="000000"/>
              </a:solidFill>
              <a:ea typeface="宋体" panose="02010600030101010101" pitchFamily="2" charset="-122"/>
            </a:endParaRPr>
          </a:p>
        </p:txBody>
      </p:sp>
      <p:sp>
        <p:nvSpPr>
          <p:cNvPr id="5" name="页脚占位符 4"/>
          <p:cNvSpPr>
            <a:spLocks noGrp="1"/>
          </p:cNvSpPr>
          <p:nvPr>
            <p:ph type="ftr" sz="quarter" idx="11"/>
          </p:nvPr>
        </p:nvSpPr>
        <p:spPr>
          <a:xfrm>
            <a:off x="4166689" y="6356352"/>
            <a:ext cx="3861805" cy="365125"/>
          </a:xfrm>
          <a:prstGeom prst="rect">
            <a:avLst/>
          </a:prstGeom>
        </p:spPr>
        <p:txBody>
          <a:bodyPr lIns="121727" tIns="60872" rIns="121727" bIns="60872"/>
          <a:lstStyle/>
          <a:p>
            <a:endParaRPr lang="zh-CN" altLang="en-US">
              <a:solidFill>
                <a:srgbClr val="000000"/>
              </a:solidFill>
              <a:ea typeface="宋体" panose="02010600030101010101" pitchFamily="2" charset="-122"/>
            </a:endParaRPr>
          </a:p>
        </p:txBody>
      </p:sp>
      <p:sp>
        <p:nvSpPr>
          <p:cNvPr id="6" name="灯片编号占位符 5"/>
          <p:cNvSpPr>
            <a:spLocks noGrp="1"/>
          </p:cNvSpPr>
          <p:nvPr>
            <p:ph type="sldNum" sz="quarter" idx="12"/>
          </p:nvPr>
        </p:nvSpPr>
        <p:spPr>
          <a:xfrm>
            <a:off x="8739875" y="6356352"/>
            <a:ext cx="2845541" cy="365125"/>
          </a:xfrm>
          <a:prstGeom prst="rect">
            <a:avLst/>
          </a:prstGeom>
        </p:spPr>
        <p:txBody>
          <a:bodyPr lIns="121727" tIns="60872" rIns="121727" bIns="60872"/>
          <a:lstStyle/>
          <a:p>
            <a:fld id="{12656A25-47B8-4CC8-AC94-92D29BE562CE}" type="slidenum">
              <a:rPr lang="zh-CN" altLang="en-US" smtClean="0">
                <a:solidFill>
                  <a:srgbClr val="000000"/>
                </a:solidFill>
                <a:ea typeface="宋体" panose="02010600030101010101" pitchFamily="2" charset="-122"/>
              </a:rPr>
            </a:fld>
            <a:endParaRPr lang="zh-CN" altLang="en-US">
              <a:solidFill>
                <a:srgbClr val="000000"/>
              </a:solidFill>
              <a:ea typeface="宋体" panose="02010600030101010101" pitchFamily="2" charset="-122"/>
            </a:endParaRPr>
          </a:p>
        </p:txBody>
      </p:sp>
    </p:spTree>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78982" y="-10583"/>
            <a:ext cx="8729289" cy="827616"/>
          </a:xfrm>
          <a:prstGeom prst="rect">
            <a:avLst/>
          </a:prstGeom>
        </p:spPr>
        <p:txBody>
          <a:bodyPr lIns="121727" tIns="60872" rIns="121727" bIns="60872">
            <a:normAutofit/>
          </a:bodyPr>
          <a:lstStyle>
            <a:lvl1pPr algn="l">
              <a:defRPr sz="2700" b="1">
                <a:solidFill>
                  <a:srgbClr val="C00000"/>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a:xfrm>
            <a:off x="609760" y="6356352"/>
            <a:ext cx="2845541" cy="365125"/>
          </a:xfrm>
          <a:prstGeom prst="rect">
            <a:avLst/>
          </a:prstGeom>
        </p:spPr>
        <p:txBody>
          <a:bodyPr lIns="121727" tIns="60872" rIns="121727" bIns="60872"/>
          <a:lstStyle/>
          <a:p>
            <a:fld id="{77B6DD11-1258-465E-919F-DA8945B36261}" type="datetimeFigureOut">
              <a:rPr lang="zh-CN" altLang="en-US" smtClean="0">
                <a:solidFill>
                  <a:srgbClr val="000000"/>
                </a:solidFill>
                <a:ea typeface="宋体" panose="02010600030101010101" pitchFamily="2" charset="-122"/>
              </a:rPr>
            </a:fld>
            <a:endParaRPr lang="zh-CN" altLang="en-US">
              <a:solidFill>
                <a:srgbClr val="000000"/>
              </a:solidFill>
              <a:ea typeface="宋体" panose="02010600030101010101" pitchFamily="2" charset="-122"/>
            </a:endParaRPr>
          </a:p>
        </p:txBody>
      </p:sp>
      <p:sp>
        <p:nvSpPr>
          <p:cNvPr id="5" name="页脚占位符 4"/>
          <p:cNvSpPr>
            <a:spLocks noGrp="1"/>
          </p:cNvSpPr>
          <p:nvPr>
            <p:ph type="ftr" sz="quarter" idx="11"/>
          </p:nvPr>
        </p:nvSpPr>
        <p:spPr>
          <a:xfrm>
            <a:off x="4166689" y="6356352"/>
            <a:ext cx="3861805" cy="365125"/>
          </a:xfrm>
          <a:prstGeom prst="rect">
            <a:avLst/>
          </a:prstGeom>
        </p:spPr>
        <p:txBody>
          <a:bodyPr lIns="121727" tIns="60872" rIns="121727" bIns="60872"/>
          <a:lstStyle/>
          <a:p>
            <a:endParaRPr lang="zh-CN" altLang="en-US">
              <a:solidFill>
                <a:srgbClr val="000000"/>
              </a:solidFill>
              <a:ea typeface="宋体" panose="02010600030101010101" pitchFamily="2" charset="-122"/>
            </a:endParaRPr>
          </a:p>
        </p:txBody>
      </p:sp>
      <p:sp>
        <p:nvSpPr>
          <p:cNvPr id="6" name="灯片编号占位符 5"/>
          <p:cNvSpPr>
            <a:spLocks noGrp="1"/>
          </p:cNvSpPr>
          <p:nvPr>
            <p:ph type="sldNum" sz="quarter" idx="12"/>
          </p:nvPr>
        </p:nvSpPr>
        <p:spPr>
          <a:xfrm>
            <a:off x="8739875" y="6356352"/>
            <a:ext cx="2845541" cy="365125"/>
          </a:xfrm>
          <a:prstGeom prst="rect">
            <a:avLst/>
          </a:prstGeom>
        </p:spPr>
        <p:txBody>
          <a:bodyPr lIns="121727" tIns="60872" rIns="121727" bIns="60872"/>
          <a:lstStyle/>
          <a:p>
            <a:fld id="{12656A25-47B8-4CC8-AC94-92D29BE562CE}" type="slidenum">
              <a:rPr lang="zh-CN" altLang="en-US" smtClean="0">
                <a:solidFill>
                  <a:srgbClr val="000000"/>
                </a:solidFill>
                <a:ea typeface="宋体" panose="02010600030101010101" pitchFamily="2" charset="-122"/>
              </a:rPr>
            </a:fld>
            <a:endParaRPr lang="zh-CN" altLang="en-US">
              <a:solidFill>
                <a:srgbClr val="000000"/>
              </a:solidFill>
              <a:ea typeface="宋体" panose="02010600030101010101" pitchFamily="2" charset="-122"/>
            </a:endParaRPr>
          </a:p>
        </p:txBody>
      </p:sp>
    </p:spTree>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4_自定义版式">
    <p:spTree>
      <p:nvGrpSpPr>
        <p:cNvPr id="1" name=""/>
        <p:cNvGrpSpPr/>
        <p:nvPr/>
      </p:nvGrpSpPr>
      <p:grpSpPr>
        <a:xfrm>
          <a:off x="0" y="0"/>
          <a:ext cx="0" cy="0"/>
          <a:chOff x="0" y="0"/>
          <a:chExt cx="0" cy="0"/>
        </a:xfrm>
      </p:grpSpPr>
      <p:sp>
        <p:nvSpPr>
          <p:cNvPr id="2" name="Title 1"/>
          <p:cNvSpPr>
            <a:spLocks noGrp="1"/>
          </p:cNvSpPr>
          <p:nvPr>
            <p:ph type="title"/>
          </p:nvPr>
        </p:nvSpPr>
        <p:spPr>
          <a:xfrm>
            <a:off x="1007796" y="369039"/>
            <a:ext cx="10179584" cy="745784"/>
          </a:xfrm>
          <a:prstGeom prst="rect">
            <a:avLst/>
          </a:prstGeom>
        </p:spPr>
        <p:txBody>
          <a:bodyPr lIns="121658" tIns="60840" rIns="121658" bIns="60840"/>
          <a:lstStyle>
            <a:lvl1pPr>
              <a:defRPr sz="3700" baseline="0">
                <a:solidFill>
                  <a:srgbClr val="C00000"/>
                </a:solidFill>
              </a:defRPr>
            </a:lvl1pPr>
          </a:lstStyle>
          <a:p>
            <a:r>
              <a:rPr lang="zh-CN" altLang="en-US" dirty="0" smtClean="0"/>
              <a:t>单击此处编辑母版标题样式</a:t>
            </a:r>
            <a:endParaRPr lang="en-US" dirty="0"/>
          </a:p>
        </p:txBody>
      </p:sp>
    </p:spTree>
  </p:cSld>
  <p:clrMapOvr>
    <a:masterClrMapping/>
  </p:clrMapOvr>
  <p:transition advClick="0" advTm="8000">
    <p:fade thruBlk="1"/>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pic>
        <p:nvPicPr>
          <p:cNvPr id="5" name="Picture 78" descr="PPT胶片内页元素-4比3-目录"/>
          <p:cNvPicPr>
            <a:picLocks noChangeAspect="1" noChangeArrowheads="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2" y="-1"/>
            <a:ext cx="12195175"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68996" y="90928"/>
            <a:ext cx="10585175" cy="745784"/>
          </a:xfrm>
          <a:prstGeom prst="rect">
            <a:avLst/>
          </a:prstGeom>
        </p:spPr>
        <p:txBody>
          <a:bodyPr lIns="121693" tIns="60856" rIns="121693" bIns="60856" anchor="ctr"/>
          <a:lstStyle>
            <a:lvl1pPr>
              <a:defRPr sz="3600">
                <a:latin typeface="微软雅黑" panose="020B0503020204020204" pitchFamily="34" charset="-122"/>
                <a:ea typeface="微软雅黑" panose="020B0503020204020204" pitchFamily="34" charset="-122"/>
              </a:defRPr>
            </a:lvl1pPr>
          </a:lstStyle>
          <a:p>
            <a:r>
              <a:rPr lang="en-US" smtClean="0"/>
              <a:t>Click to edit Master title style</a:t>
            </a:r>
            <a:endParaRPr lang="en-US"/>
          </a:p>
        </p:txBody>
      </p:sp>
      <p:sp>
        <p:nvSpPr>
          <p:cNvPr id="4" name="Content Placeholder 3"/>
          <p:cNvSpPr>
            <a:spLocks noGrp="1"/>
          </p:cNvSpPr>
          <p:nvPr>
            <p:ph sz="quarter" idx="10"/>
          </p:nvPr>
        </p:nvSpPr>
        <p:spPr>
          <a:xfrm>
            <a:off x="768996" y="836713"/>
            <a:ext cx="10585175" cy="5376003"/>
          </a:xfrm>
          <a:prstGeom prst="rect">
            <a:avLst/>
          </a:prstGeom>
        </p:spPr>
        <p:txBody>
          <a:bodyPr lIns="121693" tIns="60856" rIns="121693" bIns="60856"/>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pic>
        <p:nvPicPr>
          <p:cNvPr id="6" name="Picture 14" descr="C:\Users\z00124665\Desktop\color bar [转换].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 y="6786183"/>
            <a:ext cx="12196799" cy="99204"/>
          </a:xfrm>
          <a:prstGeom prst="rect">
            <a:avLst/>
          </a:prstGeom>
          <a:noFill/>
        </p:spPr>
      </p:pic>
      <p:pic>
        <p:nvPicPr>
          <p:cNvPr id="7" name="Picture 2" descr="C:\Users\z00124665\Desktop\HW LOGO(横版）.png"/>
          <p:cNvPicPr>
            <a:picLocks noChangeAspect="1" noChangeArrowheads="1"/>
          </p:cNvPicPr>
          <p:nvPr userDrawn="1"/>
        </p:nvPicPr>
        <p:blipFill>
          <a:blip r:embed="rId4" cstate="screen">
            <a:extLst>
              <a:ext uri="{28A0092B-C50C-407E-A947-70E740481C1C}">
                <a14:useLocalDpi xmlns:a14="http://schemas.microsoft.com/office/drawing/2010/main" val="0"/>
              </a:ext>
            </a:extLst>
          </a:blip>
          <a:srcRect/>
          <a:stretch>
            <a:fillRect/>
          </a:stretch>
        </p:blipFill>
        <p:spPr bwMode="auto">
          <a:xfrm>
            <a:off x="10418069" y="6352587"/>
            <a:ext cx="1368152" cy="333268"/>
          </a:xfrm>
          <a:prstGeom prst="rect">
            <a:avLst/>
          </a:prstGeom>
          <a:noFill/>
        </p:spPr>
      </p:pic>
      <p:sp>
        <p:nvSpPr>
          <p:cNvPr id="8" name="Rectangle 5"/>
          <p:cNvSpPr>
            <a:spLocks noChangeArrowheads="1"/>
          </p:cNvSpPr>
          <p:nvPr userDrawn="1"/>
        </p:nvSpPr>
        <p:spPr bwMode="auto">
          <a:xfrm>
            <a:off x="3089228" y="6538726"/>
            <a:ext cx="272055" cy="195943"/>
          </a:xfrm>
          <a:prstGeom prst="rect">
            <a:avLst/>
          </a:prstGeom>
          <a:noFill/>
          <a:ln w="9525">
            <a:noFill/>
            <a:miter lim="800000"/>
          </a:ln>
        </p:spPr>
        <p:txBody>
          <a:bodyPr lIns="0" tIns="0" rIns="0" bIns="0"/>
          <a:lstStyle/>
          <a:p>
            <a:pPr eaLnBrk="0" hangingPunct="0">
              <a:lnSpc>
                <a:spcPct val="85000"/>
              </a:lnSpc>
              <a:defRPr/>
            </a:pPr>
            <a:fld id="{F350CB96-EF0E-44F1-90D2-2D2DCEB1810F}" type="slidenum">
              <a:rPr lang="de-DE" altLang="zh-CN" sz="900" smtClean="0">
                <a:solidFill>
                  <a:prstClr val="white">
                    <a:lumMod val="65000"/>
                  </a:prstClr>
                </a:solidFill>
                <a:latin typeface="Arial" panose="020B0604020202020204"/>
                <a:ea typeface="黑体" panose="02010609060101010101" pitchFamily="2" charset="-122"/>
              </a:rPr>
            </a:fld>
            <a:endParaRPr lang="en-GB" altLang="zh-CN" sz="900" dirty="0">
              <a:solidFill>
                <a:prstClr val="white">
                  <a:lumMod val="65000"/>
                </a:prstClr>
              </a:solidFill>
              <a:latin typeface="Arial" panose="020B0604020202020204"/>
              <a:ea typeface="黑体" panose="02010609060101010101" pitchFamily="2" charset="-122"/>
            </a:endParaRPr>
          </a:p>
        </p:txBody>
      </p:sp>
      <p:pic>
        <p:nvPicPr>
          <p:cNvPr id="9" name="Picture 2" descr="C:\Users\z00124665\Desktop\图形1.wmf"/>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370988" y="6525362"/>
            <a:ext cx="2655887" cy="120967"/>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70177" y="430239"/>
            <a:ext cx="10329905" cy="871537"/>
          </a:xfrm>
          <a:prstGeom prst="rect">
            <a:avLst/>
          </a:prstGeom>
        </p:spPr>
        <p:txBody>
          <a:bodyPr lIns="121658" tIns="60840" rIns="121658" bIns="60840"/>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70177" y="1641484"/>
            <a:ext cx="10575503" cy="4194175"/>
          </a:xfrm>
          <a:prstGeom prst="rect">
            <a:avLst/>
          </a:prstGeom>
        </p:spPr>
        <p:txBody>
          <a:bodyPr lIns="121658" tIns="60840" rIns="121658" bIns="60840"/>
          <a:lstStyle/>
          <a:p>
            <a:pPr lvl="0"/>
            <a:endParaRPr lang="zh-CN" altLang="en-US" noProof="0" smtClean="0"/>
          </a:p>
        </p:txBody>
      </p:sp>
      <p:sp>
        <p:nvSpPr>
          <p:cNvPr id="4" name="Rectangle 10"/>
          <p:cNvSpPr>
            <a:spLocks noGrp="1" noChangeArrowheads="1"/>
          </p:cNvSpPr>
          <p:nvPr>
            <p:ph type="dt" sz="half" idx="10"/>
          </p:nvPr>
        </p:nvSpPr>
        <p:spPr>
          <a:xfrm>
            <a:off x="8483713" y="6489787"/>
            <a:ext cx="2796844" cy="455615"/>
          </a:xfrm>
          <a:prstGeom prst="rect">
            <a:avLst/>
          </a:prstGeom>
        </p:spPr>
        <p:txBody>
          <a:bodyPr lIns="121658" tIns="60840" rIns="121658" bIns="60840"/>
          <a:lstStyle>
            <a:lvl1pPr fontAlgn="auto">
              <a:spcBef>
                <a:spcPts val="0"/>
              </a:spcBef>
              <a:spcAft>
                <a:spcPts val="0"/>
              </a:spcAft>
              <a:defRPr/>
            </a:lvl1pPr>
          </a:lstStyle>
          <a:p>
            <a:endParaRPr lang="en-GB" altLang="zh-CN">
              <a:solidFill>
                <a:srgbClr val="000000"/>
              </a:solidFill>
              <a:latin typeface="FrutigerNext LT Medium"/>
              <a:ea typeface="宋体" panose="02010600030101010101" pitchFamily="2" charset="-122"/>
            </a:endParaRPr>
          </a:p>
        </p:txBody>
      </p:sp>
    </p:spTree>
  </p:cSld>
  <p:clrMapOvr>
    <a:masterClrMapping/>
  </p:clrMapOvr>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Blank No Title">
    <p:spTree>
      <p:nvGrpSpPr>
        <p:cNvPr id="1" name=""/>
        <p:cNvGrpSpPr/>
        <p:nvPr/>
      </p:nvGrpSpPr>
      <p:grpSpPr>
        <a:xfrm>
          <a:off x="0" y="0"/>
          <a:ext cx="0" cy="0"/>
          <a:chOff x="0" y="0"/>
          <a:chExt cx="0" cy="0"/>
        </a:xfrm>
      </p:grpSpPr>
      <p:sp>
        <p:nvSpPr>
          <p:cNvPr id="5" name="Slide Number Placeholder 12"/>
          <p:cNvSpPr>
            <a:spLocks noGrp="1"/>
          </p:cNvSpPr>
          <p:nvPr>
            <p:ph type="sldNum" sz="quarter" idx="4"/>
          </p:nvPr>
        </p:nvSpPr>
        <p:spPr>
          <a:xfrm>
            <a:off x="7690677" y="6380740"/>
            <a:ext cx="2846386" cy="365125"/>
          </a:xfrm>
          <a:prstGeom prst="rect">
            <a:avLst/>
          </a:prstGeom>
        </p:spPr>
        <p:txBody>
          <a:bodyPr vert="horz" lIns="91197" tIns="45598" rIns="91197" bIns="45598" rtlCol="0" anchor="ctr"/>
          <a:lstStyle>
            <a:lvl1pPr algn="ctr">
              <a:defRPr sz="900">
                <a:solidFill>
                  <a:schemeClr val="tx1"/>
                </a:solidFill>
                <a:latin typeface="Arial" panose="020B0604020202020204" pitchFamily="34" charset="0"/>
                <a:cs typeface="Arial" panose="020B0604020202020204" pitchFamily="34" charset="0"/>
              </a:defRPr>
            </a:lvl1pPr>
          </a:lstStyle>
          <a:p>
            <a:fld id="{239D4E79-70A3-4A35-BE75-3D97D1B6C811}" type="slidenum">
              <a:rPr lang="en-US" smtClean="0">
                <a:solidFill>
                  <a:srgbClr val="000000"/>
                </a:solidFill>
              </a:rPr>
            </a:fld>
            <a:endParaRPr lang="en-US">
              <a:solidFill>
                <a:srgbClr val="000000"/>
              </a:solidFill>
            </a:endParaRPr>
          </a:p>
        </p:txBody>
      </p:sp>
    </p:spTree>
  </p:cSld>
  <p:clrMapOvr>
    <a:masterClrMapping/>
  </p:clrMapOvr>
  <p:transition>
    <p:fade thruBlk="1"/>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70177" y="430215"/>
            <a:ext cx="10575503" cy="5405437"/>
          </a:xfrm>
          <a:prstGeom prst="rect">
            <a:avLst/>
          </a:prstGeom>
        </p:spPr>
        <p:txBody>
          <a:bodyPr lIns="121727" tIns="60872" rIns="121727" bIns="60872"/>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Rectangle 10"/>
          <p:cNvSpPr>
            <a:spLocks noGrp="1" noChangeArrowheads="1"/>
          </p:cNvSpPr>
          <p:nvPr>
            <p:ph type="dt" sz="half" idx="10"/>
          </p:nvPr>
        </p:nvSpPr>
        <p:spPr>
          <a:xfrm>
            <a:off x="8098361" y="6402395"/>
            <a:ext cx="2796844" cy="455612"/>
          </a:xfrm>
          <a:prstGeom prst="rect">
            <a:avLst/>
          </a:prstGeom>
        </p:spPr>
        <p:txBody>
          <a:bodyPr lIns="121727" tIns="60872" rIns="121727" bIns="60872"/>
          <a:lstStyle>
            <a:lvl1pPr>
              <a:defRPr sz="1300" baseline="0"/>
            </a:lvl1pPr>
          </a:lstStyle>
          <a:p>
            <a:pPr>
              <a:defRPr/>
            </a:pPr>
            <a:r>
              <a:rPr lang="en-US" altLang="zh-CN">
                <a:solidFill>
                  <a:srgbClr val="000000"/>
                </a:solidFill>
                <a:ea typeface="宋体" panose="02010600030101010101" pitchFamily="2" charset="-122"/>
              </a:rPr>
              <a:t>Page ‹#›</a:t>
            </a:r>
            <a:endParaRPr lang="en-GB" altLang="zh-CN">
              <a:solidFill>
                <a:srgbClr val="000000"/>
              </a:solidFill>
              <a:ea typeface="宋体" panose="02010600030101010101" pitchFamily="2" charset="-122"/>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cxnSp>
        <p:nvCxnSpPr>
          <p:cNvPr id="2" name="直接连接符 4"/>
          <p:cNvCxnSpPr>
            <a:cxnSpLocks noChangeShapeType="1"/>
          </p:cNvCxnSpPr>
          <p:nvPr userDrawn="1"/>
        </p:nvCxnSpPr>
        <p:spPr bwMode="auto">
          <a:xfrm>
            <a:off x="827852" y="754063"/>
            <a:ext cx="10962954" cy="0"/>
          </a:xfrm>
          <a:prstGeom prst="line">
            <a:avLst/>
          </a:prstGeom>
          <a:noFill/>
          <a:ln w="28575" algn="ctr">
            <a:solidFill>
              <a:srgbClr val="C00000"/>
            </a:solidFill>
            <a:round/>
          </a:ln>
        </p:spPr>
      </p:cxnSp>
      <p:sp>
        <p:nvSpPr>
          <p:cNvPr id="3" name="标题 1"/>
          <p:cNvSpPr>
            <a:spLocks noGrp="1"/>
          </p:cNvSpPr>
          <p:nvPr>
            <p:ph type="title"/>
          </p:nvPr>
        </p:nvSpPr>
        <p:spPr>
          <a:xfrm>
            <a:off x="726617" y="161979"/>
            <a:ext cx="10962617" cy="869345"/>
          </a:xfrm>
          <a:prstGeom prst="rect">
            <a:avLst/>
          </a:prstGeom>
        </p:spPr>
        <p:txBody>
          <a:bodyPr lIns="121727" tIns="60872" rIns="121727" bIns="60872"/>
          <a:lstStyle>
            <a:lvl1pPr>
              <a:defRPr sz="3700" b="0">
                <a:solidFill>
                  <a:srgbClr val="C00000"/>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Tree>
  </p:cSld>
  <p:clrMapOvr>
    <a:masterClrMapping/>
  </p:clrMapOvr>
  <p:transition advClick="0" advTm="8000"/>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3_空白">
    <p:spTree>
      <p:nvGrpSpPr>
        <p:cNvPr id="1" name=""/>
        <p:cNvGrpSpPr/>
        <p:nvPr/>
      </p:nvGrpSpPr>
      <p:grpSpPr>
        <a:xfrm>
          <a:off x="0" y="0"/>
          <a:ext cx="0" cy="0"/>
          <a:chOff x="0" y="0"/>
          <a:chExt cx="0" cy="0"/>
        </a:xfrm>
      </p:grpSpPr>
      <p:sp>
        <p:nvSpPr>
          <p:cNvPr id="2" name="Rectangle 13"/>
          <p:cNvSpPr>
            <a:spLocks noGrp="1" noChangeArrowheads="1"/>
          </p:cNvSpPr>
          <p:nvPr>
            <p:ph type="title"/>
          </p:nvPr>
        </p:nvSpPr>
        <p:spPr bwMode="auto">
          <a:xfrm>
            <a:off x="848771" y="113431"/>
            <a:ext cx="1017958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3273" rIns="106549" bIns="53273" numCol="1" anchor="ctr" anchorCtr="0" compatLnSpc="1"/>
          <a:lstStyle>
            <a:lvl1pPr>
              <a:defRPr baseline="0">
                <a:solidFill>
                  <a:srgbClr val="C00000"/>
                </a:solidFill>
              </a:defRPr>
            </a:lvl1pPr>
          </a:lstStyle>
          <a:p>
            <a:pPr lvl="0"/>
            <a:r>
              <a:rPr lang="zh-CN" altLang="en-US" smtClean="0"/>
              <a:t>单击此处编辑母版标题样式</a:t>
            </a:r>
            <a:endParaRPr lang="zh-CN" altLang="en-US" dirty="0" smtClean="0"/>
          </a:p>
        </p:txBody>
      </p:sp>
    </p:spTree>
  </p:cSld>
  <p:clrMapOvr>
    <a:masterClrMapping/>
  </p:clrMapOvr>
  <p:transition advClick="0" advTm="8000"/>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transition advClick="0" advTm="8000">
    <p:fade thruBlk="1"/>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4_空白">
    <p:spTree>
      <p:nvGrpSpPr>
        <p:cNvPr id="1" name=""/>
        <p:cNvGrpSpPr/>
        <p:nvPr/>
      </p:nvGrpSpPr>
      <p:grpSpPr>
        <a:xfrm>
          <a:off x="0" y="0"/>
          <a:ext cx="0" cy="0"/>
          <a:chOff x="0" y="0"/>
          <a:chExt cx="0" cy="0"/>
        </a:xfrm>
      </p:grpSpPr>
      <p:sp>
        <p:nvSpPr>
          <p:cNvPr id="2" name="Rectangle 13"/>
          <p:cNvSpPr>
            <a:spLocks noGrp="1" noChangeArrowheads="1"/>
          </p:cNvSpPr>
          <p:nvPr>
            <p:ph type="title"/>
          </p:nvPr>
        </p:nvSpPr>
        <p:spPr bwMode="auto">
          <a:xfrm>
            <a:off x="848771" y="113431"/>
            <a:ext cx="1017958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3273" rIns="106549" bIns="53273" numCol="1" anchor="ctr" anchorCtr="0" compatLnSpc="1"/>
          <a:lstStyle>
            <a:lvl1pPr>
              <a:defRPr baseline="0">
                <a:solidFill>
                  <a:srgbClr val="C00000"/>
                </a:solidFill>
              </a:defRPr>
            </a:lvl1pPr>
          </a:lstStyle>
          <a:p>
            <a:pPr lvl="0"/>
            <a:r>
              <a:rPr lang="zh-CN" altLang="en-US" smtClean="0"/>
              <a:t>单击此处编辑母版标题样式</a:t>
            </a:r>
            <a:endParaRPr lang="zh-CN" altLang="en-US" dirty="0" smtClean="0"/>
          </a:p>
        </p:txBody>
      </p:sp>
    </p:spTree>
  </p:cSld>
  <p:clrMapOvr>
    <a:masterClrMapping/>
  </p:clrMapOvr>
  <p:transition advClick="0" advTm="8000"/>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5_空白">
    <p:spTree>
      <p:nvGrpSpPr>
        <p:cNvPr id="1" name=""/>
        <p:cNvGrpSpPr/>
        <p:nvPr/>
      </p:nvGrpSpPr>
      <p:grpSpPr>
        <a:xfrm>
          <a:off x="0" y="0"/>
          <a:ext cx="0" cy="0"/>
          <a:chOff x="0" y="0"/>
          <a:chExt cx="0" cy="0"/>
        </a:xfrm>
      </p:grpSpPr>
      <p:sp>
        <p:nvSpPr>
          <p:cNvPr id="2" name="Rectangle 13"/>
          <p:cNvSpPr>
            <a:spLocks noGrp="1" noChangeArrowheads="1"/>
          </p:cNvSpPr>
          <p:nvPr>
            <p:ph type="title"/>
          </p:nvPr>
        </p:nvSpPr>
        <p:spPr bwMode="auto">
          <a:xfrm>
            <a:off x="848771" y="113431"/>
            <a:ext cx="1017958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3273" rIns="106549" bIns="53273" numCol="1" anchor="ctr" anchorCtr="0" compatLnSpc="1"/>
          <a:lstStyle>
            <a:lvl1pPr>
              <a:defRPr baseline="0">
                <a:solidFill>
                  <a:srgbClr val="C00000"/>
                </a:solidFill>
              </a:defRPr>
            </a:lvl1pPr>
          </a:lstStyle>
          <a:p>
            <a:pPr lvl="0"/>
            <a:r>
              <a:rPr lang="zh-CN" altLang="en-US" smtClean="0"/>
              <a:t>单击此处编辑母版标题样式</a:t>
            </a:r>
            <a:endParaRPr lang="zh-CN" altLang="en-US" dirty="0" smtClean="0"/>
          </a:p>
        </p:txBody>
      </p:sp>
    </p:spTree>
  </p:cSld>
  <p:clrMapOvr>
    <a:masterClrMapping/>
  </p:clrMapOvr>
  <p:transition advClick="0" advTm="8000"/>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6_空白">
    <p:spTree>
      <p:nvGrpSpPr>
        <p:cNvPr id="1" name=""/>
        <p:cNvGrpSpPr/>
        <p:nvPr/>
      </p:nvGrpSpPr>
      <p:grpSpPr>
        <a:xfrm>
          <a:off x="0" y="0"/>
          <a:ext cx="0" cy="0"/>
          <a:chOff x="0" y="0"/>
          <a:chExt cx="0" cy="0"/>
        </a:xfrm>
      </p:grpSpPr>
      <p:sp>
        <p:nvSpPr>
          <p:cNvPr id="2" name="Rectangle 13"/>
          <p:cNvSpPr>
            <a:spLocks noGrp="1" noChangeArrowheads="1"/>
          </p:cNvSpPr>
          <p:nvPr>
            <p:ph type="title"/>
          </p:nvPr>
        </p:nvSpPr>
        <p:spPr bwMode="auto">
          <a:xfrm>
            <a:off x="848771" y="113431"/>
            <a:ext cx="1017958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3273" rIns="106549" bIns="53273" numCol="1" anchor="ctr" anchorCtr="0" compatLnSpc="1"/>
          <a:lstStyle>
            <a:lvl1pPr>
              <a:defRPr baseline="0">
                <a:solidFill>
                  <a:srgbClr val="C00000"/>
                </a:solidFill>
              </a:defRPr>
            </a:lvl1pPr>
          </a:lstStyle>
          <a:p>
            <a:pPr lvl="0"/>
            <a:r>
              <a:rPr lang="zh-CN" altLang="en-US" smtClean="0"/>
              <a:t>单击此处编辑母版标题样式</a:t>
            </a:r>
            <a:endParaRPr lang="zh-CN" altLang="en-US" dirty="0" smtClean="0"/>
          </a:p>
        </p:txBody>
      </p:sp>
    </p:spTree>
  </p:cSld>
  <p:clrMapOvr>
    <a:masterClrMapping/>
  </p:clrMapOvr>
  <p:transition advClick="0" advTm="8000"/>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7_空白">
    <p:spTree>
      <p:nvGrpSpPr>
        <p:cNvPr id="1" name=""/>
        <p:cNvGrpSpPr/>
        <p:nvPr/>
      </p:nvGrpSpPr>
      <p:grpSpPr>
        <a:xfrm>
          <a:off x="0" y="0"/>
          <a:ext cx="0" cy="0"/>
          <a:chOff x="0" y="0"/>
          <a:chExt cx="0" cy="0"/>
        </a:xfrm>
      </p:grpSpPr>
      <p:sp>
        <p:nvSpPr>
          <p:cNvPr id="2" name="Rectangle 13"/>
          <p:cNvSpPr>
            <a:spLocks noGrp="1" noChangeArrowheads="1"/>
          </p:cNvSpPr>
          <p:nvPr>
            <p:ph type="title"/>
          </p:nvPr>
        </p:nvSpPr>
        <p:spPr bwMode="auto">
          <a:xfrm>
            <a:off x="848771" y="113431"/>
            <a:ext cx="1017958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3273" rIns="106549" bIns="53273" numCol="1" anchor="ctr" anchorCtr="0" compatLnSpc="1"/>
          <a:lstStyle>
            <a:lvl1pPr>
              <a:defRPr baseline="0">
                <a:solidFill>
                  <a:srgbClr val="C00000"/>
                </a:solidFill>
              </a:defRPr>
            </a:lvl1pPr>
          </a:lstStyle>
          <a:p>
            <a:pPr lvl="0"/>
            <a:r>
              <a:rPr lang="zh-CN" altLang="en-US" smtClean="0"/>
              <a:t>单击此处编辑母版标题样式</a:t>
            </a:r>
            <a:endParaRPr lang="zh-CN" altLang="en-US" dirty="0" smtClean="0"/>
          </a:p>
        </p:txBody>
      </p:sp>
    </p:spTree>
  </p:cSld>
  <p:clrMapOvr>
    <a:masterClrMapping/>
  </p:clrMapOvr>
  <p:transition advClick="0" advTm="8000"/>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12858" y="364069"/>
            <a:ext cx="10179584" cy="567267"/>
          </a:xfrm>
          <a:prstGeom prst="rect">
            <a:avLst/>
          </a:prstGeom>
        </p:spPr>
        <p:txBody>
          <a:bodyPr lIns="121635" tIns="60828" rIns="121635" bIns="60828"/>
          <a:lstStyle>
            <a:lvl1pPr>
              <a:defRPr sz="32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12858" y="1334167"/>
            <a:ext cx="10157076" cy="4584744"/>
          </a:xfrm>
          <a:prstGeom prst="rect">
            <a:avLst/>
          </a:prstGeom>
        </p:spPr>
        <p:txBody>
          <a:bodyPr lIns="121635" tIns="60828" rIns="121635" bIns="60828"/>
          <a:lstStyle>
            <a:lvl1pPr>
              <a:defRPr sz="3200"/>
            </a:lvl1pPr>
            <a:lvl2pPr>
              <a:defRPr sz="2700"/>
            </a:lvl2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p:transition advClick="0" advTm="8000">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9_空白">
    <p:spTree>
      <p:nvGrpSpPr>
        <p:cNvPr id="1" name=""/>
        <p:cNvGrpSpPr/>
        <p:nvPr/>
      </p:nvGrpSpPr>
      <p:grpSpPr>
        <a:xfrm>
          <a:off x="0" y="0"/>
          <a:ext cx="0" cy="0"/>
          <a:chOff x="0" y="0"/>
          <a:chExt cx="0" cy="0"/>
        </a:xfrm>
      </p:grpSpPr>
      <p:sp>
        <p:nvSpPr>
          <p:cNvPr id="2" name="Rectangle 13"/>
          <p:cNvSpPr>
            <a:spLocks noGrp="1" noChangeArrowheads="1"/>
          </p:cNvSpPr>
          <p:nvPr>
            <p:ph type="title"/>
          </p:nvPr>
        </p:nvSpPr>
        <p:spPr bwMode="auto">
          <a:xfrm>
            <a:off x="848771" y="113431"/>
            <a:ext cx="1017958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3273" rIns="106549" bIns="53273" numCol="1" anchor="ctr" anchorCtr="0" compatLnSpc="1"/>
          <a:lstStyle>
            <a:lvl1pPr>
              <a:defRPr baseline="0">
                <a:solidFill>
                  <a:srgbClr val="C00000"/>
                </a:solidFill>
              </a:defRPr>
            </a:lvl1pPr>
          </a:lstStyle>
          <a:p>
            <a:pPr lvl="0"/>
            <a:r>
              <a:rPr lang="zh-CN" altLang="en-US" smtClean="0"/>
              <a:t>单击此处编辑母版标题样式</a:t>
            </a:r>
            <a:endParaRPr lang="zh-CN" altLang="en-US" dirty="0" smtClean="0"/>
          </a:p>
        </p:txBody>
      </p:sp>
    </p:spTree>
  </p:cSld>
  <p:clrMapOvr>
    <a:masterClrMapping/>
  </p:clrMapOvr>
  <p:transition advClick="0" advTm="8000"/>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27" y="2130452"/>
            <a:ext cx="10366375"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7575" cy="1752600"/>
          </a:xfrm>
        </p:spPr>
        <p:txBody>
          <a:bodyPr/>
          <a:lstStyle>
            <a:lvl1pPr marL="0" indent="0" algn="ctr">
              <a:buNone/>
              <a:defRPr/>
            </a:lvl1pPr>
            <a:lvl2pPr marL="455930" indent="0" algn="ctr">
              <a:buNone/>
              <a:defRPr/>
            </a:lvl2pPr>
            <a:lvl3pPr marL="911860" indent="0" algn="ctr">
              <a:buNone/>
              <a:defRPr/>
            </a:lvl3pPr>
            <a:lvl4pPr marL="1367790" indent="0" algn="ctr">
              <a:buNone/>
              <a:defRPr/>
            </a:lvl4pPr>
            <a:lvl5pPr marL="1823720" indent="0" algn="ctr">
              <a:buNone/>
              <a:defRPr/>
            </a:lvl5pPr>
            <a:lvl6pPr marL="2279650" indent="0" algn="ctr">
              <a:buNone/>
              <a:defRPr/>
            </a:lvl6pPr>
            <a:lvl7pPr marL="2735580" indent="0" algn="ctr">
              <a:buNone/>
              <a:defRPr/>
            </a:lvl7pPr>
            <a:lvl8pPr marL="3191510" indent="0" algn="ctr">
              <a:buNone/>
              <a:defRPr/>
            </a:lvl8pPr>
            <a:lvl9pPr marL="3647440" indent="0" algn="ctr">
              <a:buNone/>
              <a:defRPr/>
            </a:lvl9pPr>
          </a:lstStyle>
          <a:p>
            <a:r>
              <a:rPr lang="zh-CN" altLang="en-US" smtClean="0"/>
              <a:t>单击此处编辑母版副标题样式</a:t>
            </a:r>
            <a:endParaRPr lang="zh-CN" altLang="en-US"/>
          </a:p>
        </p:txBody>
      </p:sp>
      <p:sp>
        <p:nvSpPr>
          <p:cNvPr id="4" name="Rectangle 213"/>
          <p:cNvSpPr>
            <a:spLocks noGrp="1" noChangeArrowheads="1"/>
          </p:cNvSpPr>
          <p:nvPr>
            <p:ph type="dt" sz="half" idx="10"/>
          </p:nvPr>
        </p:nvSpPr>
        <p:spPr/>
        <p:txBody>
          <a:bodyPr/>
          <a:lstStyle>
            <a:lvl1pPr>
              <a:defRPr/>
            </a:lvl1pPr>
          </a:lstStyle>
          <a:p>
            <a:pPr>
              <a:defRPr/>
            </a:pPr>
            <a:endParaRPr lang="de-DE" altLang="zh-CN"/>
          </a:p>
          <a:p>
            <a:pPr>
              <a:defRPr/>
            </a:pPr>
            <a:r>
              <a:rPr lang="de-DE" altLang="zh-CN"/>
              <a:t>Page </a:t>
            </a:r>
            <a:fld id="{14C46DA8-C844-4727-851B-E5DE198412BE}" type="slidenum">
              <a:rPr lang="de-DE" altLang="zh-CN"/>
            </a:fld>
            <a:endParaRPr lang="en-GB" altLang="zh-CN"/>
          </a:p>
        </p:txBody>
      </p:sp>
    </p:spTree>
  </p:cSld>
  <p:clrMapOvr>
    <a:masterClrMapping/>
  </p:clrMapOvr>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213"/>
          <p:cNvSpPr>
            <a:spLocks noGrp="1" noChangeArrowheads="1"/>
          </p:cNvSpPr>
          <p:nvPr>
            <p:ph type="dt" sz="half" idx="10"/>
          </p:nvPr>
        </p:nvSpPr>
        <p:spPr/>
        <p:txBody>
          <a:bodyPr/>
          <a:lstStyle>
            <a:lvl1pPr>
              <a:defRPr/>
            </a:lvl1pPr>
          </a:lstStyle>
          <a:p>
            <a:pPr>
              <a:defRPr/>
            </a:pPr>
            <a:endParaRPr lang="de-DE" altLang="zh-CN"/>
          </a:p>
          <a:p>
            <a:pPr>
              <a:defRPr/>
            </a:pPr>
            <a:r>
              <a:rPr lang="de-DE" altLang="zh-CN"/>
              <a:t>Page </a:t>
            </a:r>
            <a:fld id="{2BB01DCA-E0B6-426C-B5DE-AD0E98149914}" type="slidenum">
              <a:rPr lang="de-DE" altLang="zh-CN"/>
            </a:fld>
            <a:endParaRPr lang="en-GB" altLang="zh-CN"/>
          </a:p>
        </p:txBody>
      </p:sp>
    </p:spTree>
  </p:cSld>
  <p:clrMapOvr>
    <a:masterClrMapping/>
  </p:clrMapOvr>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39" y="4406901"/>
            <a:ext cx="10366375"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39" y="2906713"/>
            <a:ext cx="10366375" cy="1500187"/>
          </a:xfrm>
        </p:spPr>
        <p:txBody>
          <a:bodyPr anchor="b"/>
          <a:lstStyle>
            <a:lvl1pPr marL="0" indent="0">
              <a:buNone/>
              <a:defRPr sz="2000"/>
            </a:lvl1pPr>
            <a:lvl2pPr marL="455930" indent="0">
              <a:buNone/>
              <a:defRPr sz="1700"/>
            </a:lvl2pPr>
            <a:lvl3pPr marL="911860" indent="0">
              <a:buNone/>
              <a:defRPr sz="1600"/>
            </a:lvl3pPr>
            <a:lvl4pPr marL="1367790" indent="0">
              <a:buNone/>
              <a:defRPr sz="1300"/>
            </a:lvl4pPr>
            <a:lvl5pPr marL="1823720" indent="0">
              <a:buNone/>
              <a:defRPr sz="1300"/>
            </a:lvl5pPr>
            <a:lvl6pPr marL="2279650" indent="0">
              <a:buNone/>
              <a:defRPr sz="1300"/>
            </a:lvl6pPr>
            <a:lvl7pPr marL="2735580" indent="0">
              <a:buNone/>
              <a:defRPr sz="1300"/>
            </a:lvl7pPr>
            <a:lvl8pPr marL="3191510" indent="0">
              <a:buNone/>
              <a:defRPr sz="1300"/>
            </a:lvl8pPr>
            <a:lvl9pPr marL="3647440" indent="0">
              <a:buNone/>
              <a:defRPr sz="1300"/>
            </a:lvl9pPr>
          </a:lstStyle>
          <a:p>
            <a:pPr lvl="0"/>
            <a:r>
              <a:rPr lang="zh-CN" altLang="en-US" smtClean="0"/>
              <a:t>单击此处编辑母版文本样式</a:t>
            </a:r>
            <a:endParaRPr lang="zh-CN" altLang="en-US" smtClean="0"/>
          </a:p>
        </p:txBody>
      </p:sp>
      <p:sp>
        <p:nvSpPr>
          <p:cNvPr id="4" name="Rectangle 213"/>
          <p:cNvSpPr>
            <a:spLocks noGrp="1" noChangeArrowheads="1"/>
          </p:cNvSpPr>
          <p:nvPr>
            <p:ph type="dt" sz="half" idx="10"/>
          </p:nvPr>
        </p:nvSpPr>
        <p:spPr/>
        <p:txBody>
          <a:bodyPr/>
          <a:lstStyle>
            <a:lvl1pPr>
              <a:defRPr/>
            </a:lvl1pPr>
          </a:lstStyle>
          <a:p>
            <a:pPr>
              <a:defRPr/>
            </a:pPr>
            <a:endParaRPr lang="de-DE" altLang="zh-CN"/>
          </a:p>
          <a:p>
            <a:pPr>
              <a:defRPr/>
            </a:pPr>
            <a:r>
              <a:rPr lang="de-DE" altLang="zh-CN"/>
              <a:t>Page </a:t>
            </a:r>
            <a:fld id="{2EDF18DE-2C8B-461D-88D9-3BCCC1F20EBA}" type="slidenum">
              <a:rPr lang="de-DE" altLang="zh-CN"/>
            </a:fld>
            <a:endParaRPr lang="en-GB" altLang="zh-CN"/>
          </a:p>
        </p:txBody>
      </p:sp>
      <p:pic>
        <p:nvPicPr>
          <p:cNvPr id="5" name="Picture 2" descr="C:\Users\z00124665\Desktop\A BETTER WAY SOLUTIONS.wmf"/>
          <p:cNvPicPr>
            <a:picLocks noChangeAspect="1" noChangeArrowheads="1"/>
          </p:cNvPicPr>
          <p:nvPr userDrawn="1"/>
        </p:nvPicPr>
        <p:blipFill>
          <a:blip r:embed="rId2" cstate="print"/>
          <a:srcRect/>
          <a:stretch>
            <a:fillRect/>
          </a:stretch>
        </p:blipFill>
        <p:spPr bwMode="auto">
          <a:xfrm>
            <a:off x="7425085" y="236293"/>
            <a:ext cx="4361469" cy="121424"/>
          </a:xfrm>
          <a:prstGeom prst="rect">
            <a:avLst/>
          </a:prstGeom>
          <a:noFill/>
        </p:spPr>
      </p:pic>
    </p:spTree>
  </p:cSld>
  <p:clrMapOvr>
    <a:masterClrMapping/>
  </p:clrMapOvr>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781050" y="1600201"/>
            <a:ext cx="5411788" cy="4525963"/>
          </a:xfrm>
        </p:spPr>
        <p:txBody>
          <a:bodyPr/>
          <a:lstStyle>
            <a:lvl1pPr>
              <a:defRPr sz="2800"/>
            </a:lvl1pPr>
            <a:lvl2pPr>
              <a:defRPr sz="2400"/>
            </a:lvl2pPr>
            <a:lvl3pPr>
              <a:defRPr sz="2000"/>
            </a:lvl3pPr>
            <a:lvl4pPr>
              <a:defRPr sz="1700"/>
            </a:lvl4pPr>
            <a:lvl5pPr>
              <a:defRPr sz="1700"/>
            </a:lvl5pPr>
            <a:lvl6pPr>
              <a:defRPr sz="1700"/>
            </a:lvl6pPr>
            <a:lvl7pPr>
              <a:defRPr sz="1700"/>
            </a:lvl7pPr>
            <a:lvl8pPr>
              <a:defRPr sz="1700"/>
            </a:lvl8pPr>
            <a:lvl9pPr>
              <a:defRPr sz="17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345238" y="1600201"/>
            <a:ext cx="5411788" cy="4525963"/>
          </a:xfrm>
        </p:spPr>
        <p:txBody>
          <a:bodyPr/>
          <a:lstStyle>
            <a:lvl1pPr>
              <a:defRPr sz="2800"/>
            </a:lvl1pPr>
            <a:lvl2pPr>
              <a:defRPr sz="2400"/>
            </a:lvl2pPr>
            <a:lvl3pPr>
              <a:defRPr sz="2000"/>
            </a:lvl3pPr>
            <a:lvl4pPr>
              <a:defRPr sz="1700"/>
            </a:lvl4pPr>
            <a:lvl5pPr>
              <a:defRPr sz="1700"/>
            </a:lvl5pPr>
            <a:lvl6pPr>
              <a:defRPr sz="1700"/>
            </a:lvl6pPr>
            <a:lvl7pPr>
              <a:defRPr sz="1700"/>
            </a:lvl7pPr>
            <a:lvl8pPr>
              <a:defRPr sz="1700"/>
            </a:lvl8pPr>
            <a:lvl9pPr>
              <a:defRPr sz="17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213"/>
          <p:cNvSpPr>
            <a:spLocks noGrp="1" noChangeArrowheads="1"/>
          </p:cNvSpPr>
          <p:nvPr>
            <p:ph type="dt" sz="half" idx="10"/>
          </p:nvPr>
        </p:nvSpPr>
        <p:spPr/>
        <p:txBody>
          <a:bodyPr/>
          <a:lstStyle>
            <a:lvl1pPr>
              <a:defRPr/>
            </a:lvl1pPr>
          </a:lstStyle>
          <a:p>
            <a:pPr>
              <a:defRPr/>
            </a:pPr>
            <a:endParaRPr lang="de-DE" altLang="zh-CN"/>
          </a:p>
          <a:p>
            <a:pPr>
              <a:defRPr/>
            </a:pPr>
            <a:r>
              <a:rPr lang="de-DE" altLang="zh-CN"/>
              <a:t>Page </a:t>
            </a:r>
            <a:fld id="{5BE69557-00A4-4ADC-9C9E-0D977F83DCE3}" type="slidenum">
              <a:rPr lang="de-DE" altLang="zh-CN"/>
            </a:fld>
            <a:endParaRPr lang="en-GB" altLang="zh-CN"/>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8" name="Rectangle 13"/>
          <p:cNvSpPr>
            <a:spLocks noGrp="1" noChangeArrowheads="1"/>
          </p:cNvSpPr>
          <p:nvPr>
            <p:ph type="title"/>
          </p:nvPr>
        </p:nvSpPr>
        <p:spPr bwMode="auto">
          <a:xfrm>
            <a:off x="876300" y="296415"/>
            <a:ext cx="10440988" cy="871537"/>
          </a:xfrm>
          <a:prstGeom prst="rect">
            <a:avLst/>
          </a:prstGeom>
        </p:spPr>
        <p:txBody>
          <a:bodyPr lIns="121693" tIns="60856" rIns="121693" bIns="60856" anchor="ctr"/>
          <a:lstStyle/>
          <a:p>
            <a:pPr lvl="0"/>
            <a:r>
              <a:rPr lang="en-US" altLang="zh-CN" smtClean="0"/>
              <a:t>Click to edit Master title style</a:t>
            </a:r>
            <a:endParaRPr lang="zh-CN" altLang="en-US" smtClean="0"/>
          </a:p>
        </p:txBody>
      </p:sp>
      <p:sp>
        <p:nvSpPr>
          <p:cNvPr id="9" name="Rectangle 68"/>
          <p:cNvSpPr>
            <a:spLocks noGrp="1" noChangeArrowheads="1"/>
          </p:cNvSpPr>
          <p:nvPr>
            <p:ph idx="1"/>
          </p:nvPr>
        </p:nvSpPr>
        <p:spPr bwMode="auto">
          <a:xfrm>
            <a:off x="876300" y="1196975"/>
            <a:ext cx="10440988" cy="492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9987" tIns="39993" rIns="79987" bIns="39993" numCol="1" anchor="t" anchorCtr="0" compatLnSpc="1"/>
          <a:lstStyle/>
          <a:p>
            <a:pPr lvl="0"/>
            <a:r>
              <a:rPr lang="en-US" altLang="zh-CN" smtClean="0"/>
              <a:t>Click to edit Master text styles</a:t>
            </a:r>
            <a:endParaRPr lang="zh-CN" altLang="en-US" smtClean="0"/>
          </a:p>
          <a:p>
            <a:pPr lvl="1"/>
            <a:r>
              <a:rPr lang="en-US" altLang="zh-CN" smtClean="0"/>
              <a:t>Second level</a:t>
            </a:r>
            <a:endParaRPr lang="zh-CN" altLang="en-US" smtClean="0"/>
          </a:p>
          <a:p>
            <a:pPr lvl="2"/>
            <a:r>
              <a:rPr lang="en-US" altLang="zh-CN" smtClean="0"/>
              <a:t>Third level</a:t>
            </a:r>
            <a:endParaRPr lang="zh-CN" altLang="en-US" smtClean="0"/>
          </a:p>
          <a:p>
            <a:pPr lvl="3"/>
            <a:r>
              <a:rPr lang="en-US" altLang="zh-CN" smtClean="0"/>
              <a:t>Fourth level</a:t>
            </a:r>
            <a:endParaRPr lang="zh-CN" altLang="en-US" smtClean="0"/>
          </a:p>
          <a:p>
            <a:pPr lvl="4"/>
            <a:r>
              <a:rPr lang="en-US" altLang="zh-CN" smtClean="0"/>
              <a:t>Fifth level</a:t>
            </a:r>
            <a:endParaRPr lang="zh-CN" altLang="en-US" smtClean="0"/>
          </a:p>
        </p:txBody>
      </p:sp>
    </p:spTree>
  </p:cSld>
  <p:clrMapOvr>
    <a:masterClrMapping/>
  </p:clrMapOv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483696" y="6489700"/>
            <a:ext cx="2796844" cy="455613"/>
          </a:xfrm>
          <a:prstGeom prst="rect">
            <a:avLst/>
          </a:prstGeom>
        </p:spPr>
        <p:txBody>
          <a:bodyPr lIns="121710" tIns="60864" rIns="121710" bIns="60864"/>
          <a:lstStyle>
            <a:lvl1pPr>
              <a:defRPr/>
            </a:lvl1pPr>
          </a:lstStyle>
          <a:p>
            <a:r>
              <a:rPr lang="de-DE">
                <a:solidFill>
                  <a:srgbClr val="000000"/>
                </a:solidFill>
                <a:ea typeface="宋体" panose="02010600030101010101" pitchFamily="2" charset="-122"/>
              </a:rPr>
              <a:t>Page </a:t>
            </a:r>
            <a:fld id="{4D749815-7134-4340-B69C-C14A6AA772E6}" type="slidenum">
              <a:rPr lang="de-DE">
                <a:solidFill>
                  <a:srgbClr val="000000"/>
                </a:solidFill>
                <a:ea typeface="宋体" panose="02010600030101010101" pitchFamily="2" charset="-122"/>
              </a:rPr>
            </a:fld>
            <a:endParaRPr lang="en-GB">
              <a:solidFill>
                <a:srgbClr val="000000"/>
              </a:solidFill>
              <a:ea typeface="宋体" panose="02010600030101010101" pitchFamily="2" charset="-122"/>
            </a:endParaRPr>
          </a:p>
        </p:txBody>
      </p:sp>
    </p:spTree>
  </p:cSld>
  <p:clrMapOvr>
    <a:masterClrMapping/>
  </p:clrMapOvr>
  <p:transition advClick="0" advTm="8000">
    <p:fade thruBlk="1"/>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5975"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26" y="1535113"/>
            <a:ext cx="5387975" cy="639763"/>
          </a:xfrm>
        </p:spPr>
        <p:txBody>
          <a:bodyPr anchor="b"/>
          <a:lstStyle>
            <a:lvl1pPr marL="0" indent="0">
              <a:buNone/>
              <a:defRPr sz="2400" b="1"/>
            </a:lvl1pPr>
            <a:lvl2pPr marL="455930" indent="0">
              <a:buNone/>
              <a:defRPr sz="2000" b="1"/>
            </a:lvl2pPr>
            <a:lvl3pPr marL="911860" indent="0">
              <a:buNone/>
              <a:defRPr sz="1700" b="1"/>
            </a:lvl3pPr>
            <a:lvl4pPr marL="1367790" indent="0">
              <a:buNone/>
              <a:defRPr sz="1600" b="1"/>
            </a:lvl4pPr>
            <a:lvl5pPr marL="1823720" indent="0">
              <a:buNone/>
              <a:defRPr sz="1600" b="1"/>
            </a:lvl5pPr>
            <a:lvl6pPr marL="2279650" indent="0">
              <a:buNone/>
              <a:defRPr sz="1600" b="1"/>
            </a:lvl6pPr>
            <a:lvl7pPr marL="2735580" indent="0">
              <a:buNone/>
              <a:defRPr sz="1600" b="1"/>
            </a:lvl7pPr>
            <a:lvl8pPr marL="3191510" indent="0">
              <a:buNone/>
              <a:defRPr sz="1600" b="1"/>
            </a:lvl8pPr>
            <a:lvl9pPr marL="364744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26" y="2174875"/>
            <a:ext cx="5387975" cy="3951288"/>
          </a:xfrm>
        </p:spPr>
        <p:txBody>
          <a:bodyPr/>
          <a:lstStyle>
            <a:lvl1pPr>
              <a:defRPr sz="2400"/>
            </a:lvl1pPr>
            <a:lvl2pPr>
              <a:defRPr sz="2000"/>
            </a:lvl2pPr>
            <a:lvl3pPr>
              <a:defRPr sz="17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4425" y="1535113"/>
            <a:ext cx="5391150" cy="639763"/>
          </a:xfrm>
        </p:spPr>
        <p:txBody>
          <a:bodyPr anchor="b"/>
          <a:lstStyle>
            <a:lvl1pPr marL="0" indent="0">
              <a:buNone/>
              <a:defRPr sz="2400" b="1"/>
            </a:lvl1pPr>
            <a:lvl2pPr marL="455930" indent="0">
              <a:buNone/>
              <a:defRPr sz="2000" b="1"/>
            </a:lvl2pPr>
            <a:lvl3pPr marL="911860" indent="0">
              <a:buNone/>
              <a:defRPr sz="1700" b="1"/>
            </a:lvl3pPr>
            <a:lvl4pPr marL="1367790" indent="0">
              <a:buNone/>
              <a:defRPr sz="1600" b="1"/>
            </a:lvl4pPr>
            <a:lvl5pPr marL="1823720" indent="0">
              <a:buNone/>
              <a:defRPr sz="1600" b="1"/>
            </a:lvl5pPr>
            <a:lvl6pPr marL="2279650" indent="0">
              <a:buNone/>
              <a:defRPr sz="1600" b="1"/>
            </a:lvl6pPr>
            <a:lvl7pPr marL="2735580" indent="0">
              <a:buNone/>
              <a:defRPr sz="1600" b="1"/>
            </a:lvl7pPr>
            <a:lvl8pPr marL="3191510" indent="0">
              <a:buNone/>
              <a:defRPr sz="1600" b="1"/>
            </a:lvl8pPr>
            <a:lvl9pPr marL="364744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4425" y="2174875"/>
            <a:ext cx="5391150" cy="3951288"/>
          </a:xfrm>
        </p:spPr>
        <p:txBody>
          <a:bodyPr/>
          <a:lstStyle>
            <a:lvl1pPr>
              <a:defRPr sz="2400"/>
            </a:lvl1pPr>
            <a:lvl2pPr>
              <a:defRPr sz="2000"/>
            </a:lvl2pPr>
            <a:lvl3pPr>
              <a:defRPr sz="17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213"/>
          <p:cNvSpPr>
            <a:spLocks noGrp="1" noChangeArrowheads="1"/>
          </p:cNvSpPr>
          <p:nvPr>
            <p:ph type="dt" sz="half" idx="10"/>
          </p:nvPr>
        </p:nvSpPr>
        <p:spPr/>
        <p:txBody>
          <a:bodyPr/>
          <a:lstStyle>
            <a:lvl1pPr>
              <a:defRPr/>
            </a:lvl1pPr>
          </a:lstStyle>
          <a:p>
            <a:pPr>
              <a:defRPr/>
            </a:pPr>
            <a:endParaRPr lang="de-DE" altLang="zh-CN"/>
          </a:p>
          <a:p>
            <a:pPr>
              <a:defRPr/>
            </a:pPr>
            <a:r>
              <a:rPr lang="de-DE" altLang="zh-CN"/>
              <a:t>Page </a:t>
            </a:r>
            <a:fld id="{5E51384E-FA8E-4F43-A1DF-90506A7B4C97}" type="slidenum">
              <a:rPr lang="de-DE" altLang="zh-CN"/>
            </a:fld>
            <a:endParaRPr lang="en-GB" altLang="zh-CN"/>
          </a:p>
        </p:txBody>
      </p:sp>
    </p:spTree>
  </p:cSld>
  <p:clrMapOvr>
    <a:masterClrMapping/>
  </p:clrMapOvr>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213"/>
          <p:cNvSpPr>
            <a:spLocks noGrp="1" noChangeArrowheads="1"/>
          </p:cNvSpPr>
          <p:nvPr>
            <p:ph type="dt" sz="half" idx="10"/>
          </p:nvPr>
        </p:nvSpPr>
        <p:spPr/>
        <p:txBody>
          <a:bodyPr/>
          <a:lstStyle>
            <a:lvl1pPr>
              <a:defRPr/>
            </a:lvl1pPr>
          </a:lstStyle>
          <a:p>
            <a:pPr>
              <a:defRPr/>
            </a:pPr>
            <a:endParaRPr lang="de-DE" altLang="zh-CN"/>
          </a:p>
          <a:p>
            <a:pPr>
              <a:defRPr/>
            </a:pPr>
            <a:r>
              <a:rPr lang="de-DE" altLang="zh-CN"/>
              <a:t>Page </a:t>
            </a:r>
            <a:fld id="{0658EAB9-64B9-4EC0-9D4D-FD0006D7746F}" type="slidenum">
              <a:rPr lang="de-DE" altLang="zh-CN"/>
            </a:fld>
            <a:endParaRPr lang="en-GB" altLang="zh-CN"/>
          </a:p>
        </p:txBody>
      </p:sp>
    </p:spTree>
  </p:cSld>
  <p:clrMapOvr>
    <a:masterClrMapping/>
  </p:clrMapOvr>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13"/>
          <p:cNvSpPr>
            <a:spLocks noGrp="1" noChangeArrowheads="1"/>
          </p:cNvSpPr>
          <p:nvPr>
            <p:ph type="dt" sz="half" idx="10"/>
          </p:nvPr>
        </p:nvSpPr>
        <p:spPr/>
        <p:txBody>
          <a:bodyPr/>
          <a:lstStyle>
            <a:lvl1pPr>
              <a:defRPr/>
            </a:lvl1pPr>
          </a:lstStyle>
          <a:p>
            <a:pPr>
              <a:defRPr/>
            </a:pPr>
            <a:endParaRPr lang="de-DE" altLang="zh-CN"/>
          </a:p>
          <a:p>
            <a:pPr>
              <a:defRPr/>
            </a:pPr>
            <a:r>
              <a:rPr lang="de-DE" altLang="zh-CN"/>
              <a:t>Page </a:t>
            </a:r>
            <a:fld id="{0C72B135-6CD4-4A1C-BEE4-8CA13AD8AEEA}" type="slidenum">
              <a:rPr lang="de-DE" altLang="zh-CN"/>
            </a:fld>
            <a:endParaRPr lang="en-GB" altLang="zh-CN"/>
          </a:p>
        </p:txBody>
      </p:sp>
    </p:spTree>
  </p:cSld>
  <p:clrMapOvr>
    <a:masterClrMapping/>
  </p:clrMapOvr>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49"/>
            <a:ext cx="4011612" cy="1162051"/>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63"/>
            <a:ext cx="681831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2" y="1435104"/>
            <a:ext cx="4011612" cy="4691063"/>
          </a:xfrm>
        </p:spPr>
        <p:txBody>
          <a:bodyPr/>
          <a:lstStyle>
            <a:lvl1pPr marL="0" indent="0">
              <a:buNone/>
              <a:defRPr sz="1300"/>
            </a:lvl1pPr>
            <a:lvl2pPr marL="455930" indent="0">
              <a:buNone/>
              <a:defRPr sz="1200"/>
            </a:lvl2pPr>
            <a:lvl3pPr marL="911860" indent="0">
              <a:buNone/>
              <a:defRPr sz="900"/>
            </a:lvl3pPr>
            <a:lvl4pPr marL="1367790" indent="0">
              <a:buNone/>
              <a:defRPr sz="900"/>
            </a:lvl4pPr>
            <a:lvl5pPr marL="1823720" indent="0">
              <a:buNone/>
              <a:defRPr sz="900"/>
            </a:lvl5pPr>
            <a:lvl6pPr marL="2279650" indent="0">
              <a:buNone/>
              <a:defRPr sz="900"/>
            </a:lvl6pPr>
            <a:lvl7pPr marL="2735580" indent="0">
              <a:buNone/>
              <a:defRPr sz="900"/>
            </a:lvl7pPr>
            <a:lvl8pPr marL="3191510" indent="0">
              <a:buNone/>
              <a:defRPr sz="900"/>
            </a:lvl8pPr>
            <a:lvl9pPr marL="3647440" indent="0">
              <a:buNone/>
              <a:defRPr sz="900"/>
            </a:lvl9pPr>
          </a:lstStyle>
          <a:p>
            <a:pPr lvl="0"/>
            <a:r>
              <a:rPr lang="zh-CN" altLang="en-US" smtClean="0"/>
              <a:t>单击此处编辑母版文本样式</a:t>
            </a:r>
            <a:endParaRPr lang="zh-CN" altLang="en-US" smtClean="0"/>
          </a:p>
        </p:txBody>
      </p:sp>
      <p:sp>
        <p:nvSpPr>
          <p:cNvPr id="5" name="Rectangle 213"/>
          <p:cNvSpPr>
            <a:spLocks noGrp="1" noChangeArrowheads="1"/>
          </p:cNvSpPr>
          <p:nvPr>
            <p:ph type="dt" sz="half" idx="10"/>
          </p:nvPr>
        </p:nvSpPr>
        <p:spPr/>
        <p:txBody>
          <a:bodyPr/>
          <a:lstStyle>
            <a:lvl1pPr>
              <a:defRPr/>
            </a:lvl1pPr>
          </a:lstStyle>
          <a:p>
            <a:pPr>
              <a:defRPr/>
            </a:pPr>
            <a:endParaRPr lang="de-DE" altLang="zh-CN"/>
          </a:p>
          <a:p>
            <a:pPr>
              <a:defRPr/>
            </a:pPr>
            <a:r>
              <a:rPr lang="de-DE" altLang="zh-CN"/>
              <a:t>Page </a:t>
            </a:r>
            <a:fld id="{AF2C1125-1F34-47D3-AC67-3C32BF18EDAC}" type="slidenum">
              <a:rPr lang="de-DE" altLang="zh-CN"/>
            </a:fld>
            <a:endParaRPr lang="en-GB" altLang="zh-CN"/>
          </a:p>
        </p:txBody>
      </p:sp>
    </p:spTree>
  </p:cSld>
  <p:clrMapOvr>
    <a:masterClrMapping/>
  </p:clrMapOvr>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776" y="4800601"/>
            <a:ext cx="7316788" cy="566739"/>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776" y="612775"/>
            <a:ext cx="7316788" cy="4114800"/>
          </a:xfrm>
        </p:spPr>
        <p:txBody>
          <a:bodyPr/>
          <a:lstStyle>
            <a:lvl1pPr marL="0" indent="0">
              <a:buNone/>
              <a:defRPr sz="3200"/>
            </a:lvl1pPr>
            <a:lvl2pPr marL="455930" indent="0">
              <a:buNone/>
              <a:defRPr sz="2800"/>
            </a:lvl2pPr>
            <a:lvl3pPr marL="911860" indent="0">
              <a:buNone/>
              <a:defRPr sz="2400"/>
            </a:lvl3pPr>
            <a:lvl4pPr marL="1367790" indent="0">
              <a:buNone/>
              <a:defRPr sz="2000"/>
            </a:lvl4pPr>
            <a:lvl5pPr marL="1823720" indent="0">
              <a:buNone/>
              <a:defRPr sz="2000"/>
            </a:lvl5pPr>
            <a:lvl6pPr marL="2279650" indent="0">
              <a:buNone/>
              <a:defRPr sz="2000"/>
            </a:lvl6pPr>
            <a:lvl7pPr marL="2735580" indent="0">
              <a:buNone/>
              <a:defRPr sz="2000"/>
            </a:lvl7pPr>
            <a:lvl8pPr marL="3191510" indent="0">
              <a:buNone/>
              <a:defRPr sz="2000"/>
            </a:lvl8pPr>
            <a:lvl9pPr marL="3647440" indent="0">
              <a:buNone/>
              <a:defRPr sz="2000"/>
            </a:lvl9pPr>
          </a:lstStyle>
          <a:p>
            <a:pPr lvl="0"/>
            <a:endParaRPr lang="zh-CN" altLang="en-US" noProof="0" smtClean="0"/>
          </a:p>
        </p:txBody>
      </p:sp>
      <p:sp>
        <p:nvSpPr>
          <p:cNvPr id="4" name="文本占位符 3"/>
          <p:cNvSpPr>
            <a:spLocks noGrp="1"/>
          </p:cNvSpPr>
          <p:nvPr>
            <p:ph type="body" sz="half" idx="2"/>
          </p:nvPr>
        </p:nvSpPr>
        <p:spPr>
          <a:xfrm>
            <a:off x="2390776" y="5367363"/>
            <a:ext cx="7316788" cy="804863"/>
          </a:xfrm>
        </p:spPr>
        <p:txBody>
          <a:bodyPr/>
          <a:lstStyle>
            <a:lvl1pPr marL="0" indent="0">
              <a:buNone/>
              <a:defRPr sz="1300"/>
            </a:lvl1pPr>
            <a:lvl2pPr marL="455930" indent="0">
              <a:buNone/>
              <a:defRPr sz="1200"/>
            </a:lvl2pPr>
            <a:lvl3pPr marL="911860" indent="0">
              <a:buNone/>
              <a:defRPr sz="900"/>
            </a:lvl3pPr>
            <a:lvl4pPr marL="1367790" indent="0">
              <a:buNone/>
              <a:defRPr sz="900"/>
            </a:lvl4pPr>
            <a:lvl5pPr marL="1823720" indent="0">
              <a:buNone/>
              <a:defRPr sz="900"/>
            </a:lvl5pPr>
            <a:lvl6pPr marL="2279650" indent="0">
              <a:buNone/>
              <a:defRPr sz="900"/>
            </a:lvl6pPr>
            <a:lvl7pPr marL="2735580" indent="0">
              <a:buNone/>
              <a:defRPr sz="900"/>
            </a:lvl7pPr>
            <a:lvl8pPr marL="3191510" indent="0">
              <a:buNone/>
              <a:defRPr sz="900"/>
            </a:lvl8pPr>
            <a:lvl9pPr marL="3647440" indent="0">
              <a:buNone/>
              <a:defRPr sz="900"/>
            </a:lvl9pPr>
          </a:lstStyle>
          <a:p>
            <a:pPr lvl="0"/>
            <a:r>
              <a:rPr lang="zh-CN" altLang="en-US" smtClean="0"/>
              <a:t>单击此处编辑母版文本样式</a:t>
            </a:r>
            <a:endParaRPr lang="zh-CN" altLang="en-US" smtClean="0"/>
          </a:p>
        </p:txBody>
      </p:sp>
      <p:sp>
        <p:nvSpPr>
          <p:cNvPr id="5" name="Rectangle 213"/>
          <p:cNvSpPr>
            <a:spLocks noGrp="1" noChangeArrowheads="1"/>
          </p:cNvSpPr>
          <p:nvPr>
            <p:ph type="dt" sz="half" idx="10"/>
          </p:nvPr>
        </p:nvSpPr>
        <p:spPr/>
        <p:txBody>
          <a:bodyPr/>
          <a:lstStyle>
            <a:lvl1pPr>
              <a:defRPr/>
            </a:lvl1pPr>
          </a:lstStyle>
          <a:p>
            <a:pPr>
              <a:defRPr/>
            </a:pPr>
            <a:endParaRPr lang="de-DE" altLang="zh-CN"/>
          </a:p>
          <a:p>
            <a:pPr>
              <a:defRPr/>
            </a:pPr>
            <a:r>
              <a:rPr lang="de-DE" altLang="zh-CN"/>
              <a:t>Page </a:t>
            </a:r>
            <a:fld id="{E973D8B6-2340-45B5-809C-6179B9923406}" type="slidenum">
              <a:rPr lang="de-DE" altLang="zh-CN"/>
            </a:fld>
            <a:endParaRPr lang="en-GB" altLang="zh-CN"/>
          </a:p>
        </p:txBody>
      </p:sp>
    </p:spTree>
  </p:cSld>
  <p:clrMapOvr>
    <a:masterClrMapping/>
  </p:clrMapOvr>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213"/>
          <p:cNvSpPr>
            <a:spLocks noGrp="1" noChangeArrowheads="1"/>
          </p:cNvSpPr>
          <p:nvPr>
            <p:ph type="dt" sz="half" idx="10"/>
          </p:nvPr>
        </p:nvSpPr>
        <p:spPr/>
        <p:txBody>
          <a:bodyPr/>
          <a:lstStyle>
            <a:lvl1pPr>
              <a:defRPr/>
            </a:lvl1pPr>
          </a:lstStyle>
          <a:p>
            <a:pPr>
              <a:defRPr/>
            </a:pPr>
            <a:endParaRPr lang="de-DE" altLang="zh-CN"/>
          </a:p>
          <a:p>
            <a:pPr>
              <a:defRPr/>
            </a:pPr>
            <a:r>
              <a:rPr lang="de-DE" altLang="zh-CN"/>
              <a:t>Page </a:t>
            </a:r>
            <a:fld id="{00E45EE7-CE0F-4B0C-A91E-A8CCB9E163AF}" type="slidenum">
              <a:rPr lang="de-DE" altLang="zh-CN"/>
            </a:fld>
            <a:endParaRPr lang="en-GB" altLang="zh-CN"/>
          </a:p>
        </p:txBody>
      </p:sp>
    </p:spTree>
  </p:cSld>
  <p:clrMapOvr>
    <a:masterClrMapping/>
  </p:clrMapOvr>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013825"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781052" y="274639"/>
            <a:ext cx="8080374"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213"/>
          <p:cNvSpPr>
            <a:spLocks noGrp="1" noChangeArrowheads="1"/>
          </p:cNvSpPr>
          <p:nvPr>
            <p:ph type="dt" sz="half" idx="10"/>
          </p:nvPr>
        </p:nvSpPr>
        <p:spPr/>
        <p:txBody>
          <a:bodyPr/>
          <a:lstStyle>
            <a:lvl1pPr>
              <a:defRPr/>
            </a:lvl1pPr>
          </a:lstStyle>
          <a:p>
            <a:pPr>
              <a:defRPr/>
            </a:pPr>
            <a:endParaRPr lang="de-DE" altLang="zh-CN"/>
          </a:p>
          <a:p>
            <a:pPr>
              <a:defRPr/>
            </a:pPr>
            <a:r>
              <a:rPr lang="de-DE" altLang="zh-CN"/>
              <a:t>Page </a:t>
            </a:r>
            <a:fld id="{77EC3B97-8A06-4576-B7D4-585C0D65A052}" type="slidenum">
              <a:rPr lang="de-DE" altLang="zh-CN"/>
            </a:fld>
            <a:endParaRPr lang="en-GB" altLang="zh-CN"/>
          </a:p>
        </p:txBody>
      </p:sp>
    </p:spTree>
  </p:cSld>
  <p:clrMapOvr>
    <a:masterClrMapping/>
  </p:clrMapOvr>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369035"/>
            <a:ext cx="10179584" cy="745784"/>
          </a:xfrm>
          <a:prstGeom prst="rect">
            <a:avLst/>
          </a:prstGeom>
        </p:spPr>
        <p:txBody>
          <a:bodyPr/>
          <a:lstStyle/>
          <a:p>
            <a:r>
              <a:rPr lang="en-US" smtClean="0"/>
              <a:t>Click to edit Master title style</a:t>
            </a:r>
            <a:endParaRPr lang="en-US"/>
          </a:p>
        </p:txBody>
      </p:sp>
    </p:spTree>
  </p:cSld>
  <p:clrMapOvr>
    <a:masterClrMapping/>
  </p:clrMapOvr>
  <p:transition advClick="0" advTm="8000">
    <p:fade thruBlk="1"/>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369035"/>
            <a:ext cx="10179584" cy="745784"/>
          </a:xfrm>
          <a:prstGeom prst="rect">
            <a:avLst/>
          </a:prstGeom>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1007795" y="1297019"/>
            <a:ext cx="10130638" cy="4800000"/>
          </a:xfrm>
          <a:prstGeom prst="rect">
            <a:avLst/>
          </a:prstGeo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p:transition advClick="0" advTm="8000">
    <p:fade thruBlk="1"/>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369035"/>
            <a:ext cx="10179584" cy="745784"/>
          </a:xfrm>
          <a:prstGeom prst="rect">
            <a:avLst/>
          </a:prstGeom>
        </p:spPr>
        <p:txBody>
          <a:bodyPr/>
          <a:lstStyle/>
          <a:p>
            <a:r>
              <a:rPr lang="en-US" smtClean="0"/>
              <a:t>Click to edit Master title style</a:t>
            </a:r>
            <a:endParaRPr lang="en-US"/>
          </a:p>
        </p:txBody>
      </p:sp>
    </p:spTree>
  </p:cSld>
  <p:clrMapOvr>
    <a:masterClrMapping/>
  </p:clrMapOvr>
  <p:transition advClick="0" advTm="8000">
    <p:fade thruBlk="1"/>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796" y="325542"/>
            <a:ext cx="10179584" cy="871537"/>
          </a:xfrm>
          <a:prstGeom prst="rect">
            <a:avLst/>
          </a:prstGeom>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1007795" y="5326985"/>
            <a:ext cx="4849263" cy="495999"/>
          </a:xfrm>
          <a:prstGeom prst="rect">
            <a:avLst/>
          </a:prstGeom>
        </p:spPr>
        <p:txBody>
          <a:bodyPr lIns="121710" tIns="60864" rIns="121710" bIns="60864"/>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内容占位符 2"/>
          <p:cNvSpPr>
            <a:spLocks noGrp="1"/>
          </p:cNvSpPr>
          <p:nvPr>
            <p:ph idx="10"/>
          </p:nvPr>
        </p:nvSpPr>
        <p:spPr>
          <a:xfrm>
            <a:off x="6314261" y="5326985"/>
            <a:ext cx="4849263" cy="495999"/>
          </a:xfrm>
          <a:prstGeom prst="rect">
            <a:avLst/>
          </a:prstGeom>
        </p:spPr>
        <p:txBody>
          <a:bodyPr lIns="121710" tIns="60864" rIns="121710" bIns="60864"/>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5" name="内容占位符 2"/>
          <p:cNvSpPr>
            <a:spLocks noGrp="1"/>
          </p:cNvSpPr>
          <p:nvPr>
            <p:ph idx="11"/>
          </p:nvPr>
        </p:nvSpPr>
        <p:spPr>
          <a:xfrm>
            <a:off x="1007795" y="1763155"/>
            <a:ext cx="10155480" cy="736713"/>
          </a:xfrm>
          <a:prstGeom prst="rect">
            <a:avLst/>
          </a:prstGeom>
        </p:spPr>
        <p:txBody>
          <a:bodyPr lIns="121710" tIns="60864" rIns="121710" bIns="60864"/>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transition advClick="0" advTm="8000">
    <p:fade thruBlk="1"/>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449283"/>
            <a:ext cx="10179584" cy="871537"/>
          </a:xfrm>
          <a:prstGeom prst="rect">
            <a:avLst/>
          </a:prstGeom>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1019050" y="1628384"/>
            <a:ext cx="10157076" cy="4584744"/>
          </a:xfrm>
          <a:prstGeom prst="rect">
            <a:avLst/>
          </a:prstGeom>
        </p:spPr>
        <p:txBody>
          <a:bodyPr/>
          <a:lstStyle>
            <a:lvl1pPr>
              <a:defRPr sz="3200"/>
            </a:lvl1pPr>
            <a:lvl2pPr>
              <a:defRPr sz="2700"/>
            </a:lvl2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p:transition advClick="0" advTm="8000">
    <p:fade thruBlk="1"/>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449283"/>
            <a:ext cx="10179584" cy="871537"/>
          </a:xfrm>
          <a:prstGeom prst="rect">
            <a:avLst/>
          </a:prstGeom>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1019050" y="1628384"/>
            <a:ext cx="10157076" cy="4584744"/>
          </a:xfrm>
          <a:prstGeom prst="rect">
            <a:avLst/>
          </a:prstGeom>
        </p:spPr>
        <p:txBody>
          <a:bodyPr/>
          <a:lstStyle>
            <a:lvl1pPr>
              <a:defRPr sz="3200"/>
            </a:lvl1pPr>
            <a:lvl2pPr>
              <a:defRPr sz="2700"/>
            </a:lvl2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p:transition advClick="0" advTm="8000">
    <p:fade thruBlk="1"/>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449283"/>
            <a:ext cx="10179584" cy="871537"/>
          </a:xfrm>
          <a:prstGeom prst="rect">
            <a:avLst/>
          </a:prstGeom>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1019050" y="1628384"/>
            <a:ext cx="10157076" cy="4584744"/>
          </a:xfrm>
          <a:prstGeom prst="rect">
            <a:avLst/>
          </a:prstGeom>
        </p:spPr>
        <p:txBody>
          <a:bodyPr/>
          <a:lstStyle>
            <a:lvl1pPr>
              <a:defRPr sz="3200"/>
            </a:lvl1pPr>
            <a:lvl2pPr>
              <a:defRPr sz="2700"/>
            </a:lvl2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p:transition advClick="0" advTm="8000">
    <p:fade thruBlk="1"/>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2230" y="290650"/>
            <a:ext cx="11222316" cy="1206283"/>
          </a:xfrm>
          <a:prstGeom prst="rect">
            <a:avLst/>
          </a:prstGeom>
        </p:spPr>
        <p:txBody>
          <a:bodyPr lIns="121595" tIns="60812" rIns="121595" bIns="60812"/>
          <a:lstStyle>
            <a:lvl1pPr>
              <a:defRPr kumimoji="1" lang="zh-CN" altLang="en-US" sz="3900" b="1" kern="1200" dirty="0">
                <a:solidFill>
                  <a:schemeClr val="tx1"/>
                </a:solidFill>
                <a:effectLst/>
                <a:latin typeface="Arial" panose="020B0604020202020204" pitchFamily="34" charset="0"/>
                <a:ea typeface="微软雅黑" panose="020B0503020204020204" pitchFamily="34" charset="-122"/>
                <a:cs typeface="Arial" panose="020B0604020202020204" pitchFamily="34" charset="0"/>
              </a:defRPr>
            </a:lvl1pPr>
          </a:lstStyle>
          <a:p>
            <a:r>
              <a:rPr lang="zh-CN" altLang="en-US" dirty="0" smtClean="0"/>
              <a:t>单击此处编辑标题</a:t>
            </a:r>
            <a:endParaRPr lang="zh-CN" altLang="en-US" dirty="0"/>
          </a:p>
        </p:txBody>
      </p:sp>
      <p:sp>
        <p:nvSpPr>
          <p:cNvPr id="3" name="内容占位符 1"/>
          <p:cNvSpPr>
            <a:spLocks noGrp="1"/>
          </p:cNvSpPr>
          <p:nvPr>
            <p:ph idx="1" hasCustomPrompt="1"/>
          </p:nvPr>
        </p:nvSpPr>
        <p:spPr>
          <a:xfrm>
            <a:off x="482230" y="1723743"/>
            <a:ext cx="11222316" cy="4438716"/>
          </a:xfrm>
          <a:prstGeom prst="rect">
            <a:avLst/>
          </a:prstGeom>
        </p:spPr>
        <p:txBody>
          <a:bodyPr lIns="121595" tIns="60812" rIns="121595" bIns="60812"/>
          <a:lstStyle>
            <a:lvl1pPr>
              <a:defRPr sz="2100" baseline="0">
                <a:solidFill>
                  <a:schemeClr val="tx1"/>
                </a:solidFill>
                <a:latin typeface="+mn-lt"/>
              </a:defRPr>
            </a:lvl1pPr>
          </a:lstStyle>
          <a:p>
            <a:pPr>
              <a:defRPr/>
            </a:pPr>
            <a:r>
              <a:rPr lang="zh-CN" altLang="en-US" dirty="0" smtClean="0">
                <a:latin typeface="黑体" panose="02010609060101010101" pitchFamily="2" charset="-122"/>
                <a:ea typeface="黑体" panose="02010609060101010101" pitchFamily="2" charset="-122"/>
              </a:rPr>
              <a:t>单击此处添加文本</a:t>
            </a:r>
            <a:endParaRPr lang="zh-CN" altLang="en-US" dirty="0">
              <a:latin typeface="黑体" panose="02010609060101010101" pitchFamily="2" charset="-122"/>
              <a:ea typeface="黑体" panose="02010609060101010101" pitchFamily="2" charset="-122"/>
            </a:endParaRPr>
          </a:p>
        </p:txBody>
      </p:sp>
    </p:spTree>
  </p:cSld>
  <p:clrMapOvr>
    <a:masterClrMapping/>
  </p:clrMapOvr>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9_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2230" y="290650"/>
            <a:ext cx="11222316" cy="1206283"/>
          </a:xfrm>
          <a:prstGeom prst="rect">
            <a:avLst/>
          </a:prstGeom>
        </p:spPr>
        <p:txBody>
          <a:bodyPr lIns="121595" tIns="60812" rIns="121595" bIns="60812"/>
          <a:lstStyle>
            <a:lvl1pPr>
              <a:defRPr kumimoji="1" lang="zh-CN" altLang="en-US" sz="3900" b="1" kern="1200" dirty="0">
                <a:solidFill>
                  <a:schemeClr val="tx1"/>
                </a:solidFill>
                <a:effectLst/>
                <a:latin typeface="Arial" panose="020B0604020202020204" pitchFamily="34" charset="0"/>
                <a:ea typeface="微软雅黑" panose="020B0503020204020204" pitchFamily="34" charset="-122"/>
                <a:cs typeface="Arial" panose="020B0604020202020204" pitchFamily="34" charset="0"/>
              </a:defRPr>
            </a:lvl1pPr>
          </a:lstStyle>
          <a:p>
            <a:r>
              <a:rPr lang="zh-CN" altLang="en-US" dirty="0" smtClean="0"/>
              <a:t>单击此处编辑标题</a:t>
            </a:r>
            <a:endParaRPr lang="zh-CN" altLang="en-US" dirty="0"/>
          </a:p>
        </p:txBody>
      </p:sp>
      <p:sp>
        <p:nvSpPr>
          <p:cNvPr id="3" name="内容占位符 1"/>
          <p:cNvSpPr>
            <a:spLocks noGrp="1"/>
          </p:cNvSpPr>
          <p:nvPr>
            <p:ph idx="1" hasCustomPrompt="1"/>
          </p:nvPr>
        </p:nvSpPr>
        <p:spPr>
          <a:xfrm>
            <a:off x="482230" y="1723743"/>
            <a:ext cx="11222316" cy="4438716"/>
          </a:xfrm>
          <a:prstGeom prst="rect">
            <a:avLst/>
          </a:prstGeom>
        </p:spPr>
        <p:txBody>
          <a:bodyPr lIns="121595" tIns="60812" rIns="121595" bIns="60812"/>
          <a:lstStyle>
            <a:lvl1pPr>
              <a:defRPr sz="2100" baseline="0">
                <a:solidFill>
                  <a:schemeClr val="tx1"/>
                </a:solidFill>
                <a:latin typeface="+mn-lt"/>
              </a:defRPr>
            </a:lvl1pPr>
          </a:lstStyle>
          <a:p>
            <a:pPr>
              <a:defRPr/>
            </a:pPr>
            <a:r>
              <a:rPr lang="zh-CN" altLang="en-US" dirty="0" smtClean="0">
                <a:latin typeface="黑体" panose="02010609060101010101" pitchFamily="2" charset="-122"/>
                <a:ea typeface="黑体" panose="02010609060101010101" pitchFamily="2" charset="-122"/>
              </a:rPr>
              <a:t>单击此处添加文本</a:t>
            </a:r>
            <a:endParaRPr lang="zh-CN" altLang="en-US" dirty="0">
              <a:latin typeface="黑体" panose="02010609060101010101" pitchFamily="2" charset="-122"/>
              <a:ea typeface="黑体" panose="02010609060101010101" pitchFamily="2" charset="-122"/>
            </a:endParaRPr>
          </a:p>
        </p:txBody>
      </p:sp>
    </p:spTree>
  </p:cSld>
  <p:clrMapOvr>
    <a:masterClrMapping/>
  </p:clrMapOvr>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4_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2230" y="290650"/>
            <a:ext cx="11222316" cy="1206283"/>
          </a:xfrm>
          <a:prstGeom prst="rect">
            <a:avLst/>
          </a:prstGeom>
        </p:spPr>
        <p:txBody>
          <a:bodyPr lIns="121595" tIns="60812" rIns="121595" bIns="60812"/>
          <a:lstStyle>
            <a:lvl1pPr>
              <a:defRPr kumimoji="1" lang="zh-CN" altLang="en-US" sz="3900" b="1" kern="1200" dirty="0">
                <a:solidFill>
                  <a:schemeClr val="tx1"/>
                </a:solidFill>
                <a:effectLst/>
                <a:latin typeface="Arial" panose="020B0604020202020204" pitchFamily="34" charset="0"/>
                <a:ea typeface="微软雅黑" panose="020B0503020204020204" pitchFamily="34" charset="-122"/>
                <a:cs typeface="Arial" panose="020B0604020202020204" pitchFamily="34" charset="0"/>
              </a:defRPr>
            </a:lvl1pPr>
          </a:lstStyle>
          <a:p>
            <a:r>
              <a:rPr lang="zh-CN" altLang="en-US" dirty="0" smtClean="0"/>
              <a:t>单击此处编辑标题</a:t>
            </a:r>
            <a:endParaRPr lang="zh-CN" altLang="en-US" dirty="0"/>
          </a:p>
        </p:txBody>
      </p:sp>
      <p:sp>
        <p:nvSpPr>
          <p:cNvPr id="3" name="内容占位符 1"/>
          <p:cNvSpPr>
            <a:spLocks noGrp="1"/>
          </p:cNvSpPr>
          <p:nvPr>
            <p:ph idx="1" hasCustomPrompt="1"/>
          </p:nvPr>
        </p:nvSpPr>
        <p:spPr>
          <a:xfrm>
            <a:off x="482230" y="1723743"/>
            <a:ext cx="11222316" cy="4438716"/>
          </a:xfrm>
          <a:prstGeom prst="rect">
            <a:avLst/>
          </a:prstGeom>
        </p:spPr>
        <p:txBody>
          <a:bodyPr lIns="121595" tIns="60812" rIns="121595" bIns="60812"/>
          <a:lstStyle>
            <a:lvl1pPr>
              <a:defRPr sz="2100" baseline="0">
                <a:solidFill>
                  <a:schemeClr val="tx1"/>
                </a:solidFill>
                <a:latin typeface="+mn-lt"/>
              </a:defRPr>
            </a:lvl1pPr>
          </a:lstStyle>
          <a:p>
            <a:pPr>
              <a:defRPr/>
            </a:pPr>
            <a:r>
              <a:rPr lang="zh-CN" altLang="en-US" dirty="0" smtClean="0">
                <a:latin typeface="黑体" panose="02010609060101010101" pitchFamily="2" charset="-122"/>
                <a:ea typeface="黑体" panose="02010609060101010101" pitchFamily="2" charset="-122"/>
              </a:rPr>
              <a:t>单击此处添加文本</a:t>
            </a:r>
            <a:endParaRPr lang="zh-CN" altLang="en-US" dirty="0">
              <a:latin typeface="黑体" panose="02010609060101010101" pitchFamily="2" charset="-122"/>
              <a:ea typeface="黑体" panose="02010609060101010101" pitchFamily="2" charset="-122"/>
            </a:endParaRPr>
          </a:p>
        </p:txBody>
      </p:sp>
    </p:spTree>
  </p:cSld>
  <p:clrMapOvr>
    <a:masterClrMapping/>
  </p:clrMapOvr>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23_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2230" y="290650"/>
            <a:ext cx="11222316" cy="1206283"/>
          </a:xfrm>
          <a:prstGeom prst="rect">
            <a:avLst/>
          </a:prstGeom>
        </p:spPr>
        <p:txBody>
          <a:bodyPr lIns="121595" tIns="60812" rIns="121595" bIns="60812"/>
          <a:lstStyle>
            <a:lvl1pPr>
              <a:defRPr kumimoji="1" lang="zh-CN" altLang="en-US" sz="3900" b="1" kern="1200" dirty="0">
                <a:solidFill>
                  <a:schemeClr val="tx1"/>
                </a:solidFill>
                <a:effectLst/>
                <a:latin typeface="Arial" panose="020B0604020202020204" pitchFamily="34" charset="0"/>
                <a:ea typeface="微软雅黑" panose="020B0503020204020204" pitchFamily="34" charset="-122"/>
                <a:cs typeface="Arial" panose="020B0604020202020204" pitchFamily="34" charset="0"/>
              </a:defRPr>
            </a:lvl1pPr>
          </a:lstStyle>
          <a:p>
            <a:r>
              <a:rPr lang="zh-CN" altLang="en-US" dirty="0" smtClean="0"/>
              <a:t>单击此处编辑标题</a:t>
            </a:r>
            <a:endParaRPr lang="zh-CN" altLang="en-US" dirty="0"/>
          </a:p>
        </p:txBody>
      </p:sp>
      <p:sp>
        <p:nvSpPr>
          <p:cNvPr id="3" name="内容占位符 1"/>
          <p:cNvSpPr>
            <a:spLocks noGrp="1"/>
          </p:cNvSpPr>
          <p:nvPr>
            <p:ph idx="1" hasCustomPrompt="1"/>
          </p:nvPr>
        </p:nvSpPr>
        <p:spPr>
          <a:xfrm>
            <a:off x="482230" y="1723743"/>
            <a:ext cx="11222316" cy="4438716"/>
          </a:xfrm>
          <a:prstGeom prst="rect">
            <a:avLst/>
          </a:prstGeom>
        </p:spPr>
        <p:txBody>
          <a:bodyPr lIns="121595" tIns="60812" rIns="121595" bIns="60812"/>
          <a:lstStyle>
            <a:lvl1pPr>
              <a:defRPr sz="2100" baseline="0">
                <a:solidFill>
                  <a:schemeClr val="tx1"/>
                </a:solidFill>
                <a:latin typeface="+mn-lt"/>
              </a:defRPr>
            </a:lvl1pPr>
          </a:lstStyle>
          <a:p>
            <a:pPr>
              <a:defRPr/>
            </a:pPr>
            <a:r>
              <a:rPr lang="zh-CN" altLang="en-US" dirty="0" smtClean="0">
                <a:latin typeface="黑体" panose="02010609060101010101" pitchFamily="2" charset="-122"/>
                <a:ea typeface="黑体" panose="02010609060101010101" pitchFamily="2" charset="-122"/>
              </a:rPr>
              <a:t>单击此处添加文本</a:t>
            </a:r>
            <a:endParaRPr lang="zh-CN" altLang="en-US" dirty="0">
              <a:latin typeface="黑体" panose="02010609060101010101" pitchFamily="2" charset="-122"/>
              <a:ea typeface="黑体" panose="02010609060101010101" pitchFamily="2" charset="-122"/>
            </a:endParaRPr>
          </a:p>
        </p:txBody>
      </p:sp>
    </p:spTree>
  </p:cSld>
  <p:clrMapOvr>
    <a:masterClrMapping/>
  </p:clrMapOvr>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31_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2230" y="290650"/>
            <a:ext cx="11222316" cy="1206283"/>
          </a:xfrm>
          <a:prstGeom prst="rect">
            <a:avLst/>
          </a:prstGeom>
        </p:spPr>
        <p:txBody>
          <a:bodyPr lIns="121595" tIns="60812" rIns="121595" bIns="60812"/>
          <a:lstStyle>
            <a:lvl1pPr>
              <a:defRPr kumimoji="1" lang="zh-CN" altLang="en-US" sz="3900" b="1" kern="1200" dirty="0">
                <a:solidFill>
                  <a:schemeClr val="tx1"/>
                </a:solidFill>
                <a:effectLst/>
                <a:latin typeface="Arial" panose="020B0604020202020204" pitchFamily="34" charset="0"/>
                <a:ea typeface="微软雅黑" panose="020B0503020204020204" pitchFamily="34" charset="-122"/>
                <a:cs typeface="Arial" panose="020B0604020202020204" pitchFamily="34" charset="0"/>
              </a:defRPr>
            </a:lvl1pPr>
          </a:lstStyle>
          <a:p>
            <a:r>
              <a:rPr lang="zh-CN" altLang="en-US" dirty="0" smtClean="0"/>
              <a:t>单击此处编辑标题</a:t>
            </a:r>
            <a:endParaRPr lang="zh-CN" altLang="en-US" dirty="0"/>
          </a:p>
        </p:txBody>
      </p:sp>
      <p:sp>
        <p:nvSpPr>
          <p:cNvPr id="3" name="内容占位符 1"/>
          <p:cNvSpPr>
            <a:spLocks noGrp="1"/>
          </p:cNvSpPr>
          <p:nvPr>
            <p:ph idx="1" hasCustomPrompt="1"/>
          </p:nvPr>
        </p:nvSpPr>
        <p:spPr>
          <a:xfrm>
            <a:off x="482230" y="1723743"/>
            <a:ext cx="11222316" cy="4438716"/>
          </a:xfrm>
          <a:prstGeom prst="rect">
            <a:avLst/>
          </a:prstGeom>
        </p:spPr>
        <p:txBody>
          <a:bodyPr lIns="121595" tIns="60812" rIns="121595" bIns="60812"/>
          <a:lstStyle>
            <a:lvl1pPr>
              <a:defRPr sz="2100" baseline="0">
                <a:solidFill>
                  <a:schemeClr val="tx1"/>
                </a:solidFill>
                <a:latin typeface="+mn-lt"/>
              </a:defRPr>
            </a:lvl1pPr>
          </a:lstStyle>
          <a:p>
            <a:pPr>
              <a:defRPr/>
            </a:pPr>
            <a:r>
              <a:rPr lang="zh-CN" altLang="en-US" dirty="0" smtClean="0">
                <a:latin typeface="黑体" panose="02010609060101010101" pitchFamily="2" charset="-122"/>
                <a:ea typeface="黑体" panose="02010609060101010101" pitchFamily="2" charset="-122"/>
              </a:rPr>
              <a:t>单击此处添加文本</a:t>
            </a:r>
            <a:endParaRPr lang="zh-CN" altLang="en-US" dirty="0">
              <a:latin typeface="黑体" panose="02010609060101010101" pitchFamily="2" charset="-122"/>
              <a:ea typeface="黑体" panose="02010609060101010101" pitchFamily="2" charset="-122"/>
            </a:endParaRPr>
          </a:p>
        </p:txBody>
      </p:sp>
    </p:spTree>
  </p:cSld>
  <p:clrMapOvr>
    <a:masterClrMapping/>
  </p:clrMapOvr>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1201" y="336815"/>
            <a:ext cx="10457621" cy="759668"/>
          </a:xfrm>
          <a:prstGeom prst="rect">
            <a:avLst/>
          </a:prstGeom>
          <a:noFill/>
          <a:ln w="9525" algn="ctr">
            <a:noFill/>
            <a:miter lim="800000"/>
          </a:ln>
          <a:effectLst/>
        </p:spPr>
        <p:txBody>
          <a:bodyPr vert="horz" wrap="square" lIns="121727" tIns="60872" rIns="121727" bIns="60872" numCol="1" anchor="ctr" anchorCtr="0" compatLnSpc="1"/>
          <a:lstStyle>
            <a:lvl1pPr marL="0" indent="0">
              <a:buFont typeface="Arial" panose="020B0604020202020204" pitchFamily="34" charset="0"/>
              <a:buNone/>
              <a:defRPr lang="zh-CN" altLang="en-US" sz="4000" b="1" dirty="0">
                <a:solidFill>
                  <a:schemeClr val="tx2"/>
                </a:solidFill>
                <a:latin typeface="FrutigerNext LT Light" pitchFamily="34" charset="0"/>
                <a:ea typeface="黑体" panose="02010609060101010101" pitchFamily="2" charset="-122"/>
              </a:defRPr>
            </a:lvl1pPr>
          </a:lstStyle>
          <a:p>
            <a:pPr lvl="0"/>
            <a:r>
              <a:rPr lang="zh-CN" altLang="en-US" smtClean="0"/>
              <a:t>单击此处编辑母版标题样式</a:t>
            </a:r>
            <a:endParaRPr lang="zh-CN" altLang="en-US" dirty="0"/>
          </a:p>
        </p:txBody>
      </p:sp>
    </p:spTree>
  </p:cSld>
  <p:clrMapOvr>
    <a:masterClrMapping/>
  </p:clrMapOvr>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627033" y="6472712"/>
            <a:ext cx="509326" cy="365125"/>
          </a:xfrm>
          <a:prstGeom prst="rect">
            <a:avLst/>
          </a:prstGeom>
        </p:spPr>
        <p:txBody>
          <a:bodyPr vert="horz" lIns="91267" tIns="45634" rIns="91267" bIns="45634" rtlCol="0" anchor="t"/>
          <a:lstStyle>
            <a:lvl1pPr algn="l">
              <a:defRPr sz="900">
                <a:solidFill>
                  <a:schemeClr val="tx1"/>
                </a:solidFill>
                <a:latin typeface="Calibri" panose="020F0502020204030204" pitchFamily="34" charset="0"/>
              </a:defRPr>
            </a:lvl1pPr>
          </a:lstStyle>
          <a:p>
            <a:fld id="{80D6A2E2-E8D5-6041-B053-6E4322317DB6}" type="slidenum">
              <a:rPr lang="en-US" smtClean="0">
                <a:solidFill>
                  <a:srgbClr val="000000"/>
                </a:solidFill>
                <a:ea typeface="宋体" panose="02010600030101010101" pitchFamily="2" charset="-122"/>
              </a:rPr>
            </a:fld>
            <a:endParaRPr lang="en-US">
              <a:solidFill>
                <a:srgbClr val="000000"/>
              </a:solidFill>
              <a:ea typeface="宋体" panose="02010600030101010101" pitchFamily="2" charset="-122"/>
            </a:endParaRPr>
          </a:p>
        </p:txBody>
      </p:sp>
      <p:sp>
        <p:nvSpPr>
          <p:cNvPr id="9" name="Footer Placeholder 4"/>
          <p:cNvSpPr>
            <a:spLocks noGrp="1"/>
          </p:cNvSpPr>
          <p:nvPr>
            <p:ph type="ftr" sz="quarter" idx="3"/>
          </p:nvPr>
        </p:nvSpPr>
        <p:spPr>
          <a:xfrm>
            <a:off x="1133878" y="6472712"/>
            <a:ext cx="9234546" cy="365125"/>
          </a:xfrm>
          <a:prstGeom prst="rect">
            <a:avLst/>
          </a:prstGeom>
        </p:spPr>
        <p:txBody>
          <a:bodyPr vert="horz" lIns="91267" tIns="45634" rIns="91267" bIns="45634" rtlCol="0" anchor="t"/>
          <a:lstStyle>
            <a:lvl1pPr algn="l">
              <a:defRPr sz="900">
                <a:solidFill>
                  <a:schemeClr val="tx1"/>
                </a:solidFill>
                <a:latin typeface="Calibri" panose="020F0502020204030204" pitchFamily="34" charset="0"/>
              </a:defRPr>
            </a:lvl1pPr>
          </a:lstStyle>
          <a:p>
            <a:r>
              <a:rPr lang="en-US" smtClean="0">
                <a:solidFill>
                  <a:srgbClr val="000000"/>
                </a:solidFill>
                <a:ea typeface="宋体" panose="02010600030101010101" pitchFamily="2" charset="-122"/>
              </a:rPr>
              <a:t>CA Database Performance Overview           Copyright © 2011 CA</a:t>
            </a:r>
            <a:endParaRPr lang="en-US">
              <a:solidFill>
                <a:srgbClr val="000000"/>
              </a:solidFill>
              <a:ea typeface="宋体" panose="02010600030101010101" pitchFamily="2" charset="-122"/>
            </a:endParaRP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81201" y="336815"/>
            <a:ext cx="10457621" cy="759668"/>
          </a:xfrm>
          <a:prstGeom prst="rect">
            <a:avLst/>
          </a:prstGeom>
          <a:noFill/>
          <a:ln w="9525" algn="ctr">
            <a:noFill/>
            <a:miter lim="800000"/>
          </a:ln>
          <a:effectLst/>
        </p:spPr>
        <p:txBody>
          <a:bodyPr vert="horz" wrap="square" lIns="91241" tIns="45620" rIns="91241" bIns="45620" numCol="1" anchor="ctr" anchorCtr="0" compatLnSpc="1"/>
          <a:lstStyle>
            <a:lvl1pPr marL="0" indent="0">
              <a:buFont typeface="Arial" panose="020B0604020202020204" pitchFamily="34" charset="0"/>
              <a:buNone/>
              <a:defRPr lang="zh-CN" altLang="en-US" sz="4000" b="0" dirty="0">
                <a:solidFill>
                  <a:schemeClr val="tx2"/>
                </a:solidFill>
                <a:latin typeface="FrutigerNext LT Light" pitchFamily="34" charset="0"/>
                <a:ea typeface="黑体" panose="02010609060101010101" pitchFamily="2" charset="-122"/>
              </a:defRPr>
            </a:lvl1pPr>
          </a:lstStyle>
          <a:p>
            <a:pPr lvl="0"/>
            <a:r>
              <a:rPr lang="en-US" altLang="zh-CN" dirty="0" smtClean="0"/>
              <a:t>HEADLINE TEXT TO BE PLACED</a:t>
            </a:r>
            <a:endParaRPr lang="zh-CN" altLang="en-US" dirty="0"/>
          </a:p>
        </p:txBody>
      </p:sp>
    </p:spTree>
  </p:cSld>
  <p:clrMapOvr>
    <a:masterClrMapping/>
  </p:clrMapOvr>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27716" y="325456"/>
            <a:ext cx="10179584" cy="871537"/>
          </a:xfrm>
          <a:prstGeom prst="rect">
            <a:avLst/>
          </a:prstGeom>
        </p:spPr>
        <p:txBody>
          <a:bodyPr/>
          <a:lstStyle>
            <a:lvl1pPr>
              <a:defRPr sz="2900" b="0">
                <a:solidFill>
                  <a:srgbClr val="C00000"/>
                </a:solidFill>
              </a:defRPr>
            </a:lvl1pPr>
          </a:lstStyle>
          <a:p>
            <a:r>
              <a:rPr lang="zh-CN" altLang="en-US" dirty="0" smtClean="0"/>
              <a:t>单击此处编辑母版标题样式</a:t>
            </a:r>
            <a:endParaRPr lang="zh-CN" altLang="en-US" dirty="0"/>
          </a:p>
        </p:txBody>
      </p:sp>
    </p:spTree>
  </p:cSld>
  <p:clrMapOvr>
    <a:masterClrMapping/>
  </p:clrMapOvr>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cSld name="8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449303"/>
            <a:ext cx="10179584" cy="871537"/>
          </a:xfrm>
          <a:prstGeom prst="rect">
            <a:avLst/>
          </a:prstGeom>
        </p:spPr>
        <p:txBody>
          <a:bodyPr lIns="121623" tIns="60824" rIns="121623" bIns="60824"/>
          <a:lstStyle/>
          <a:p>
            <a:r>
              <a:rPr lang="en-US" smtClean="0"/>
              <a:t>Click to edit Master title style</a:t>
            </a:r>
            <a:endParaRPr lang="en-US"/>
          </a:p>
        </p:txBody>
      </p:sp>
      <p:sp>
        <p:nvSpPr>
          <p:cNvPr id="4" name="Content Placeholder 3"/>
          <p:cNvSpPr>
            <a:spLocks noGrp="1"/>
          </p:cNvSpPr>
          <p:nvPr>
            <p:ph sz="quarter" idx="10"/>
          </p:nvPr>
        </p:nvSpPr>
        <p:spPr>
          <a:xfrm>
            <a:off x="1019050" y="1628384"/>
            <a:ext cx="10157076" cy="4584744"/>
          </a:xfrm>
          <a:prstGeom prst="rect">
            <a:avLst/>
          </a:prstGeom>
        </p:spPr>
        <p:txBody>
          <a:bodyPr lIns="121623" tIns="60824" rIns="121623" bIns="60824"/>
          <a:lstStyle>
            <a:lvl1pPr>
              <a:defRPr sz="3200"/>
            </a:lvl1pPr>
            <a:lvl2pPr>
              <a:defRPr sz="2700"/>
            </a:lvl2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p:transition advClick="0" advTm="8000">
    <p:fade thruBlk="1"/>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Title 1"/>
          <p:cNvSpPr>
            <a:spLocks noGrp="1"/>
          </p:cNvSpPr>
          <p:nvPr>
            <p:ph type="title"/>
          </p:nvPr>
        </p:nvSpPr>
        <p:spPr>
          <a:xfrm>
            <a:off x="688488" y="267461"/>
            <a:ext cx="10179584" cy="745784"/>
          </a:xfrm>
          <a:prstGeom prst="rect">
            <a:avLst/>
          </a:prstGeom>
        </p:spPr>
        <p:txBody>
          <a:bodyPr lIns="121695" tIns="60856" rIns="121695" bIns="60856"/>
          <a:lstStyle>
            <a:lvl1pPr>
              <a:defRPr sz="2800" baseline="0">
                <a:solidFill>
                  <a:srgbClr val="C00000"/>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en-US" dirty="0"/>
          </a:p>
        </p:txBody>
      </p:sp>
    </p:spTree>
  </p:cSld>
  <p:clrMapOvr>
    <a:masterClrMapping/>
  </p:clrMapOvr>
  <p:transition advClick="0" advTm="8000">
    <p:fade thruBlk="1"/>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25" y="2130450"/>
            <a:ext cx="10366375"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7575" cy="1752600"/>
          </a:xfrm>
        </p:spPr>
        <p:txBody>
          <a:bodyPr/>
          <a:lstStyle>
            <a:lvl1pPr marL="0" indent="0" algn="ctr">
              <a:buNone/>
              <a:defRPr/>
            </a:lvl1pPr>
            <a:lvl2pPr marL="455930" indent="0" algn="ctr">
              <a:buNone/>
              <a:defRPr/>
            </a:lvl2pPr>
            <a:lvl3pPr marL="911860" indent="0" algn="ctr">
              <a:buNone/>
              <a:defRPr/>
            </a:lvl3pPr>
            <a:lvl4pPr marL="1367790" indent="0" algn="ctr">
              <a:buNone/>
              <a:defRPr/>
            </a:lvl4pPr>
            <a:lvl5pPr marL="1823720" indent="0" algn="ctr">
              <a:buNone/>
              <a:defRPr/>
            </a:lvl5pPr>
            <a:lvl6pPr marL="2279650" indent="0" algn="ctr">
              <a:buNone/>
              <a:defRPr/>
            </a:lvl6pPr>
            <a:lvl7pPr marL="2735580" indent="0" algn="ctr">
              <a:buNone/>
              <a:defRPr/>
            </a:lvl7pPr>
            <a:lvl8pPr marL="3191510" indent="0" algn="ctr">
              <a:buNone/>
              <a:defRPr/>
            </a:lvl8pPr>
            <a:lvl9pPr marL="3648075" indent="0" algn="ctr">
              <a:buNone/>
              <a:defRPr/>
            </a:lvl9pPr>
          </a:lstStyle>
          <a:p>
            <a:r>
              <a:rPr lang="zh-CN" altLang="en-US" smtClean="0"/>
              <a:t>单击此处编辑母版副标题样式</a:t>
            </a:r>
            <a:endParaRPr lang="zh-CN" altLang="en-US"/>
          </a:p>
        </p:txBody>
      </p:sp>
      <p:sp>
        <p:nvSpPr>
          <p:cNvPr id="4" name="Rectangle 213"/>
          <p:cNvSpPr>
            <a:spLocks noGrp="1" noChangeArrowheads="1"/>
          </p:cNvSpPr>
          <p:nvPr>
            <p:ph type="dt" sz="half" idx="10"/>
          </p:nvPr>
        </p:nvSpPr>
        <p:spPr/>
        <p:txBody>
          <a:bodyPr/>
          <a:lstStyle>
            <a:lvl1pPr>
              <a:defRPr/>
            </a:lvl1pPr>
          </a:lstStyle>
          <a:p>
            <a:pPr>
              <a:defRPr/>
            </a:pPr>
            <a:endParaRPr lang="de-DE" altLang="zh-CN"/>
          </a:p>
          <a:p>
            <a:pPr>
              <a:defRPr/>
            </a:pPr>
            <a:r>
              <a:rPr lang="de-DE" altLang="zh-CN"/>
              <a:t>Page </a:t>
            </a:r>
            <a:fld id="{14C46DA8-C844-4727-851B-E5DE198412BE}" type="slidenum">
              <a:rPr lang="de-DE" altLang="zh-CN"/>
            </a:fld>
            <a:endParaRPr lang="en-GB" altLang="zh-CN"/>
          </a:p>
        </p:txBody>
      </p:sp>
    </p:spTree>
  </p:cSld>
  <p:clrMapOvr>
    <a:masterClrMapping/>
  </p:clrMapOvr>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213"/>
          <p:cNvSpPr>
            <a:spLocks noGrp="1" noChangeArrowheads="1"/>
          </p:cNvSpPr>
          <p:nvPr>
            <p:ph type="dt" sz="half" idx="10"/>
          </p:nvPr>
        </p:nvSpPr>
        <p:spPr/>
        <p:txBody>
          <a:bodyPr/>
          <a:lstStyle>
            <a:lvl1pPr>
              <a:defRPr/>
            </a:lvl1pPr>
          </a:lstStyle>
          <a:p>
            <a:pPr>
              <a:defRPr/>
            </a:pPr>
            <a:endParaRPr lang="de-DE" altLang="zh-CN"/>
          </a:p>
          <a:p>
            <a:pPr>
              <a:defRPr/>
            </a:pPr>
            <a:r>
              <a:rPr lang="de-DE" altLang="zh-CN"/>
              <a:t>Page </a:t>
            </a:r>
            <a:fld id="{2BB01DCA-E0B6-426C-B5DE-AD0E98149914}" type="slidenum">
              <a:rPr lang="de-DE" altLang="zh-CN"/>
            </a:fld>
            <a:endParaRPr lang="en-GB" altLang="zh-CN"/>
          </a:p>
        </p:txBody>
      </p:sp>
    </p:spTree>
  </p:cSld>
  <p:clrMapOvr>
    <a:masterClrMapping/>
  </p:clrMapOvr>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38" y="4406901"/>
            <a:ext cx="10366375"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38" y="2906713"/>
            <a:ext cx="10366375" cy="1500187"/>
          </a:xfrm>
        </p:spPr>
        <p:txBody>
          <a:bodyPr anchor="b"/>
          <a:lstStyle>
            <a:lvl1pPr marL="0" indent="0">
              <a:buNone/>
              <a:defRPr sz="2000"/>
            </a:lvl1pPr>
            <a:lvl2pPr marL="455930" indent="0">
              <a:buNone/>
              <a:defRPr sz="1700"/>
            </a:lvl2pPr>
            <a:lvl3pPr marL="911860" indent="0">
              <a:buNone/>
              <a:defRPr sz="1600"/>
            </a:lvl3pPr>
            <a:lvl4pPr marL="1367790" indent="0">
              <a:buNone/>
              <a:defRPr sz="1300"/>
            </a:lvl4pPr>
            <a:lvl5pPr marL="1823720" indent="0">
              <a:buNone/>
              <a:defRPr sz="1300"/>
            </a:lvl5pPr>
            <a:lvl6pPr marL="2279650" indent="0">
              <a:buNone/>
              <a:defRPr sz="1300"/>
            </a:lvl6pPr>
            <a:lvl7pPr marL="2735580" indent="0">
              <a:buNone/>
              <a:defRPr sz="1300"/>
            </a:lvl7pPr>
            <a:lvl8pPr marL="3191510" indent="0">
              <a:buNone/>
              <a:defRPr sz="1300"/>
            </a:lvl8pPr>
            <a:lvl9pPr marL="3648075" indent="0">
              <a:buNone/>
              <a:defRPr sz="1300"/>
            </a:lvl9pPr>
          </a:lstStyle>
          <a:p>
            <a:pPr lvl="0"/>
            <a:r>
              <a:rPr lang="zh-CN" altLang="en-US" smtClean="0"/>
              <a:t>单击此处编辑母版文本样式</a:t>
            </a:r>
            <a:endParaRPr lang="zh-CN" altLang="en-US" smtClean="0"/>
          </a:p>
        </p:txBody>
      </p:sp>
      <p:sp>
        <p:nvSpPr>
          <p:cNvPr id="4" name="Rectangle 213"/>
          <p:cNvSpPr>
            <a:spLocks noGrp="1" noChangeArrowheads="1"/>
          </p:cNvSpPr>
          <p:nvPr>
            <p:ph type="dt" sz="half" idx="10"/>
          </p:nvPr>
        </p:nvSpPr>
        <p:spPr/>
        <p:txBody>
          <a:bodyPr/>
          <a:lstStyle>
            <a:lvl1pPr>
              <a:defRPr/>
            </a:lvl1pPr>
          </a:lstStyle>
          <a:p>
            <a:pPr>
              <a:defRPr/>
            </a:pPr>
            <a:endParaRPr lang="de-DE" altLang="zh-CN"/>
          </a:p>
          <a:p>
            <a:pPr>
              <a:defRPr/>
            </a:pPr>
            <a:r>
              <a:rPr lang="de-DE" altLang="zh-CN"/>
              <a:t>Page </a:t>
            </a:r>
            <a:fld id="{2EDF18DE-2C8B-461D-88D9-3BCCC1F20EBA}" type="slidenum">
              <a:rPr lang="de-DE" altLang="zh-CN"/>
            </a:fld>
            <a:endParaRPr lang="en-GB" altLang="zh-CN"/>
          </a:p>
        </p:txBody>
      </p:sp>
      <p:pic>
        <p:nvPicPr>
          <p:cNvPr id="5" name="Picture 2" descr="C:\Users\z00124665\Desktop\A BETTER WAY SOLUTIONS.wmf"/>
          <p:cNvPicPr>
            <a:picLocks noChangeAspect="1" noChangeArrowheads="1"/>
          </p:cNvPicPr>
          <p:nvPr userDrawn="1"/>
        </p:nvPicPr>
        <p:blipFill>
          <a:blip r:embed="rId2" cstate="print"/>
          <a:srcRect/>
          <a:stretch>
            <a:fillRect/>
          </a:stretch>
        </p:blipFill>
        <p:spPr bwMode="auto">
          <a:xfrm>
            <a:off x="7425085" y="236293"/>
            <a:ext cx="4361469" cy="121424"/>
          </a:xfrm>
          <a:prstGeom prst="rect">
            <a:avLst/>
          </a:prstGeom>
          <a:noFill/>
        </p:spPr>
      </p:pic>
    </p:spTree>
  </p:cSld>
  <p:clrMapOvr>
    <a:masterClrMapping/>
  </p:clrMapOvr>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781050" y="1600201"/>
            <a:ext cx="5411788" cy="4525963"/>
          </a:xfrm>
        </p:spPr>
        <p:txBody>
          <a:bodyPr/>
          <a:lstStyle>
            <a:lvl1pPr>
              <a:defRPr sz="2800"/>
            </a:lvl1pPr>
            <a:lvl2pPr>
              <a:defRPr sz="2400"/>
            </a:lvl2pPr>
            <a:lvl3pPr>
              <a:defRPr sz="2000"/>
            </a:lvl3pPr>
            <a:lvl4pPr>
              <a:defRPr sz="1700"/>
            </a:lvl4pPr>
            <a:lvl5pPr>
              <a:defRPr sz="1700"/>
            </a:lvl5pPr>
            <a:lvl6pPr>
              <a:defRPr sz="1700"/>
            </a:lvl6pPr>
            <a:lvl7pPr>
              <a:defRPr sz="1700"/>
            </a:lvl7pPr>
            <a:lvl8pPr>
              <a:defRPr sz="1700"/>
            </a:lvl8pPr>
            <a:lvl9pPr>
              <a:defRPr sz="17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345238" y="1600201"/>
            <a:ext cx="5411788" cy="4525963"/>
          </a:xfrm>
        </p:spPr>
        <p:txBody>
          <a:bodyPr/>
          <a:lstStyle>
            <a:lvl1pPr>
              <a:defRPr sz="2800"/>
            </a:lvl1pPr>
            <a:lvl2pPr>
              <a:defRPr sz="2400"/>
            </a:lvl2pPr>
            <a:lvl3pPr>
              <a:defRPr sz="2000"/>
            </a:lvl3pPr>
            <a:lvl4pPr>
              <a:defRPr sz="1700"/>
            </a:lvl4pPr>
            <a:lvl5pPr>
              <a:defRPr sz="1700"/>
            </a:lvl5pPr>
            <a:lvl6pPr>
              <a:defRPr sz="1700"/>
            </a:lvl6pPr>
            <a:lvl7pPr>
              <a:defRPr sz="1700"/>
            </a:lvl7pPr>
            <a:lvl8pPr>
              <a:defRPr sz="1700"/>
            </a:lvl8pPr>
            <a:lvl9pPr>
              <a:defRPr sz="17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213"/>
          <p:cNvSpPr>
            <a:spLocks noGrp="1" noChangeArrowheads="1"/>
          </p:cNvSpPr>
          <p:nvPr>
            <p:ph type="dt" sz="half" idx="10"/>
          </p:nvPr>
        </p:nvSpPr>
        <p:spPr/>
        <p:txBody>
          <a:bodyPr/>
          <a:lstStyle>
            <a:lvl1pPr>
              <a:defRPr/>
            </a:lvl1pPr>
          </a:lstStyle>
          <a:p>
            <a:pPr>
              <a:defRPr/>
            </a:pPr>
            <a:endParaRPr lang="de-DE" altLang="zh-CN"/>
          </a:p>
          <a:p>
            <a:pPr>
              <a:defRPr/>
            </a:pPr>
            <a:r>
              <a:rPr lang="de-DE" altLang="zh-CN"/>
              <a:t>Page </a:t>
            </a:r>
            <a:fld id="{5BE69557-00A4-4ADC-9C9E-0D977F83DCE3}" type="slidenum">
              <a:rPr lang="de-DE" altLang="zh-CN"/>
            </a:fld>
            <a:endParaRPr lang="en-GB" altLang="zh-CN"/>
          </a:p>
        </p:txBody>
      </p:sp>
    </p:spTree>
  </p:cSld>
  <p:clrMapOvr>
    <a:masterClrMapping/>
  </p:clrMapOvr>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5975"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25" y="1535113"/>
            <a:ext cx="5387975" cy="639763"/>
          </a:xfrm>
        </p:spPr>
        <p:txBody>
          <a:bodyPr anchor="b"/>
          <a:lstStyle>
            <a:lvl1pPr marL="0" indent="0">
              <a:buNone/>
              <a:defRPr sz="2400" b="1"/>
            </a:lvl1pPr>
            <a:lvl2pPr marL="455930" indent="0">
              <a:buNone/>
              <a:defRPr sz="2000" b="1"/>
            </a:lvl2pPr>
            <a:lvl3pPr marL="911860" indent="0">
              <a:buNone/>
              <a:defRPr sz="1700" b="1"/>
            </a:lvl3pPr>
            <a:lvl4pPr marL="1367790" indent="0">
              <a:buNone/>
              <a:defRPr sz="1600" b="1"/>
            </a:lvl4pPr>
            <a:lvl5pPr marL="1823720" indent="0">
              <a:buNone/>
              <a:defRPr sz="1600" b="1"/>
            </a:lvl5pPr>
            <a:lvl6pPr marL="2279650" indent="0">
              <a:buNone/>
              <a:defRPr sz="1600" b="1"/>
            </a:lvl6pPr>
            <a:lvl7pPr marL="2735580" indent="0">
              <a:buNone/>
              <a:defRPr sz="1600" b="1"/>
            </a:lvl7pPr>
            <a:lvl8pPr marL="3191510" indent="0">
              <a:buNone/>
              <a:defRPr sz="1600" b="1"/>
            </a:lvl8pPr>
            <a:lvl9pPr marL="3648075"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25" y="2174875"/>
            <a:ext cx="5387975" cy="3951288"/>
          </a:xfrm>
        </p:spPr>
        <p:txBody>
          <a:bodyPr/>
          <a:lstStyle>
            <a:lvl1pPr>
              <a:defRPr sz="2400"/>
            </a:lvl1pPr>
            <a:lvl2pPr>
              <a:defRPr sz="2000"/>
            </a:lvl2pPr>
            <a:lvl3pPr>
              <a:defRPr sz="17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4425" y="1535113"/>
            <a:ext cx="5391150" cy="639763"/>
          </a:xfrm>
        </p:spPr>
        <p:txBody>
          <a:bodyPr anchor="b"/>
          <a:lstStyle>
            <a:lvl1pPr marL="0" indent="0">
              <a:buNone/>
              <a:defRPr sz="2400" b="1"/>
            </a:lvl1pPr>
            <a:lvl2pPr marL="455930" indent="0">
              <a:buNone/>
              <a:defRPr sz="2000" b="1"/>
            </a:lvl2pPr>
            <a:lvl3pPr marL="911860" indent="0">
              <a:buNone/>
              <a:defRPr sz="1700" b="1"/>
            </a:lvl3pPr>
            <a:lvl4pPr marL="1367790" indent="0">
              <a:buNone/>
              <a:defRPr sz="1600" b="1"/>
            </a:lvl4pPr>
            <a:lvl5pPr marL="1823720" indent="0">
              <a:buNone/>
              <a:defRPr sz="1600" b="1"/>
            </a:lvl5pPr>
            <a:lvl6pPr marL="2279650" indent="0">
              <a:buNone/>
              <a:defRPr sz="1600" b="1"/>
            </a:lvl6pPr>
            <a:lvl7pPr marL="2735580" indent="0">
              <a:buNone/>
              <a:defRPr sz="1600" b="1"/>
            </a:lvl7pPr>
            <a:lvl8pPr marL="3191510" indent="0">
              <a:buNone/>
              <a:defRPr sz="1600" b="1"/>
            </a:lvl8pPr>
            <a:lvl9pPr marL="3648075"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4425" y="2174875"/>
            <a:ext cx="5391150" cy="3951288"/>
          </a:xfrm>
        </p:spPr>
        <p:txBody>
          <a:bodyPr/>
          <a:lstStyle>
            <a:lvl1pPr>
              <a:defRPr sz="2400"/>
            </a:lvl1pPr>
            <a:lvl2pPr>
              <a:defRPr sz="2000"/>
            </a:lvl2pPr>
            <a:lvl3pPr>
              <a:defRPr sz="17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213"/>
          <p:cNvSpPr>
            <a:spLocks noGrp="1" noChangeArrowheads="1"/>
          </p:cNvSpPr>
          <p:nvPr>
            <p:ph type="dt" sz="half" idx="10"/>
          </p:nvPr>
        </p:nvSpPr>
        <p:spPr/>
        <p:txBody>
          <a:bodyPr/>
          <a:lstStyle>
            <a:lvl1pPr>
              <a:defRPr/>
            </a:lvl1pPr>
          </a:lstStyle>
          <a:p>
            <a:pPr>
              <a:defRPr/>
            </a:pPr>
            <a:endParaRPr lang="de-DE" altLang="zh-CN"/>
          </a:p>
          <a:p>
            <a:pPr>
              <a:defRPr/>
            </a:pPr>
            <a:r>
              <a:rPr lang="de-DE" altLang="zh-CN"/>
              <a:t>Page </a:t>
            </a:r>
            <a:fld id="{5E51384E-FA8E-4F43-A1DF-90506A7B4C97}" type="slidenum">
              <a:rPr lang="de-DE" altLang="zh-CN"/>
            </a:fld>
            <a:endParaRPr lang="en-GB" altLang="zh-CN"/>
          </a:p>
        </p:txBody>
      </p:sp>
    </p:spTree>
  </p:cSld>
  <p:clrMapOvr>
    <a:masterClrMapping/>
  </p:clrMapOvr>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213"/>
          <p:cNvSpPr>
            <a:spLocks noGrp="1" noChangeArrowheads="1"/>
          </p:cNvSpPr>
          <p:nvPr>
            <p:ph type="dt" sz="half" idx="10"/>
          </p:nvPr>
        </p:nvSpPr>
        <p:spPr/>
        <p:txBody>
          <a:bodyPr/>
          <a:lstStyle>
            <a:lvl1pPr>
              <a:defRPr/>
            </a:lvl1pPr>
          </a:lstStyle>
          <a:p>
            <a:pPr>
              <a:defRPr/>
            </a:pPr>
            <a:endParaRPr lang="de-DE" altLang="zh-CN"/>
          </a:p>
          <a:p>
            <a:pPr>
              <a:defRPr/>
            </a:pPr>
            <a:r>
              <a:rPr lang="de-DE" altLang="zh-CN"/>
              <a:t>Page </a:t>
            </a:r>
            <a:fld id="{0658EAB9-64B9-4EC0-9D4D-FD0006D7746F}" type="slidenum">
              <a:rPr lang="de-DE" altLang="zh-CN"/>
            </a:fld>
            <a:endParaRPr lang="en-GB" altLang="zh-CN"/>
          </a:p>
        </p:txBody>
      </p:sp>
    </p:spTree>
  </p:cSld>
  <p:clrMapOvr>
    <a:masterClrMapping/>
  </p:clrMapOvr>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13"/>
          <p:cNvSpPr>
            <a:spLocks noGrp="1" noChangeArrowheads="1"/>
          </p:cNvSpPr>
          <p:nvPr>
            <p:ph type="dt" sz="half" idx="10"/>
          </p:nvPr>
        </p:nvSpPr>
        <p:spPr/>
        <p:txBody>
          <a:bodyPr/>
          <a:lstStyle>
            <a:lvl1pPr>
              <a:defRPr/>
            </a:lvl1pPr>
          </a:lstStyle>
          <a:p>
            <a:pPr>
              <a:defRPr/>
            </a:pPr>
            <a:endParaRPr lang="de-DE" altLang="zh-CN"/>
          </a:p>
          <a:p>
            <a:pPr>
              <a:defRPr/>
            </a:pPr>
            <a:r>
              <a:rPr lang="de-DE" altLang="zh-CN"/>
              <a:t>Page </a:t>
            </a:r>
            <a:fld id="{0C72B135-6CD4-4A1C-BEE4-8CA13AD8AEEA}" type="slidenum">
              <a:rPr lang="de-DE" altLang="zh-CN"/>
            </a:fld>
            <a:endParaRPr lang="en-GB" altLang="zh-CN"/>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49"/>
            <a:ext cx="4011612" cy="1162051"/>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63"/>
            <a:ext cx="681831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2" y="1435104"/>
            <a:ext cx="4011612" cy="4691063"/>
          </a:xfrm>
        </p:spPr>
        <p:txBody>
          <a:bodyPr/>
          <a:lstStyle>
            <a:lvl1pPr marL="0" indent="0">
              <a:buNone/>
              <a:defRPr sz="1300"/>
            </a:lvl1pPr>
            <a:lvl2pPr marL="455930" indent="0">
              <a:buNone/>
              <a:defRPr sz="1200"/>
            </a:lvl2pPr>
            <a:lvl3pPr marL="911860" indent="0">
              <a:buNone/>
              <a:defRPr sz="900"/>
            </a:lvl3pPr>
            <a:lvl4pPr marL="1367790" indent="0">
              <a:buNone/>
              <a:defRPr sz="900"/>
            </a:lvl4pPr>
            <a:lvl5pPr marL="1823720" indent="0">
              <a:buNone/>
              <a:defRPr sz="900"/>
            </a:lvl5pPr>
            <a:lvl6pPr marL="2279650" indent="0">
              <a:buNone/>
              <a:defRPr sz="900"/>
            </a:lvl6pPr>
            <a:lvl7pPr marL="2735580" indent="0">
              <a:buNone/>
              <a:defRPr sz="900"/>
            </a:lvl7pPr>
            <a:lvl8pPr marL="3191510" indent="0">
              <a:buNone/>
              <a:defRPr sz="900"/>
            </a:lvl8pPr>
            <a:lvl9pPr marL="3648075" indent="0">
              <a:buNone/>
              <a:defRPr sz="900"/>
            </a:lvl9pPr>
          </a:lstStyle>
          <a:p>
            <a:pPr lvl="0"/>
            <a:r>
              <a:rPr lang="zh-CN" altLang="en-US" smtClean="0"/>
              <a:t>单击此处编辑母版文本样式</a:t>
            </a:r>
            <a:endParaRPr lang="zh-CN" altLang="en-US" smtClean="0"/>
          </a:p>
        </p:txBody>
      </p:sp>
      <p:sp>
        <p:nvSpPr>
          <p:cNvPr id="5" name="Rectangle 213"/>
          <p:cNvSpPr>
            <a:spLocks noGrp="1" noChangeArrowheads="1"/>
          </p:cNvSpPr>
          <p:nvPr>
            <p:ph type="dt" sz="half" idx="10"/>
          </p:nvPr>
        </p:nvSpPr>
        <p:spPr/>
        <p:txBody>
          <a:bodyPr/>
          <a:lstStyle>
            <a:lvl1pPr>
              <a:defRPr/>
            </a:lvl1pPr>
          </a:lstStyle>
          <a:p>
            <a:pPr>
              <a:defRPr/>
            </a:pPr>
            <a:endParaRPr lang="de-DE" altLang="zh-CN"/>
          </a:p>
          <a:p>
            <a:pPr>
              <a:defRPr/>
            </a:pPr>
            <a:r>
              <a:rPr lang="de-DE" altLang="zh-CN"/>
              <a:t>Page </a:t>
            </a:r>
            <a:fld id="{AF2C1125-1F34-47D3-AC67-3C32BF18EDAC}" type="slidenum">
              <a:rPr lang="de-DE" altLang="zh-CN"/>
            </a:fld>
            <a:endParaRPr lang="en-GB" altLang="zh-CN"/>
          </a:p>
        </p:txBody>
      </p:sp>
    </p:spTree>
  </p:cSld>
  <p:clrMapOvr>
    <a:masterClrMapping/>
  </p:clrMapOvr>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776" y="4800601"/>
            <a:ext cx="7316788" cy="566739"/>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776" y="612775"/>
            <a:ext cx="7316788" cy="4114800"/>
          </a:xfrm>
        </p:spPr>
        <p:txBody>
          <a:bodyPr/>
          <a:lstStyle>
            <a:lvl1pPr marL="0" indent="0">
              <a:buNone/>
              <a:defRPr sz="3200"/>
            </a:lvl1pPr>
            <a:lvl2pPr marL="455930" indent="0">
              <a:buNone/>
              <a:defRPr sz="2800"/>
            </a:lvl2pPr>
            <a:lvl3pPr marL="911860" indent="0">
              <a:buNone/>
              <a:defRPr sz="2400"/>
            </a:lvl3pPr>
            <a:lvl4pPr marL="1367790" indent="0">
              <a:buNone/>
              <a:defRPr sz="2000"/>
            </a:lvl4pPr>
            <a:lvl5pPr marL="1823720" indent="0">
              <a:buNone/>
              <a:defRPr sz="2000"/>
            </a:lvl5pPr>
            <a:lvl6pPr marL="2279650" indent="0">
              <a:buNone/>
              <a:defRPr sz="2000"/>
            </a:lvl6pPr>
            <a:lvl7pPr marL="2735580" indent="0">
              <a:buNone/>
              <a:defRPr sz="2000"/>
            </a:lvl7pPr>
            <a:lvl8pPr marL="3191510" indent="0">
              <a:buNone/>
              <a:defRPr sz="2000"/>
            </a:lvl8pPr>
            <a:lvl9pPr marL="3648075" indent="0">
              <a:buNone/>
              <a:defRPr sz="2000"/>
            </a:lvl9pPr>
          </a:lstStyle>
          <a:p>
            <a:pPr lvl="0"/>
            <a:endParaRPr lang="zh-CN" altLang="en-US" noProof="0" smtClean="0"/>
          </a:p>
        </p:txBody>
      </p:sp>
      <p:sp>
        <p:nvSpPr>
          <p:cNvPr id="4" name="文本占位符 3"/>
          <p:cNvSpPr>
            <a:spLocks noGrp="1"/>
          </p:cNvSpPr>
          <p:nvPr>
            <p:ph type="body" sz="half" idx="2"/>
          </p:nvPr>
        </p:nvSpPr>
        <p:spPr>
          <a:xfrm>
            <a:off x="2390776" y="5367362"/>
            <a:ext cx="7316788" cy="804863"/>
          </a:xfrm>
        </p:spPr>
        <p:txBody>
          <a:bodyPr/>
          <a:lstStyle>
            <a:lvl1pPr marL="0" indent="0">
              <a:buNone/>
              <a:defRPr sz="1300"/>
            </a:lvl1pPr>
            <a:lvl2pPr marL="455930" indent="0">
              <a:buNone/>
              <a:defRPr sz="1200"/>
            </a:lvl2pPr>
            <a:lvl3pPr marL="911860" indent="0">
              <a:buNone/>
              <a:defRPr sz="900"/>
            </a:lvl3pPr>
            <a:lvl4pPr marL="1367790" indent="0">
              <a:buNone/>
              <a:defRPr sz="900"/>
            </a:lvl4pPr>
            <a:lvl5pPr marL="1823720" indent="0">
              <a:buNone/>
              <a:defRPr sz="900"/>
            </a:lvl5pPr>
            <a:lvl6pPr marL="2279650" indent="0">
              <a:buNone/>
              <a:defRPr sz="900"/>
            </a:lvl6pPr>
            <a:lvl7pPr marL="2735580" indent="0">
              <a:buNone/>
              <a:defRPr sz="900"/>
            </a:lvl7pPr>
            <a:lvl8pPr marL="3191510" indent="0">
              <a:buNone/>
              <a:defRPr sz="900"/>
            </a:lvl8pPr>
            <a:lvl9pPr marL="3648075" indent="0">
              <a:buNone/>
              <a:defRPr sz="900"/>
            </a:lvl9pPr>
          </a:lstStyle>
          <a:p>
            <a:pPr lvl="0"/>
            <a:r>
              <a:rPr lang="zh-CN" altLang="en-US" smtClean="0"/>
              <a:t>单击此处编辑母版文本样式</a:t>
            </a:r>
            <a:endParaRPr lang="zh-CN" altLang="en-US" smtClean="0"/>
          </a:p>
        </p:txBody>
      </p:sp>
      <p:sp>
        <p:nvSpPr>
          <p:cNvPr id="5" name="Rectangle 213"/>
          <p:cNvSpPr>
            <a:spLocks noGrp="1" noChangeArrowheads="1"/>
          </p:cNvSpPr>
          <p:nvPr>
            <p:ph type="dt" sz="half" idx="10"/>
          </p:nvPr>
        </p:nvSpPr>
        <p:spPr/>
        <p:txBody>
          <a:bodyPr/>
          <a:lstStyle>
            <a:lvl1pPr>
              <a:defRPr/>
            </a:lvl1pPr>
          </a:lstStyle>
          <a:p>
            <a:pPr>
              <a:defRPr/>
            </a:pPr>
            <a:endParaRPr lang="de-DE" altLang="zh-CN"/>
          </a:p>
          <a:p>
            <a:pPr>
              <a:defRPr/>
            </a:pPr>
            <a:r>
              <a:rPr lang="de-DE" altLang="zh-CN"/>
              <a:t>Page </a:t>
            </a:r>
            <a:fld id="{E973D8B6-2340-45B5-809C-6179B9923406}" type="slidenum">
              <a:rPr lang="de-DE" altLang="zh-CN"/>
            </a:fld>
            <a:endParaRPr lang="en-GB" altLang="zh-CN"/>
          </a:p>
        </p:txBody>
      </p:sp>
    </p:spTree>
  </p:cSld>
  <p:clrMapOvr>
    <a:masterClrMapping/>
  </p:clrMapOvr>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213"/>
          <p:cNvSpPr>
            <a:spLocks noGrp="1" noChangeArrowheads="1"/>
          </p:cNvSpPr>
          <p:nvPr>
            <p:ph type="dt" sz="half" idx="10"/>
          </p:nvPr>
        </p:nvSpPr>
        <p:spPr/>
        <p:txBody>
          <a:bodyPr/>
          <a:lstStyle>
            <a:lvl1pPr>
              <a:defRPr/>
            </a:lvl1pPr>
          </a:lstStyle>
          <a:p>
            <a:pPr>
              <a:defRPr/>
            </a:pPr>
            <a:endParaRPr lang="de-DE" altLang="zh-CN"/>
          </a:p>
          <a:p>
            <a:pPr>
              <a:defRPr/>
            </a:pPr>
            <a:r>
              <a:rPr lang="de-DE" altLang="zh-CN"/>
              <a:t>Page </a:t>
            </a:r>
            <a:fld id="{00E45EE7-CE0F-4B0C-A91E-A8CCB9E163AF}" type="slidenum">
              <a:rPr lang="de-DE" altLang="zh-CN"/>
            </a:fld>
            <a:endParaRPr lang="en-GB" altLang="zh-CN"/>
          </a:p>
        </p:txBody>
      </p:sp>
    </p:spTree>
  </p:cSld>
  <p:clrMapOvr>
    <a:masterClrMapping/>
  </p:clrMapOvr>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013825"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781052" y="274639"/>
            <a:ext cx="8080374"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213"/>
          <p:cNvSpPr>
            <a:spLocks noGrp="1" noChangeArrowheads="1"/>
          </p:cNvSpPr>
          <p:nvPr>
            <p:ph type="dt" sz="half" idx="10"/>
          </p:nvPr>
        </p:nvSpPr>
        <p:spPr/>
        <p:txBody>
          <a:bodyPr/>
          <a:lstStyle>
            <a:lvl1pPr>
              <a:defRPr/>
            </a:lvl1pPr>
          </a:lstStyle>
          <a:p>
            <a:pPr>
              <a:defRPr/>
            </a:pPr>
            <a:endParaRPr lang="de-DE" altLang="zh-CN"/>
          </a:p>
          <a:p>
            <a:pPr>
              <a:defRPr/>
            </a:pPr>
            <a:r>
              <a:rPr lang="de-DE" altLang="zh-CN"/>
              <a:t>Page </a:t>
            </a:r>
            <a:fld id="{77EC3B97-8A06-4576-B7D4-585C0D65A052}" type="slidenum">
              <a:rPr lang="de-DE" altLang="zh-CN"/>
            </a:fld>
            <a:endParaRPr lang="en-GB" altLang="zh-CN"/>
          </a:p>
        </p:txBody>
      </p:sp>
    </p:spTree>
  </p:cSld>
  <p:clrMapOvr>
    <a:masterClrMapping/>
  </p:clrMapOvr>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369035"/>
            <a:ext cx="10179584" cy="745784"/>
          </a:xfrm>
          <a:prstGeom prst="rect">
            <a:avLst/>
          </a:prstGeom>
        </p:spPr>
        <p:txBody>
          <a:bodyPr/>
          <a:lstStyle/>
          <a:p>
            <a:r>
              <a:rPr lang="en-US" smtClean="0"/>
              <a:t>Click to edit Master title style</a:t>
            </a:r>
            <a:endParaRPr lang="en-US"/>
          </a:p>
        </p:txBody>
      </p:sp>
    </p:spTree>
  </p:cSld>
  <p:clrMapOvr>
    <a:masterClrMapping/>
  </p:clrMapOvr>
  <p:transition advClick="0" advTm="8000">
    <p:fade thruBlk="1"/>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369035"/>
            <a:ext cx="10179584" cy="745784"/>
          </a:xfrm>
          <a:prstGeom prst="rect">
            <a:avLst/>
          </a:prstGeom>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1007795" y="1297019"/>
            <a:ext cx="10130638" cy="4800000"/>
          </a:xfrm>
          <a:prstGeom prst="rect">
            <a:avLst/>
          </a:prstGeo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p:transition advClick="0" advTm="8000">
    <p:fade thruBlk="1"/>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369035"/>
            <a:ext cx="10179584" cy="745784"/>
          </a:xfrm>
          <a:prstGeom prst="rect">
            <a:avLst/>
          </a:prstGeom>
        </p:spPr>
        <p:txBody>
          <a:bodyPr/>
          <a:lstStyle/>
          <a:p>
            <a:r>
              <a:rPr lang="en-US" smtClean="0"/>
              <a:t>Click to edit Master title style</a:t>
            </a:r>
            <a:endParaRPr lang="en-US"/>
          </a:p>
        </p:txBody>
      </p:sp>
    </p:spTree>
  </p:cSld>
  <p:clrMapOvr>
    <a:masterClrMapping/>
  </p:clrMapOvr>
  <p:transition advClick="0" advTm="8000">
    <p:fade thruBlk="1"/>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cSld>
  <p:clrMapOvr>
    <a:masterClrMapping/>
  </p:clrMapOvr>
  <p:transition advClick="0" advTm="8000">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449283"/>
            <a:ext cx="10179584" cy="871537"/>
          </a:xfrm>
          <a:prstGeom prst="rect">
            <a:avLst/>
          </a:prstGeom>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1019050" y="1628384"/>
            <a:ext cx="10157076" cy="4584744"/>
          </a:xfrm>
          <a:prstGeom prst="rect">
            <a:avLst/>
          </a:prstGeom>
        </p:spPr>
        <p:txBody>
          <a:bodyPr/>
          <a:lstStyle>
            <a:lvl1pPr>
              <a:defRPr sz="3200"/>
            </a:lvl1pPr>
            <a:lvl2pPr>
              <a:defRPr sz="2700"/>
            </a:lvl2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p:transition advClick="0" advTm="8000">
    <p:fade thruBlk="1"/>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449283"/>
            <a:ext cx="10179584" cy="871537"/>
          </a:xfrm>
          <a:prstGeom prst="rect">
            <a:avLst/>
          </a:prstGeom>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1019050" y="1628384"/>
            <a:ext cx="10157076" cy="4584744"/>
          </a:xfrm>
          <a:prstGeom prst="rect">
            <a:avLst/>
          </a:prstGeom>
        </p:spPr>
        <p:txBody>
          <a:bodyPr/>
          <a:lstStyle>
            <a:lvl1pPr>
              <a:defRPr sz="3200"/>
            </a:lvl1pPr>
            <a:lvl2pPr>
              <a:defRPr sz="2700"/>
            </a:lvl2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p:transition advClick="0" advTm="8000">
    <p:fade thruBlk="1"/>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ransition spd="slow"/>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2230" y="290650"/>
            <a:ext cx="11222316" cy="1206283"/>
          </a:xfrm>
          <a:prstGeom prst="rect">
            <a:avLst/>
          </a:prstGeom>
        </p:spPr>
        <p:txBody>
          <a:bodyPr lIns="121613" tIns="60820" rIns="121613" bIns="60820"/>
          <a:lstStyle>
            <a:lvl1pPr>
              <a:defRPr kumimoji="1" lang="zh-CN" altLang="en-US" sz="3900" b="1" kern="1200" dirty="0">
                <a:solidFill>
                  <a:schemeClr val="tx1"/>
                </a:solidFill>
                <a:effectLst/>
                <a:latin typeface="Arial" panose="020B0604020202020204" pitchFamily="34" charset="0"/>
                <a:ea typeface="微软雅黑" panose="020B0503020204020204" pitchFamily="34" charset="-122"/>
                <a:cs typeface="Arial" panose="020B0604020202020204" pitchFamily="34" charset="0"/>
              </a:defRPr>
            </a:lvl1pPr>
          </a:lstStyle>
          <a:p>
            <a:r>
              <a:rPr lang="zh-CN" altLang="en-US" dirty="0" smtClean="0"/>
              <a:t>单击此处编辑标题</a:t>
            </a:r>
            <a:endParaRPr lang="zh-CN" altLang="en-US" dirty="0"/>
          </a:p>
        </p:txBody>
      </p:sp>
      <p:sp>
        <p:nvSpPr>
          <p:cNvPr id="3" name="内容占位符 1"/>
          <p:cNvSpPr>
            <a:spLocks noGrp="1"/>
          </p:cNvSpPr>
          <p:nvPr>
            <p:ph idx="1" hasCustomPrompt="1"/>
          </p:nvPr>
        </p:nvSpPr>
        <p:spPr>
          <a:xfrm>
            <a:off x="482230" y="1723743"/>
            <a:ext cx="11222316" cy="4438716"/>
          </a:xfrm>
          <a:prstGeom prst="rect">
            <a:avLst/>
          </a:prstGeom>
        </p:spPr>
        <p:txBody>
          <a:bodyPr lIns="121613" tIns="60820" rIns="121613" bIns="60820"/>
          <a:lstStyle>
            <a:lvl1pPr>
              <a:defRPr sz="2100" baseline="0">
                <a:solidFill>
                  <a:schemeClr val="tx1"/>
                </a:solidFill>
                <a:latin typeface="+mn-lt"/>
              </a:defRPr>
            </a:lvl1pPr>
          </a:lstStyle>
          <a:p>
            <a:pPr>
              <a:defRPr/>
            </a:pPr>
            <a:r>
              <a:rPr lang="zh-CN" altLang="en-US" dirty="0" smtClean="0">
                <a:latin typeface="黑体" panose="02010609060101010101" pitchFamily="2" charset="-122"/>
                <a:ea typeface="黑体" panose="02010609060101010101" pitchFamily="2" charset="-122"/>
              </a:rPr>
              <a:t>单击此处添加文本</a:t>
            </a:r>
            <a:endParaRPr lang="zh-CN" altLang="en-US" dirty="0">
              <a:latin typeface="黑体" panose="02010609060101010101" pitchFamily="2" charset="-122"/>
              <a:ea typeface="黑体" panose="02010609060101010101" pitchFamily="2" charset="-122"/>
            </a:endParaRPr>
          </a:p>
        </p:txBody>
      </p:sp>
    </p:spTree>
  </p:cSld>
  <p:clrMapOvr>
    <a:masterClrMapping/>
  </p:clrMapOvr>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9_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2230" y="290650"/>
            <a:ext cx="11222316" cy="1206283"/>
          </a:xfrm>
          <a:prstGeom prst="rect">
            <a:avLst/>
          </a:prstGeom>
        </p:spPr>
        <p:txBody>
          <a:bodyPr lIns="121613" tIns="60820" rIns="121613" bIns="60820"/>
          <a:lstStyle>
            <a:lvl1pPr>
              <a:defRPr kumimoji="1" lang="zh-CN" altLang="en-US" sz="3900" b="1" kern="1200" dirty="0">
                <a:solidFill>
                  <a:schemeClr val="tx1"/>
                </a:solidFill>
                <a:effectLst/>
                <a:latin typeface="Arial" panose="020B0604020202020204" pitchFamily="34" charset="0"/>
                <a:ea typeface="微软雅黑" panose="020B0503020204020204" pitchFamily="34" charset="-122"/>
                <a:cs typeface="Arial" panose="020B0604020202020204" pitchFamily="34" charset="0"/>
              </a:defRPr>
            </a:lvl1pPr>
          </a:lstStyle>
          <a:p>
            <a:r>
              <a:rPr lang="zh-CN" altLang="en-US" dirty="0" smtClean="0"/>
              <a:t>单击此处编辑标题</a:t>
            </a:r>
            <a:endParaRPr lang="zh-CN" altLang="en-US" dirty="0"/>
          </a:p>
        </p:txBody>
      </p:sp>
      <p:sp>
        <p:nvSpPr>
          <p:cNvPr id="3" name="内容占位符 1"/>
          <p:cNvSpPr>
            <a:spLocks noGrp="1"/>
          </p:cNvSpPr>
          <p:nvPr>
            <p:ph idx="1" hasCustomPrompt="1"/>
          </p:nvPr>
        </p:nvSpPr>
        <p:spPr>
          <a:xfrm>
            <a:off x="482230" y="1723743"/>
            <a:ext cx="11222316" cy="4438716"/>
          </a:xfrm>
          <a:prstGeom prst="rect">
            <a:avLst/>
          </a:prstGeom>
        </p:spPr>
        <p:txBody>
          <a:bodyPr lIns="121613" tIns="60820" rIns="121613" bIns="60820"/>
          <a:lstStyle>
            <a:lvl1pPr>
              <a:defRPr sz="2100" baseline="0">
                <a:solidFill>
                  <a:schemeClr val="tx1"/>
                </a:solidFill>
                <a:latin typeface="+mn-lt"/>
              </a:defRPr>
            </a:lvl1pPr>
          </a:lstStyle>
          <a:p>
            <a:pPr>
              <a:defRPr/>
            </a:pPr>
            <a:r>
              <a:rPr lang="zh-CN" altLang="en-US" dirty="0" smtClean="0">
                <a:latin typeface="黑体" panose="02010609060101010101" pitchFamily="2" charset="-122"/>
                <a:ea typeface="黑体" panose="02010609060101010101" pitchFamily="2" charset="-122"/>
              </a:rPr>
              <a:t>单击此处添加文本</a:t>
            </a:r>
            <a:endParaRPr lang="zh-CN" altLang="en-US" dirty="0">
              <a:latin typeface="黑体" panose="02010609060101010101" pitchFamily="2" charset="-122"/>
              <a:ea typeface="黑体" panose="02010609060101010101" pitchFamily="2" charset="-122"/>
            </a:endParaRPr>
          </a:p>
        </p:txBody>
      </p:sp>
    </p:spTree>
  </p:cSld>
  <p:clrMapOvr>
    <a:masterClrMapping/>
  </p:clrMapOvr>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4_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2230" y="290650"/>
            <a:ext cx="11222316" cy="1206283"/>
          </a:xfrm>
          <a:prstGeom prst="rect">
            <a:avLst/>
          </a:prstGeom>
        </p:spPr>
        <p:txBody>
          <a:bodyPr lIns="121613" tIns="60820" rIns="121613" bIns="60820"/>
          <a:lstStyle>
            <a:lvl1pPr>
              <a:defRPr kumimoji="1" lang="zh-CN" altLang="en-US" sz="3900" b="1" kern="1200" dirty="0">
                <a:solidFill>
                  <a:schemeClr val="tx1"/>
                </a:solidFill>
                <a:effectLst/>
                <a:latin typeface="Arial" panose="020B0604020202020204" pitchFamily="34" charset="0"/>
                <a:ea typeface="微软雅黑" panose="020B0503020204020204" pitchFamily="34" charset="-122"/>
                <a:cs typeface="Arial" panose="020B0604020202020204" pitchFamily="34" charset="0"/>
              </a:defRPr>
            </a:lvl1pPr>
          </a:lstStyle>
          <a:p>
            <a:r>
              <a:rPr lang="zh-CN" altLang="en-US" dirty="0" smtClean="0"/>
              <a:t>单击此处编辑标题</a:t>
            </a:r>
            <a:endParaRPr lang="zh-CN" altLang="en-US" dirty="0"/>
          </a:p>
        </p:txBody>
      </p:sp>
      <p:sp>
        <p:nvSpPr>
          <p:cNvPr id="3" name="内容占位符 1"/>
          <p:cNvSpPr>
            <a:spLocks noGrp="1"/>
          </p:cNvSpPr>
          <p:nvPr>
            <p:ph idx="1" hasCustomPrompt="1"/>
          </p:nvPr>
        </p:nvSpPr>
        <p:spPr>
          <a:xfrm>
            <a:off x="482230" y="1723743"/>
            <a:ext cx="11222316" cy="4438716"/>
          </a:xfrm>
          <a:prstGeom prst="rect">
            <a:avLst/>
          </a:prstGeom>
        </p:spPr>
        <p:txBody>
          <a:bodyPr lIns="121613" tIns="60820" rIns="121613" bIns="60820"/>
          <a:lstStyle>
            <a:lvl1pPr>
              <a:defRPr sz="2100" baseline="0">
                <a:solidFill>
                  <a:schemeClr val="tx1"/>
                </a:solidFill>
                <a:latin typeface="+mn-lt"/>
              </a:defRPr>
            </a:lvl1pPr>
          </a:lstStyle>
          <a:p>
            <a:pPr>
              <a:defRPr/>
            </a:pPr>
            <a:r>
              <a:rPr lang="zh-CN" altLang="en-US" dirty="0" smtClean="0">
                <a:latin typeface="黑体" panose="02010609060101010101" pitchFamily="2" charset="-122"/>
                <a:ea typeface="黑体" panose="02010609060101010101" pitchFamily="2" charset="-122"/>
              </a:rPr>
              <a:t>单击此处添加文本</a:t>
            </a:r>
            <a:endParaRPr lang="zh-CN" altLang="en-US" dirty="0">
              <a:latin typeface="黑体" panose="02010609060101010101" pitchFamily="2" charset="-122"/>
              <a:ea typeface="黑体" panose="02010609060101010101" pitchFamily="2" charset="-122"/>
            </a:endParaRPr>
          </a:p>
        </p:txBody>
      </p:sp>
    </p:spTree>
  </p:cSld>
  <p:clrMapOvr>
    <a:masterClrMapping/>
  </p:clrMapOvr>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23_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2230" y="290650"/>
            <a:ext cx="11222316" cy="1206283"/>
          </a:xfrm>
          <a:prstGeom prst="rect">
            <a:avLst/>
          </a:prstGeom>
        </p:spPr>
        <p:txBody>
          <a:bodyPr lIns="121613" tIns="60820" rIns="121613" bIns="60820"/>
          <a:lstStyle>
            <a:lvl1pPr>
              <a:defRPr kumimoji="1" lang="zh-CN" altLang="en-US" sz="3900" b="1" kern="1200" dirty="0">
                <a:solidFill>
                  <a:schemeClr val="tx1"/>
                </a:solidFill>
                <a:effectLst/>
                <a:latin typeface="Arial" panose="020B0604020202020204" pitchFamily="34" charset="0"/>
                <a:ea typeface="微软雅黑" panose="020B0503020204020204" pitchFamily="34" charset="-122"/>
                <a:cs typeface="Arial" panose="020B0604020202020204" pitchFamily="34" charset="0"/>
              </a:defRPr>
            </a:lvl1pPr>
          </a:lstStyle>
          <a:p>
            <a:r>
              <a:rPr lang="zh-CN" altLang="en-US" dirty="0" smtClean="0"/>
              <a:t>单击此处编辑标题</a:t>
            </a:r>
            <a:endParaRPr lang="zh-CN" altLang="en-US" dirty="0"/>
          </a:p>
        </p:txBody>
      </p:sp>
      <p:sp>
        <p:nvSpPr>
          <p:cNvPr id="3" name="内容占位符 1"/>
          <p:cNvSpPr>
            <a:spLocks noGrp="1"/>
          </p:cNvSpPr>
          <p:nvPr>
            <p:ph idx="1" hasCustomPrompt="1"/>
          </p:nvPr>
        </p:nvSpPr>
        <p:spPr>
          <a:xfrm>
            <a:off x="482230" y="1723743"/>
            <a:ext cx="11222316" cy="4438716"/>
          </a:xfrm>
          <a:prstGeom prst="rect">
            <a:avLst/>
          </a:prstGeom>
        </p:spPr>
        <p:txBody>
          <a:bodyPr lIns="121613" tIns="60820" rIns="121613" bIns="60820"/>
          <a:lstStyle>
            <a:lvl1pPr>
              <a:defRPr sz="2100" baseline="0">
                <a:solidFill>
                  <a:schemeClr val="tx1"/>
                </a:solidFill>
                <a:latin typeface="+mn-lt"/>
              </a:defRPr>
            </a:lvl1pPr>
          </a:lstStyle>
          <a:p>
            <a:pPr>
              <a:defRPr/>
            </a:pPr>
            <a:r>
              <a:rPr lang="zh-CN" altLang="en-US" dirty="0" smtClean="0">
                <a:latin typeface="黑体" panose="02010609060101010101" pitchFamily="2" charset="-122"/>
                <a:ea typeface="黑体" panose="02010609060101010101" pitchFamily="2" charset="-122"/>
              </a:rPr>
              <a:t>单击此处添加文本</a:t>
            </a:r>
            <a:endParaRPr lang="zh-CN" altLang="en-US" dirty="0">
              <a:latin typeface="黑体" panose="02010609060101010101" pitchFamily="2" charset="-122"/>
              <a:ea typeface="黑体" panose="02010609060101010101" pitchFamily="2" charset="-122"/>
            </a:endParaRPr>
          </a:p>
        </p:txBody>
      </p:sp>
    </p:spTree>
  </p:cSld>
  <p:clrMapOvr>
    <a:masterClrMapping/>
  </p:clrMapOvr>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31_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2230" y="290650"/>
            <a:ext cx="11222316" cy="1206283"/>
          </a:xfrm>
          <a:prstGeom prst="rect">
            <a:avLst/>
          </a:prstGeom>
        </p:spPr>
        <p:txBody>
          <a:bodyPr lIns="121613" tIns="60820" rIns="121613" bIns="60820"/>
          <a:lstStyle>
            <a:lvl1pPr>
              <a:defRPr kumimoji="1" lang="zh-CN" altLang="en-US" sz="3900" b="1" kern="1200" dirty="0">
                <a:solidFill>
                  <a:schemeClr val="tx1"/>
                </a:solidFill>
                <a:effectLst/>
                <a:latin typeface="Arial" panose="020B0604020202020204" pitchFamily="34" charset="0"/>
                <a:ea typeface="微软雅黑" panose="020B0503020204020204" pitchFamily="34" charset="-122"/>
                <a:cs typeface="Arial" panose="020B0604020202020204" pitchFamily="34" charset="0"/>
              </a:defRPr>
            </a:lvl1pPr>
          </a:lstStyle>
          <a:p>
            <a:r>
              <a:rPr lang="zh-CN" altLang="en-US" dirty="0" smtClean="0"/>
              <a:t>单击此处编辑标题</a:t>
            </a:r>
            <a:endParaRPr lang="zh-CN" altLang="en-US" dirty="0"/>
          </a:p>
        </p:txBody>
      </p:sp>
      <p:sp>
        <p:nvSpPr>
          <p:cNvPr id="3" name="内容占位符 1"/>
          <p:cNvSpPr>
            <a:spLocks noGrp="1"/>
          </p:cNvSpPr>
          <p:nvPr>
            <p:ph idx="1" hasCustomPrompt="1"/>
          </p:nvPr>
        </p:nvSpPr>
        <p:spPr>
          <a:xfrm>
            <a:off x="482230" y="1723743"/>
            <a:ext cx="11222316" cy="4438716"/>
          </a:xfrm>
          <a:prstGeom prst="rect">
            <a:avLst/>
          </a:prstGeom>
        </p:spPr>
        <p:txBody>
          <a:bodyPr lIns="121613" tIns="60820" rIns="121613" bIns="60820"/>
          <a:lstStyle>
            <a:lvl1pPr>
              <a:defRPr sz="2100" baseline="0">
                <a:solidFill>
                  <a:schemeClr val="tx1"/>
                </a:solidFill>
                <a:latin typeface="+mn-lt"/>
              </a:defRPr>
            </a:lvl1pPr>
          </a:lstStyle>
          <a:p>
            <a:pPr>
              <a:defRPr/>
            </a:pPr>
            <a:r>
              <a:rPr lang="zh-CN" altLang="en-US" dirty="0" smtClean="0">
                <a:latin typeface="黑体" panose="02010609060101010101" pitchFamily="2" charset="-122"/>
                <a:ea typeface="黑体" panose="02010609060101010101" pitchFamily="2" charset="-122"/>
              </a:rPr>
              <a:t>单击此处添加文本</a:t>
            </a:r>
            <a:endParaRPr lang="zh-CN" altLang="en-US" dirty="0">
              <a:latin typeface="黑体" panose="02010609060101010101" pitchFamily="2" charset="-122"/>
              <a:ea typeface="黑体" panose="02010609060101010101" pitchFamily="2" charset="-122"/>
            </a:endParaRPr>
          </a:p>
        </p:txBody>
      </p:sp>
    </p:spTree>
  </p:cSld>
  <p:clrMapOvr>
    <a:masterClrMapping/>
  </p:clrMapOvr>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1201" y="336815"/>
            <a:ext cx="10457621" cy="759668"/>
          </a:xfrm>
          <a:prstGeom prst="rect">
            <a:avLst/>
          </a:prstGeom>
          <a:noFill/>
          <a:ln w="9525" algn="ctr">
            <a:noFill/>
            <a:miter lim="800000"/>
          </a:ln>
          <a:effectLst/>
        </p:spPr>
        <p:txBody>
          <a:bodyPr vert="horz" wrap="square" lIns="121745" tIns="60880" rIns="121745" bIns="60880" numCol="1" anchor="ctr" anchorCtr="0" compatLnSpc="1"/>
          <a:lstStyle>
            <a:lvl1pPr marL="0" indent="0">
              <a:buFont typeface="Arial" panose="020B0604020202020204" pitchFamily="34" charset="0"/>
              <a:buNone/>
              <a:defRPr lang="zh-CN" altLang="en-US" sz="4000" b="1" dirty="0">
                <a:solidFill>
                  <a:schemeClr val="tx2"/>
                </a:solidFill>
                <a:latin typeface="FrutigerNext LT Light" pitchFamily="34" charset="0"/>
                <a:ea typeface="黑体" panose="02010609060101010101" pitchFamily="2" charset="-122"/>
              </a:defRPr>
            </a:lvl1pPr>
          </a:lstStyle>
          <a:p>
            <a:pPr lvl="0"/>
            <a:r>
              <a:rPr lang="zh-CN" altLang="en-US" smtClean="0"/>
              <a:t>单击此处编辑母版标题样式</a:t>
            </a:r>
            <a:endParaRPr lang="zh-CN" altLang="en-US" dirty="0"/>
          </a:p>
        </p:txBody>
      </p:sp>
    </p:spTree>
  </p:cSld>
  <p:clrMapOvr>
    <a:masterClrMapping/>
  </p:clrMapOvr>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627033" y="6472712"/>
            <a:ext cx="509326" cy="365125"/>
          </a:xfrm>
          <a:prstGeom prst="rect">
            <a:avLst/>
          </a:prstGeom>
        </p:spPr>
        <p:txBody>
          <a:bodyPr vert="horz" lIns="91281" tIns="45640" rIns="91281" bIns="45640" rtlCol="0" anchor="t"/>
          <a:lstStyle>
            <a:lvl1pPr algn="l">
              <a:defRPr sz="900">
                <a:solidFill>
                  <a:schemeClr val="tx1"/>
                </a:solidFill>
                <a:latin typeface="Calibri" panose="020F0502020204030204" pitchFamily="34" charset="0"/>
              </a:defRPr>
            </a:lvl1pPr>
          </a:lstStyle>
          <a:p>
            <a:fld id="{80D6A2E2-E8D5-6041-B053-6E4322317DB6}" type="slidenum">
              <a:rPr lang="en-US" smtClean="0">
                <a:solidFill>
                  <a:srgbClr val="000000"/>
                </a:solidFill>
                <a:ea typeface="宋体" panose="02010600030101010101" pitchFamily="2" charset="-122"/>
              </a:rPr>
            </a:fld>
            <a:endParaRPr lang="en-US">
              <a:solidFill>
                <a:srgbClr val="000000"/>
              </a:solidFill>
              <a:ea typeface="宋体" panose="02010600030101010101" pitchFamily="2" charset="-122"/>
            </a:endParaRPr>
          </a:p>
        </p:txBody>
      </p:sp>
      <p:sp>
        <p:nvSpPr>
          <p:cNvPr id="9" name="Footer Placeholder 4"/>
          <p:cNvSpPr>
            <a:spLocks noGrp="1"/>
          </p:cNvSpPr>
          <p:nvPr>
            <p:ph type="ftr" sz="quarter" idx="3"/>
          </p:nvPr>
        </p:nvSpPr>
        <p:spPr>
          <a:xfrm>
            <a:off x="1133878" y="6472712"/>
            <a:ext cx="9234546" cy="365125"/>
          </a:xfrm>
          <a:prstGeom prst="rect">
            <a:avLst/>
          </a:prstGeom>
        </p:spPr>
        <p:txBody>
          <a:bodyPr vert="horz" lIns="91281" tIns="45640" rIns="91281" bIns="45640" rtlCol="0" anchor="t"/>
          <a:lstStyle>
            <a:lvl1pPr algn="l">
              <a:defRPr sz="900">
                <a:solidFill>
                  <a:schemeClr val="tx1"/>
                </a:solidFill>
                <a:latin typeface="Calibri" panose="020F0502020204030204" pitchFamily="34" charset="0"/>
              </a:defRPr>
            </a:lvl1pPr>
          </a:lstStyle>
          <a:p>
            <a:r>
              <a:rPr lang="en-US" smtClean="0">
                <a:solidFill>
                  <a:srgbClr val="000000"/>
                </a:solidFill>
                <a:ea typeface="宋体" panose="02010600030101010101" pitchFamily="2" charset="-122"/>
              </a:rPr>
              <a:t>CA Database Performance Overview           Copyright © 2011 CA</a:t>
            </a:r>
            <a:endParaRPr lang="en-US">
              <a:solidFill>
                <a:srgbClr val="000000"/>
              </a:solidFill>
              <a:ea typeface="宋体" panose="02010600030101010101" pitchFamily="2" charset="-122"/>
            </a:endParaRPr>
          </a:p>
        </p:txBody>
      </p:sp>
    </p:spTree>
  </p:cSld>
  <p:clrMapOvr>
    <a:masterClrMapping/>
  </p:clrMapOvr>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27716" y="325454"/>
            <a:ext cx="10179584" cy="871537"/>
          </a:xfrm>
          <a:prstGeom prst="rect">
            <a:avLst/>
          </a:prstGeom>
        </p:spPr>
        <p:txBody>
          <a:bodyPr/>
          <a:lstStyle>
            <a:lvl1pPr>
              <a:defRPr sz="2900" b="0">
                <a:solidFill>
                  <a:srgbClr val="C00000"/>
                </a:solidFill>
              </a:defRPr>
            </a:lvl1pPr>
          </a:lstStyle>
          <a:p>
            <a:r>
              <a:rPr lang="zh-CN" altLang="en-US" dirty="0" smtClean="0"/>
              <a:t>单击此处编辑母版标题样式</a:t>
            </a:r>
            <a:endParaRPr lang="zh-CN" altLang="en-US" dirty="0"/>
          </a:p>
        </p:txBody>
      </p:sp>
    </p:spTree>
  </p:cSld>
  <p:clrMapOvr>
    <a:masterClrMapping/>
  </p:clrMapOvr>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cSld name="8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449303"/>
            <a:ext cx="10179584" cy="871537"/>
          </a:xfrm>
          <a:prstGeom prst="rect">
            <a:avLst/>
          </a:prstGeom>
        </p:spPr>
        <p:txBody>
          <a:bodyPr lIns="121641" tIns="60832" rIns="121641" bIns="60832"/>
          <a:lstStyle/>
          <a:p>
            <a:r>
              <a:rPr lang="en-US" smtClean="0"/>
              <a:t>Click to edit Master title style</a:t>
            </a:r>
            <a:endParaRPr lang="en-US"/>
          </a:p>
        </p:txBody>
      </p:sp>
      <p:sp>
        <p:nvSpPr>
          <p:cNvPr id="4" name="Content Placeholder 3"/>
          <p:cNvSpPr>
            <a:spLocks noGrp="1"/>
          </p:cNvSpPr>
          <p:nvPr>
            <p:ph sz="quarter" idx="10"/>
          </p:nvPr>
        </p:nvSpPr>
        <p:spPr>
          <a:xfrm>
            <a:off x="1019050" y="1628384"/>
            <a:ext cx="10157076" cy="4584744"/>
          </a:xfrm>
          <a:prstGeom prst="rect">
            <a:avLst/>
          </a:prstGeom>
        </p:spPr>
        <p:txBody>
          <a:bodyPr lIns="121641" tIns="60832" rIns="121641" bIns="60832"/>
          <a:lstStyle>
            <a:lvl1pPr>
              <a:defRPr sz="3200"/>
            </a:lvl1pPr>
            <a:lvl2pPr>
              <a:defRPr sz="2700"/>
            </a:lvl2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p:transition advClick="0" advTm="8000">
    <p:fade thruBlk="1"/>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Title 1"/>
          <p:cNvSpPr>
            <a:spLocks noGrp="1"/>
          </p:cNvSpPr>
          <p:nvPr>
            <p:ph type="title"/>
          </p:nvPr>
        </p:nvSpPr>
        <p:spPr>
          <a:xfrm>
            <a:off x="688488" y="267461"/>
            <a:ext cx="10179584" cy="745784"/>
          </a:xfrm>
          <a:prstGeom prst="rect">
            <a:avLst/>
          </a:prstGeom>
        </p:spPr>
        <p:txBody>
          <a:bodyPr lIns="121713" tIns="60864" rIns="121713" bIns="60864"/>
          <a:lstStyle>
            <a:lvl1pPr>
              <a:defRPr sz="2800" baseline="0">
                <a:solidFill>
                  <a:srgbClr val="C00000"/>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en-US" dirty="0"/>
          </a:p>
        </p:txBody>
      </p:sp>
    </p:spTree>
  </p:cSld>
  <p:clrMapOvr>
    <a:masterClrMapping/>
  </p:clrMapOvr>
  <p:transition advClick="0" advTm="8000">
    <p:fade thruBlk="1"/>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81050" y="488949"/>
            <a:ext cx="10975975" cy="1143000"/>
          </a:xfrm>
          <a:prstGeom prst="rect">
            <a:avLst/>
          </a:prstGeom>
        </p:spPr>
        <p:txBody>
          <a:bodyPr lIns="91241" tIns="45620" rIns="91241" bIns="45620"/>
          <a:lstStyle>
            <a:lvl1pPr marL="0" marR="0" indent="0" algn="l" defTabSz="912495" rtl="0" eaLnBrk="1" fontAlgn="base" latinLnBrk="0" hangingPunct="1">
              <a:lnSpc>
                <a:spcPct val="100000"/>
              </a:lnSpc>
              <a:spcBef>
                <a:spcPct val="0"/>
              </a:spcBef>
              <a:spcAft>
                <a:spcPct val="0"/>
              </a:spcAft>
              <a:buClrTx/>
              <a:buSzTx/>
              <a:buFontTx/>
              <a:buNone/>
              <a:defRPr>
                <a:solidFill>
                  <a:schemeClr val="tx1">
                    <a:lumMod val="75000"/>
                    <a:lumOff val="25000"/>
                  </a:schemeClr>
                </a:solidFill>
                <a:latin typeface="FrutigerNext LT Light" pitchFamily="34" charset="0"/>
                <a:ea typeface="微软雅黑" panose="020B0503020204020204" pitchFamily="34" charset="-122"/>
              </a:defRPr>
            </a:lvl1pPr>
          </a:lstStyle>
          <a:p>
            <a:r>
              <a:rPr lang="en-US" altLang="zh-CN" dirty="0" smtClean="0"/>
              <a:t>Content</a:t>
            </a:r>
            <a:endParaRPr lang="zh-CN" altLang="en-US" dirty="0"/>
          </a:p>
        </p:txBody>
      </p:sp>
      <p:sp>
        <p:nvSpPr>
          <p:cNvPr id="4" name="文本占位符 3"/>
          <p:cNvSpPr>
            <a:spLocks noGrp="1"/>
          </p:cNvSpPr>
          <p:nvPr>
            <p:ph type="body" sz="quarter" idx="10" hasCustomPrompt="1"/>
          </p:nvPr>
        </p:nvSpPr>
        <p:spPr>
          <a:xfrm>
            <a:off x="811213" y="1803400"/>
            <a:ext cx="10471150" cy="4073525"/>
          </a:xfrm>
          <a:prstGeom prst="rect">
            <a:avLst/>
          </a:prstGeom>
        </p:spPr>
        <p:txBody>
          <a:bodyPr lIns="91241" tIns="45620" rIns="91241" bIns="45620"/>
          <a:lstStyle>
            <a:lvl1pPr>
              <a:defRPr>
                <a:solidFill>
                  <a:schemeClr val="tx1">
                    <a:lumMod val="75000"/>
                    <a:lumOff val="25000"/>
                  </a:schemeClr>
                </a:solidFill>
                <a:latin typeface="微软雅黑" panose="020B0503020204020204" pitchFamily="34" charset="-122"/>
                <a:ea typeface="微软雅黑" panose="020B0503020204020204" pitchFamily="34" charset="-122"/>
              </a:defRPr>
            </a:lvl1pPr>
          </a:lstStyle>
          <a:p>
            <a:pPr lvl="0"/>
            <a:r>
              <a:rPr lang="zh-CN" altLang="en-US" dirty="0" smtClean="0"/>
              <a:t>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smtClean="0"/>
          </a:p>
        </p:txBody>
      </p:sp>
    </p:spTree>
  </p:cSld>
  <p:clrMapOvr>
    <a:masterClrMapping/>
  </p:clrMapOvr>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24" y="2130449"/>
            <a:ext cx="10366375"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7575" cy="1752600"/>
          </a:xfrm>
        </p:spPr>
        <p:txBody>
          <a:bodyPr/>
          <a:lstStyle>
            <a:lvl1pPr marL="0" indent="0" algn="ctr">
              <a:buNone/>
              <a:defRPr/>
            </a:lvl1pPr>
            <a:lvl2pPr marL="455930" indent="0" algn="ctr">
              <a:buNone/>
              <a:defRPr/>
            </a:lvl2pPr>
            <a:lvl3pPr marL="911860" indent="0" algn="ctr">
              <a:buNone/>
              <a:defRPr/>
            </a:lvl3pPr>
            <a:lvl4pPr marL="1367790" indent="0" algn="ctr">
              <a:buNone/>
              <a:defRPr/>
            </a:lvl4pPr>
            <a:lvl5pPr marL="1824355" indent="0" algn="ctr">
              <a:buNone/>
              <a:defRPr/>
            </a:lvl5pPr>
            <a:lvl6pPr marL="2280285" indent="0" algn="ctr">
              <a:buNone/>
              <a:defRPr/>
            </a:lvl6pPr>
            <a:lvl7pPr marL="2736215" indent="0" algn="ctr">
              <a:buNone/>
              <a:defRPr/>
            </a:lvl7pPr>
            <a:lvl8pPr marL="3192145" indent="0" algn="ctr">
              <a:buNone/>
              <a:defRPr/>
            </a:lvl8pPr>
            <a:lvl9pPr marL="3648075" indent="0" algn="ctr">
              <a:buNone/>
              <a:defRPr/>
            </a:lvl9pPr>
          </a:lstStyle>
          <a:p>
            <a:r>
              <a:rPr lang="zh-CN" altLang="en-US" smtClean="0"/>
              <a:t>单击此处编辑母版副标题样式</a:t>
            </a:r>
            <a:endParaRPr lang="zh-CN" altLang="en-US"/>
          </a:p>
        </p:txBody>
      </p:sp>
      <p:sp>
        <p:nvSpPr>
          <p:cNvPr id="4" name="Rectangle 213"/>
          <p:cNvSpPr>
            <a:spLocks noGrp="1" noChangeArrowheads="1"/>
          </p:cNvSpPr>
          <p:nvPr>
            <p:ph type="dt" sz="half" idx="10"/>
          </p:nvPr>
        </p:nvSpPr>
        <p:spPr/>
        <p:txBody>
          <a:bodyPr/>
          <a:lstStyle>
            <a:lvl1pPr>
              <a:defRPr/>
            </a:lvl1pPr>
          </a:lstStyle>
          <a:p>
            <a:pPr>
              <a:defRPr/>
            </a:pPr>
            <a:endParaRPr lang="de-DE" altLang="zh-CN"/>
          </a:p>
          <a:p>
            <a:pPr>
              <a:defRPr/>
            </a:pPr>
            <a:r>
              <a:rPr lang="de-DE" altLang="zh-CN"/>
              <a:t>Page </a:t>
            </a:r>
            <a:fld id="{14C46DA8-C844-4727-851B-E5DE198412BE}" type="slidenum">
              <a:rPr lang="de-DE" altLang="zh-CN"/>
            </a:fld>
            <a:endParaRPr lang="en-GB" altLang="zh-CN"/>
          </a:p>
        </p:txBody>
      </p:sp>
    </p:spTree>
  </p:cSld>
  <p:clrMapOvr>
    <a:masterClrMapping/>
  </p:clrMapOvr>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213"/>
          <p:cNvSpPr>
            <a:spLocks noGrp="1" noChangeArrowheads="1"/>
          </p:cNvSpPr>
          <p:nvPr>
            <p:ph type="dt" sz="half" idx="10"/>
          </p:nvPr>
        </p:nvSpPr>
        <p:spPr/>
        <p:txBody>
          <a:bodyPr/>
          <a:lstStyle>
            <a:lvl1pPr>
              <a:defRPr/>
            </a:lvl1pPr>
          </a:lstStyle>
          <a:p>
            <a:pPr>
              <a:defRPr/>
            </a:pPr>
            <a:endParaRPr lang="de-DE" altLang="zh-CN"/>
          </a:p>
          <a:p>
            <a:pPr>
              <a:defRPr/>
            </a:pPr>
            <a:r>
              <a:rPr lang="de-DE" altLang="zh-CN"/>
              <a:t>Page </a:t>
            </a:r>
            <a:fld id="{2BB01DCA-E0B6-426C-B5DE-AD0E98149914}" type="slidenum">
              <a:rPr lang="de-DE" altLang="zh-CN"/>
            </a:fld>
            <a:endParaRPr lang="en-GB" altLang="zh-CN"/>
          </a:p>
        </p:txBody>
      </p:sp>
    </p:spTree>
  </p:cSld>
  <p:clrMapOvr>
    <a:masterClrMapping/>
  </p:clrMapOvr>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37" y="4406901"/>
            <a:ext cx="10366375"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37" y="2906713"/>
            <a:ext cx="10366375" cy="1500187"/>
          </a:xfrm>
        </p:spPr>
        <p:txBody>
          <a:bodyPr anchor="b"/>
          <a:lstStyle>
            <a:lvl1pPr marL="0" indent="0">
              <a:buNone/>
              <a:defRPr sz="2000"/>
            </a:lvl1pPr>
            <a:lvl2pPr marL="455930" indent="0">
              <a:buNone/>
              <a:defRPr sz="1700"/>
            </a:lvl2pPr>
            <a:lvl3pPr marL="911860" indent="0">
              <a:buNone/>
              <a:defRPr sz="1600"/>
            </a:lvl3pPr>
            <a:lvl4pPr marL="1367790" indent="0">
              <a:buNone/>
              <a:defRPr sz="1300"/>
            </a:lvl4pPr>
            <a:lvl5pPr marL="1824355" indent="0">
              <a:buNone/>
              <a:defRPr sz="1300"/>
            </a:lvl5pPr>
            <a:lvl6pPr marL="2280285" indent="0">
              <a:buNone/>
              <a:defRPr sz="1300"/>
            </a:lvl6pPr>
            <a:lvl7pPr marL="2736215" indent="0">
              <a:buNone/>
              <a:defRPr sz="1300"/>
            </a:lvl7pPr>
            <a:lvl8pPr marL="3192145" indent="0">
              <a:buNone/>
              <a:defRPr sz="1300"/>
            </a:lvl8pPr>
            <a:lvl9pPr marL="3648075" indent="0">
              <a:buNone/>
              <a:defRPr sz="1300"/>
            </a:lvl9pPr>
          </a:lstStyle>
          <a:p>
            <a:pPr lvl="0"/>
            <a:r>
              <a:rPr lang="zh-CN" altLang="en-US" smtClean="0"/>
              <a:t>单击此处编辑母版文本样式</a:t>
            </a:r>
            <a:endParaRPr lang="zh-CN" altLang="en-US" smtClean="0"/>
          </a:p>
        </p:txBody>
      </p:sp>
      <p:sp>
        <p:nvSpPr>
          <p:cNvPr id="4" name="Rectangle 213"/>
          <p:cNvSpPr>
            <a:spLocks noGrp="1" noChangeArrowheads="1"/>
          </p:cNvSpPr>
          <p:nvPr>
            <p:ph type="dt" sz="half" idx="10"/>
          </p:nvPr>
        </p:nvSpPr>
        <p:spPr/>
        <p:txBody>
          <a:bodyPr/>
          <a:lstStyle>
            <a:lvl1pPr>
              <a:defRPr/>
            </a:lvl1pPr>
          </a:lstStyle>
          <a:p>
            <a:pPr>
              <a:defRPr/>
            </a:pPr>
            <a:endParaRPr lang="de-DE" altLang="zh-CN"/>
          </a:p>
          <a:p>
            <a:pPr>
              <a:defRPr/>
            </a:pPr>
            <a:r>
              <a:rPr lang="de-DE" altLang="zh-CN"/>
              <a:t>Page </a:t>
            </a:r>
            <a:fld id="{2EDF18DE-2C8B-461D-88D9-3BCCC1F20EBA}" type="slidenum">
              <a:rPr lang="de-DE" altLang="zh-CN"/>
            </a:fld>
            <a:endParaRPr lang="en-GB" altLang="zh-CN"/>
          </a:p>
        </p:txBody>
      </p:sp>
      <p:pic>
        <p:nvPicPr>
          <p:cNvPr id="5" name="Picture 2" descr="C:\Users\z00124665\Desktop\A BETTER WAY SOLUTIONS.wmf"/>
          <p:cNvPicPr>
            <a:picLocks noChangeAspect="1" noChangeArrowheads="1"/>
          </p:cNvPicPr>
          <p:nvPr userDrawn="1"/>
        </p:nvPicPr>
        <p:blipFill>
          <a:blip r:embed="rId2" cstate="print"/>
          <a:srcRect/>
          <a:stretch>
            <a:fillRect/>
          </a:stretch>
        </p:blipFill>
        <p:spPr bwMode="auto">
          <a:xfrm>
            <a:off x="7425085" y="236293"/>
            <a:ext cx="4361469" cy="121424"/>
          </a:xfrm>
          <a:prstGeom prst="rect">
            <a:avLst/>
          </a:prstGeom>
          <a:noFill/>
        </p:spPr>
      </p:pic>
    </p:spTree>
  </p:cSld>
  <p:clrMapOvr>
    <a:masterClrMapping/>
  </p:clrMapOvr>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781050" y="1600201"/>
            <a:ext cx="5411788" cy="4525963"/>
          </a:xfrm>
        </p:spPr>
        <p:txBody>
          <a:bodyPr/>
          <a:lstStyle>
            <a:lvl1pPr>
              <a:defRPr sz="2800"/>
            </a:lvl1pPr>
            <a:lvl2pPr>
              <a:defRPr sz="2400"/>
            </a:lvl2pPr>
            <a:lvl3pPr>
              <a:defRPr sz="2000"/>
            </a:lvl3pPr>
            <a:lvl4pPr>
              <a:defRPr sz="1700"/>
            </a:lvl4pPr>
            <a:lvl5pPr>
              <a:defRPr sz="1700"/>
            </a:lvl5pPr>
            <a:lvl6pPr>
              <a:defRPr sz="1700"/>
            </a:lvl6pPr>
            <a:lvl7pPr>
              <a:defRPr sz="1700"/>
            </a:lvl7pPr>
            <a:lvl8pPr>
              <a:defRPr sz="1700"/>
            </a:lvl8pPr>
            <a:lvl9pPr>
              <a:defRPr sz="17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345238" y="1600201"/>
            <a:ext cx="5411788" cy="4525963"/>
          </a:xfrm>
        </p:spPr>
        <p:txBody>
          <a:bodyPr/>
          <a:lstStyle>
            <a:lvl1pPr>
              <a:defRPr sz="2800"/>
            </a:lvl1pPr>
            <a:lvl2pPr>
              <a:defRPr sz="2400"/>
            </a:lvl2pPr>
            <a:lvl3pPr>
              <a:defRPr sz="2000"/>
            </a:lvl3pPr>
            <a:lvl4pPr>
              <a:defRPr sz="1700"/>
            </a:lvl4pPr>
            <a:lvl5pPr>
              <a:defRPr sz="1700"/>
            </a:lvl5pPr>
            <a:lvl6pPr>
              <a:defRPr sz="1700"/>
            </a:lvl6pPr>
            <a:lvl7pPr>
              <a:defRPr sz="1700"/>
            </a:lvl7pPr>
            <a:lvl8pPr>
              <a:defRPr sz="1700"/>
            </a:lvl8pPr>
            <a:lvl9pPr>
              <a:defRPr sz="17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213"/>
          <p:cNvSpPr>
            <a:spLocks noGrp="1" noChangeArrowheads="1"/>
          </p:cNvSpPr>
          <p:nvPr>
            <p:ph type="dt" sz="half" idx="10"/>
          </p:nvPr>
        </p:nvSpPr>
        <p:spPr/>
        <p:txBody>
          <a:bodyPr/>
          <a:lstStyle>
            <a:lvl1pPr>
              <a:defRPr/>
            </a:lvl1pPr>
          </a:lstStyle>
          <a:p>
            <a:pPr>
              <a:defRPr/>
            </a:pPr>
            <a:endParaRPr lang="de-DE" altLang="zh-CN"/>
          </a:p>
          <a:p>
            <a:pPr>
              <a:defRPr/>
            </a:pPr>
            <a:r>
              <a:rPr lang="de-DE" altLang="zh-CN"/>
              <a:t>Page </a:t>
            </a:r>
            <a:fld id="{5BE69557-00A4-4ADC-9C9E-0D977F83DCE3}" type="slidenum">
              <a:rPr lang="de-DE" altLang="zh-CN"/>
            </a:fld>
            <a:endParaRPr lang="en-GB" altLang="zh-CN"/>
          </a:p>
        </p:txBody>
      </p:sp>
    </p:spTree>
  </p:cSld>
  <p:clrMapOvr>
    <a:masterClrMapping/>
  </p:clrMapOvr>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5975"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23" y="1535113"/>
            <a:ext cx="5387975" cy="639763"/>
          </a:xfrm>
        </p:spPr>
        <p:txBody>
          <a:bodyPr anchor="b"/>
          <a:lstStyle>
            <a:lvl1pPr marL="0" indent="0">
              <a:buNone/>
              <a:defRPr sz="2400" b="1"/>
            </a:lvl1pPr>
            <a:lvl2pPr marL="455930" indent="0">
              <a:buNone/>
              <a:defRPr sz="2000" b="1"/>
            </a:lvl2pPr>
            <a:lvl3pPr marL="911860" indent="0">
              <a:buNone/>
              <a:defRPr sz="1700" b="1"/>
            </a:lvl3pPr>
            <a:lvl4pPr marL="1367790" indent="0">
              <a:buNone/>
              <a:defRPr sz="1600" b="1"/>
            </a:lvl4pPr>
            <a:lvl5pPr marL="1824355" indent="0">
              <a:buNone/>
              <a:defRPr sz="1600" b="1"/>
            </a:lvl5pPr>
            <a:lvl6pPr marL="2280285" indent="0">
              <a:buNone/>
              <a:defRPr sz="1600" b="1"/>
            </a:lvl6pPr>
            <a:lvl7pPr marL="2736215" indent="0">
              <a:buNone/>
              <a:defRPr sz="1600" b="1"/>
            </a:lvl7pPr>
            <a:lvl8pPr marL="3192145" indent="0">
              <a:buNone/>
              <a:defRPr sz="1600" b="1"/>
            </a:lvl8pPr>
            <a:lvl9pPr marL="3648075"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23" y="2174875"/>
            <a:ext cx="5387975" cy="3951288"/>
          </a:xfrm>
        </p:spPr>
        <p:txBody>
          <a:bodyPr/>
          <a:lstStyle>
            <a:lvl1pPr>
              <a:defRPr sz="2400"/>
            </a:lvl1pPr>
            <a:lvl2pPr>
              <a:defRPr sz="2000"/>
            </a:lvl2pPr>
            <a:lvl3pPr>
              <a:defRPr sz="17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4425" y="1535113"/>
            <a:ext cx="5391150" cy="639763"/>
          </a:xfrm>
        </p:spPr>
        <p:txBody>
          <a:bodyPr anchor="b"/>
          <a:lstStyle>
            <a:lvl1pPr marL="0" indent="0">
              <a:buNone/>
              <a:defRPr sz="2400" b="1"/>
            </a:lvl1pPr>
            <a:lvl2pPr marL="455930" indent="0">
              <a:buNone/>
              <a:defRPr sz="2000" b="1"/>
            </a:lvl2pPr>
            <a:lvl3pPr marL="911860" indent="0">
              <a:buNone/>
              <a:defRPr sz="1700" b="1"/>
            </a:lvl3pPr>
            <a:lvl4pPr marL="1367790" indent="0">
              <a:buNone/>
              <a:defRPr sz="1600" b="1"/>
            </a:lvl4pPr>
            <a:lvl5pPr marL="1824355" indent="0">
              <a:buNone/>
              <a:defRPr sz="1600" b="1"/>
            </a:lvl5pPr>
            <a:lvl6pPr marL="2280285" indent="0">
              <a:buNone/>
              <a:defRPr sz="1600" b="1"/>
            </a:lvl6pPr>
            <a:lvl7pPr marL="2736215" indent="0">
              <a:buNone/>
              <a:defRPr sz="1600" b="1"/>
            </a:lvl7pPr>
            <a:lvl8pPr marL="3192145" indent="0">
              <a:buNone/>
              <a:defRPr sz="1600" b="1"/>
            </a:lvl8pPr>
            <a:lvl9pPr marL="3648075"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4425" y="2174875"/>
            <a:ext cx="5391150" cy="3951288"/>
          </a:xfrm>
        </p:spPr>
        <p:txBody>
          <a:bodyPr/>
          <a:lstStyle>
            <a:lvl1pPr>
              <a:defRPr sz="2400"/>
            </a:lvl1pPr>
            <a:lvl2pPr>
              <a:defRPr sz="2000"/>
            </a:lvl2pPr>
            <a:lvl3pPr>
              <a:defRPr sz="17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213"/>
          <p:cNvSpPr>
            <a:spLocks noGrp="1" noChangeArrowheads="1"/>
          </p:cNvSpPr>
          <p:nvPr>
            <p:ph type="dt" sz="half" idx="10"/>
          </p:nvPr>
        </p:nvSpPr>
        <p:spPr/>
        <p:txBody>
          <a:bodyPr/>
          <a:lstStyle>
            <a:lvl1pPr>
              <a:defRPr/>
            </a:lvl1pPr>
          </a:lstStyle>
          <a:p>
            <a:pPr>
              <a:defRPr/>
            </a:pPr>
            <a:endParaRPr lang="de-DE" altLang="zh-CN"/>
          </a:p>
          <a:p>
            <a:pPr>
              <a:defRPr/>
            </a:pPr>
            <a:r>
              <a:rPr lang="de-DE" altLang="zh-CN"/>
              <a:t>Page </a:t>
            </a:r>
            <a:fld id="{5E51384E-FA8E-4F43-A1DF-90506A7B4C97}" type="slidenum">
              <a:rPr lang="de-DE" altLang="zh-CN"/>
            </a:fld>
            <a:endParaRPr lang="en-GB" altLang="zh-CN"/>
          </a:p>
        </p:txBody>
      </p:sp>
    </p:spTree>
  </p:cSld>
  <p:clrMapOvr>
    <a:masterClrMapping/>
  </p:clrMapOvr>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213"/>
          <p:cNvSpPr>
            <a:spLocks noGrp="1" noChangeArrowheads="1"/>
          </p:cNvSpPr>
          <p:nvPr>
            <p:ph type="dt" sz="half" idx="10"/>
          </p:nvPr>
        </p:nvSpPr>
        <p:spPr/>
        <p:txBody>
          <a:bodyPr/>
          <a:lstStyle>
            <a:lvl1pPr>
              <a:defRPr/>
            </a:lvl1pPr>
          </a:lstStyle>
          <a:p>
            <a:pPr>
              <a:defRPr/>
            </a:pPr>
            <a:endParaRPr lang="de-DE" altLang="zh-CN"/>
          </a:p>
          <a:p>
            <a:pPr>
              <a:defRPr/>
            </a:pPr>
            <a:r>
              <a:rPr lang="de-DE" altLang="zh-CN"/>
              <a:t>Page </a:t>
            </a:r>
            <a:fld id="{0658EAB9-64B9-4EC0-9D4D-FD0006D7746F}" type="slidenum">
              <a:rPr lang="de-DE" altLang="zh-CN"/>
            </a:fld>
            <a:endParaRPr lang="en-GB" altLang="zh-CN"/>
          </a:p>
        </p:txBody>
      </p:sp>
    </p:spTree>
  </p:cSld>
  <p:clrMapOvr>
    <a:masterClrMapping/>
  </p:clrMapOvr>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13"/>
          <p:cNvSpPr>
            <a:spLocks noGrp="1" noChangeArrowheads="1"/>
          </p:cNvSpPr>
          <p:nvPr>
            <p:ph type="dt" sz="half" idx="10"/>
          </p:nvPr>
        </p:nvSpPr>
        <p:spPr/>
        <p:txBody>
          <a:bodyPr/>
          <a:lstStyle>
            <a:lvl1pPr>
              <a:defRPr/>
            </a:lvl1pPr>
          </a:lstStyle>
          <a:p>
            <a:pPr>
              <a:defRPr/>
            </a:pPr>
            <a:endParaRPr lang="de-DE" altLang="zh-CN"/>
          </a:p>
          <a:p>
            <a:pPr>
              <a:defRPr/>
            </a:pPr>
            <a:r>
              <a:rPr lang="de-DE" altLang="zh-CN"/>
              <a:t>Page </a:t>
            </a:r>
            <a:fld id="{0C72B135-6CD4-4A1C-BEE4-8CA13AD8AEEA}" type="slidenum">
              <a:rPr lang="de-DE" altLang="zh-CN"/>
            </a:fld>
            <a:endParaRPr lang="en-GB" altLang="zh-CN"/>
          </a:p>
        </p:txBody>
      </p:sp>
    </p:spTree>
  </p:cSld>
  <p:clrMapOvr>
    <a:masterClrMapping/>
  </p:clrMapOvr>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49"/>
            <a:ext cx="4011612" cy="1162051"/>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63"/>
            <a:ext cx="681831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2" y="1435104"/>
            <a:ext cx="4011612" cy="4691063"/>
          </a:xfrm>
        </p:spPr>
        <p:txBody>
          <a:bodyPr/>
          <a:lstStyle>
            <a:lvl1pPr marL="0" indent="0">
              <a:buNone/>
              <a:defRPr sz="1300"/>
            </a:lvl1pPr>
            <a:lvl2pPr marL="455930" indent="0">
              <a:buNone/>
              <a:defRPr sz="1200"/>
            </a:lvl2pPr>
            <a:lvl3pPr marL="911860" indent="0">
              <a:buNone/>
              <a:defRPr sz="900"/>
            </a:lvl3pPr>
            <a:lvl4pPr marL="1367790" indent="0">
              <a:buNone/>
              <a:defRPr sz="900"/>
            </a:lvl4pPr>
            <a:lvl5pPr marL="1824355" indent="0">
              <a:buNone/>
              <a:defRPr sz="900"/>
            </a:lvl5pPr>
            <a:lvl6pPr marL="2280285" indent="0">
              <a:buNone/>
              <a:defRPr sz="900"/>
            </a:lvl6pPr>
            <a:lvl7pPr marL="2736215" indent="0">
              <a:buNone/>
              <a:defRPr sz="900"/>
            </a:lvl7pPr>
            <a:lvl8pPr marL="3192145" indent="0">
              <a:buNone/>
              <a:defRPr sz="900"/>
            </a:lvl8pPr>
            <a:lvl9pPr marL="3648075" indent="0">
              <a:buNone/>
              <a:defRPr sz="900"/>
            </a:lvl9pPr>
          </a:lstStyle>
          <a:p>
            <a:pPr lvl="0"/>
            <a:r>
              <a:rPr lang="zh-CN" altLang="en-US" smtClean="0"/>
              <a:t>单击此处编辑母版文本样式</a:t>
            </a:r>
            <a:endParaRPr lang="zh-CN" altLang="en-US" smtClean="0"/>
          </a:p>
        </p:txBody>
      </p:sp>
      <p:sp>
        <p:nvSpPr>
          <p:cNvPr id="5" name="Rectangle 213"/>
          <p:cNvSpPr>
            <a:spLocks noGrp="1" noChangeArrowheads="1"/>
          </p:cNvSpPr>
          <p:nvPr>
            <p:ph type="dt" sz="half" idx="10"/>
          </p:nvPr>
        </p:nvSpPr>
        <p:spPr/>
        <p:txBody>
          <a:bodyPr/>
          <a:lstStyle>
            <a:lvl1pPr>
              <a:defRPr/>
            </a:lvl1pPr>
          </a:lstStyle>
          <a:p>
            <a:pPr>
              <a:defRPr/>
            </a:pPr>
            <a:endParaRPr lang="de-DE" altLang="zh-CN"/>
          </a:p>
          <a:p>
            <a:pPr>
              <a:defRPr/>
            </a:pPr>
            <a:r>
              <a:rPr lang="de-DE" altLang="zh-CN"/>
              <a:t>Page </a:t>
            </a:r>
            <a:fld id="{AF2C1125-1F34-47D3-AC67-3C32BF18EDAC}" type="slidenum">
              <a:rPr lang="de-DE" altLang="zh-CN"/>
            </a:fld>
            <a:endParaRPr lang="en-GB" altLang="zh-CN"/>
          </a:p>
        </p:txBody>
      </p:sp>
    </p:spTree>
  </p:cSld>
  <p:clrMapOvr>
    <a:masterClrMapping/>
  </p:clrMapOvr>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776" y="4800601"/>
            <a:ext cx="7316788" cy="566739"/>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776" y="612775"/>
            <a:ext cx="7316788" cy="4114800"/>
          </a:xfrm>
        </p:spPr>
        <p:txBody>
          <a:bodyPr/>
          <a:lstStyle>
            <a:lvl1pPr marL="0" indent="0">
              <a:buNone/>
              <a:defRPr sz="3200"/>
            </a:lvl1pPr>
            <a:lvl2pPr marL="455930" indent="0">
              <a:buNone/>
              <a:defRPr sz="2800"/>
            </a:lvl2pPr>
            <a:lvl3pPr marL="911860" indent="0">
              <a:buNone/>
              <a:defRPr sz="2400"/>
            </a:lvl3pPr>
            <a:lvl4pPr marL="1367790" indent="0">
              <a:buNone/>
              <a:defRPr sz="2000"/>
            </a:lvl4pPr>
            <a:lvl5pPr marL="1824355" indent="0">
              <a:buNone/>
              <a:defRPr sz="2000"/>
            </a:lvl5pPr>
            <a:lvl6pPr marL="2280285" indent="0">
              <a:buNone/>
              <a:defRPr sz="2000"/>
            </a:lvl6pPr>
            <a:lvl7pPr marL="2736215" indent="0">
              <a:buNone/>
              <a:defRPr sz="2000"/>
            </a:lvl7pPr>
            <a:lvl8pPr marL="3192145" indent="0">
              <a:buNone/>
              <a:defRPr sz="2000"/>
            </a:lvl8pPr>
            <a:lvl9pPr marL="3648075" indent="0">
              <a:buNone/>
              <a:defRPr sz="2000"/>
            </a:lvl9pPr>
          </a:lstStyle>
          <a:p>
            <a:pPr lvl="0"/>
            <a:endParaRPr lang="zh-CN" altLang="en-US" noProof="0" smtClean="0"/>
          </a:p>
        </p:txBody>
      </p:sp>
      <p:sp>
        <p:nvSpPr>
          <p:cNvPr id="4" name="文本占位符 3"/>
          <p:cNvSpPr>
            <a:spLocks noGrp="1"/>
          </p:cNvSpPr>
          <p:nvPr>
            <p:ph type="body" sz="half" idx="2"/>
          </p:nvPr>
        </p:nvSpPr>
        <p:spPr>
          <a:xfrm>
            <a:off x="2390776" y="5367361"/>
            <a:ext cx="7316788" cy="804863"/>
          </a:xfrm>
        </p:spPr>
        <p:txBody>
          <a:bodyPr/>
          <a:lstStyle>
            <a:lvl1pPr marL="0" indent="0">
              <a:buNone/>
              <a:defRPr sz="1300"/>
            </a:lvl1pPr>
            <a:lvl2pPr marL="455930" indent="0">
              <a:buNone/>
              <a:defRPr sz="1200"/>
            </a:lvl2pPr>
            <a:lvl3pPr marL="911860" indent="0">
              <a:buNone/>
              <a:defRPr sz="900"/>
            </a:lvl3pPr>
            <a:lvl4pPr marL="1367790" indent="0">
              <a:buNone/>
              <a:defRPr sz="900"/>
            </a:lvl4pPr>
            <a:lvl5pPr marL="1824355" indent="0">
              <a:buNone/>
              <a:defRPr sz="900"/>
            </a:lvl5pPr>
            <a:lvl6pPr marL="2280285" indent="0">
              <a:buNone/>
              <a:defRPr sz="900"/>
            </a:lvl6pPr>
            <a:lvl7pPr marL="2736215" indent="0">
              <a:buNone/>
              <a:defRPr sz="900"/>
            </a:lvl7pPr>
            <a:lvl8pPr marL="3192145" indent="0">
              <a:buNone/>
              <a:defRPr sz="900"/>
            </a:lvl8pPr>
            <a:lvl9pPr marL="3648075" indent="0">
              <a:buNone/>
              <a:defRPr sz="900"/>
            </a:lvl9pPr>
          </a:lstStyle>
          <a:p>
            <a:pPr lvl="0"/>
            <a:r>
              <a:rPr lang="zh-CN" altLang="en-US" smtClean="0"/>
              <a:t>单击此处编辑母版文本样式</a:t>
            </a:r>
            <a:endParaRPr lang="zh-CN" altLang="en-US" smtClean="0"/>
          </a:p>
        </p:txBody>
      </p:sp>
      <p:sp>
        <p:nvSpPr>
          <p:cNvPr id="5" name="Rectangle 213"/>
          <p:cNvSpPr>
            <a:spLocks noGrp="1" noChangeArrowheads="1"/>
          </p:cNvSpPr>
          <p:nvPr>
            <p:ph type="dt" sz="half" idx="10"/>
          </p:nvPr>
        </p:nvSpPr>
        <p:spPr/>
        <p:txBody>
          <a:bodyPr/>
          <a:lstStyle>
            <a:lvl1pPr>
              <a:defRPr/>
            </a:lvl1pPr>
          </a:lstStyle>
          <a:p>
            <a:pPr>
              <a:defRPr/>
            </a:pPr>
            <a:endParaRPr lang="de-DE" altLang="zh-CN"/>
          </a:p>
          <a:p>
            <a:pPr>
              <a:defRPr/>
            </a:pPr>
            <a:r>
              <a:rPr lang="de-DE" altLang="zh-CN"/>
              <a:t>Page </a:t>
            </a:r>
            <a:fld id="{E973D8B6-2340-45B5-809C-6179B9923406}" type="slidenum">
              <a:rPr lang="de-DE" altLang="zh-CN"/>
            </a:fld>
            <a:endParaRPr lang="en-GB" altLang="zh-CN"/>
          </a:p>
        </p:txBody>
      </p:sp>
    </p:spTree>
  </p:cSld>
  <p:clrMapOvr>
    <a:masterClrMapping/>
  </p:clrMapOvr>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213"/>
          <p:cNvSpPr>
            <a:spLocks noGrp="1" noChangeArrowheads="1"/>
          </p:cNvSpPr>
          <p:nvPr>
            <p:ph type="dt" sz="half" idx="10"/>
          </p:nvPr>
        </p:nvSpPr>
        <p:spPr/>
        <p:txBody>
          <a:bodyPr/>
          <a:lstStyle>
            <a:lvl1pPr>
              <a:defRPr/>
            </a:lvl1pPr>
          </a:lstStyle>
          <a:p>
            <a:pPr>
              <a:defRPr/>
            </a:pPr>
            <a:endParaRPr lang="de-DE" altLang="zh-CN"/>
          </a:p>
          <a:p>
            <a:pPr>
              <a:defRPr/>
            </a:pPr>
            <a:r>
              <a:rPr lang="de-DE" altLang="zh-CN"/>
              <a:t>Page </a:t>
            </a:r>
            <a:fld id="{00E45EE7-CE0F-4B0C-A91E-A8CCB9E163AF}" type="slidenum">
              <a:rPr lang="de-DE" altLang="zh-CN"/>
            </a:fld>
            <a:endParaRPr lang="en-GB" altLang="zh-CN"/>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81050" y="274637"/>
            <a:ext cx="10975975" cy="1143000"/>
          </a:xfrm>
          <a:prstGeom prst="rect">
            <a:avLst/>
          </a:prstGeom>
        </p:spPr>
        <p:txBody>
          <a:bodyPr lIns="91241" tIns="45620" rIns="91241" bIns="45620"/>
          <a:lstStyle/>
          <a:p>
            <a:r>
              <a:rPr lang="zh-CN" altLang="en-US" smtClean="0"/>
              <a:t>单击此处编辑母版标题样式</a:t>
            </a:r>
            <a:endParaRPr lang="zh-CN" altLang="en-US"/>
          </a:p>
        </p:txBody>
      </p:sp>
      <p:sp>
        <p:nvSpPr>
          <p:cNvPr id="3" name="内容占位符 2"/>
          <p:cNvSpPr>
            <a:spLocks noGrp="1"/>
          </p:cNvSpPr>
          <p:nvPr>
            <p:ph idx="1"/>
          </p:nvPr>
        </p:nvSpPr>
        <p:spPr>
          <a:xfrm>
            <a:off x="781050" y="1600201"/>
            <a:ext cx="10975975" cy="4525963"/>
          </a:xfrm>
          <a:prstGeom prst="rect">
            <a:avLst/>
          </a:prstGeom>
        </p:spPr>
        <p:txBody>
          <a:bodyPr lIns="91241" tIns="45620" rIns="91241" bIns="4562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013825"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781052" y="274639"/>
            <a:ext cx="8080374"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213"/>
          <p:cNvSpPr>
            <a:spLocks noGrp="1" noChangeArrowheads="1"/>
          </p:cNvSpPr>
          <p:nvPr>
            <p:ph type="dt" sz="half" idx="10"/>
          </p:nvPr>
        </p:nvSpPr>
        <p:spPr/>
        <p:txBody>
          <a:bodyPr/>
          <a:lstStyle>
            <a:lvl1pPr>
              <a:defRPr/>
            </a:lvl1pPr>
          </a:lstStyle>
          <a:p>
            <a:pPr>
              <a:defRPr/>
            </a:pPr>
            <a:endParaRPr lang="de-DE" altLang="zh-CN"/>
          </a:p>
          <a:p>
            <a:pPr>
              <a:defRPr/>
            </a:pPr>
            <a:r>
              <a:rPr lang="de-DE" altLang="zh-CN"/>
              <a:t>Page </a:t>
            </a:r>
            <a:fld id="{77EC3B97-8A06-4576-B7D4-585C0D65A052}" type="slidenum">
              <a:rPr lang="de-DE" altLang="zh-CN"/>
            </a:fld>
            <a:endParaRPr lang="en-GB" altLang="zh-CN"/>
          </a:p>
        </p:txBody>
      </p:sp>
    </p:spTree>
  </p:cSld>
  <p:clrMapOvr>
    <a:masterClrMapping/>
  </p:clrMapOvr>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369035"/>
            <a:ext cx="10179584" cy="745784"/>
          </a:xfrm>
          <a:prstGeom prst="rect">
            <a:avLst/>
          </a:prstGeom>
        </p:spPr>
        <p:txBody>
          <a:bodyPr/>
          <a:lstStyle/>
          <a:p>
            <a:r>
              <a:rPr lang="en-US" smtClean="0"/>
              <a:t>Click to edit Master title style</a:t>
            </a:r>
            <a:endParaRPr lang="en-US"/>
          </a:p>
        </p:txBody>
      </p:sp>
    </p:spTree>
  </p:cSld>
  <p:clrMapOvr>
    <a:masterClrMapping/>
  </p:clrMapOvr>
  <p:transition advClick="0" advTm="8000">
    <p:fade thruBlk="1"/>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369035"/>
            <a:ext cx="10179584" cy="745784"/>
          </a:xfrm>
          <a:prstGeom prst="rect">
            <a:avLst/>
          </a:prstGeom>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1007795" y="1297019"/>
            <a:ext cx="10130638" cy="4800000"/>
          </a:xfrm>
          <a:prstGeom prst="rect">
            <a:avLst/>
          </a:prstGeo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p:transition advClick="0" advTm="8000">
    <p:fade thruBlk="1"/>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369035"/>
            <a:ext cx="10179584" cy="745784"/>
          </a:xfrm>
          <a:prstGeom prst="rect">
            <a:avLst/>
          </a:prstGeom>
        </p:spPr>
        <p:txBody>
          <a:bodyPr/>
          <a:lstStyle/>
          <a:p>
            <a:r>
              <a:rPr lang="en-US" smtClean="0"/>
              <a:t>Click to edit Master title style</a:t>
            </a:r>
            <a:endParaRPr lang="en-US"/>
          </a:p>
        </p:txBody>
      </p:sp>
    </p:spTree>
  </p:cSld>
  <p:clrMapOvr>
    <a:masterClrMapping/>
  </p:clrMapOvr>
  <p:transition advClick="0" advTm="8000">
    <p:fade thruBlk="1"/>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449283"/>
            <a:ext cx="10179584" cy="871537"/>
          </a:xfrm>
          <a:prstGeom prst="rect">
            <a:avLst/>
          </a:prstGeom>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1019050" y="1628384"/>
            <a:ext cx="10157076" cy="4584744"/>
          </a:xfrm>
          <a:prstGeom prst="rect">
            <a:avLst/>
          </a:prstGeom>
        </p:spPr>
        <p:txBody>
          <a:bodyPr/>
          <a:lstStyle>
            <a:lvl1pPr>
              <a:defRPr sz="3200"/>
            </a:lvl1pPr>
            <a:lvl2pPr>
              <a:defRPr sz="2700"/>
            </a:lvl2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p:transition advClick="0" advTm="8000">
    <p:fade thruBlk="1"/>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449283"/>
            <a:ext cx="10179584" cy="871537"/>
          </a:xfrm>
          <a:prstGeom prst="rect">
            <a:avLst/>
          </a:prstGeom>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1019050" y="1628384"/>
            <a:ext cx="10157076" cy="4584744"/>
          </a:xfrm>
          <a:prstGeom prst="rect">
            <a:avLst/>
          </a:prstGeom>
        </p:spPr>
        <p:txBody>
          <a:bodyPr/>
          <a:lstStyle>
            <a:lvl1pPr>
              <a:defRPr sz="3200"/>
            </a:lvl1pPr>
            <a:lvl2pPr>
              <a:defRPr sz="2700"/>
            </a:lvl2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p:transition advClick="0" advTm="8000">
    <p:fade thruBlk="1"/>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449283"/>
            <a:ext cx="10179584" cy="871537"/>
          </a:xfrm>
          <a:prstGeom prst="rect">
            <a:avLst/>
          </a:prstGeom>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1019050" y="1628384"/>
            <a:ext cx="10157076" cy="4584744"/>
          </a:xfrm>
          <a:prstGeom prst="rect">
            <a:avLst/>
          </a:prstGeom>
        </p:spPr>
        <p:txBody>
          <a:bodyPr/>
          <a:lstStyle>
            <a:lvl1pPr>
              <a:defRPr sz="3200"/>
            </a:lvl1pPr>
            <a:lvl2pPr>
              <a:defRPr sz="2700"/>
            </a:lvl2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p:transition advClick="0" advTm="8000">
    <p:fade thruBlk="1"/>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2230" y="290650"/>
            <a:ext cx="11222316" cy="1206283"/>
          </a:xfrm>
          <a:prstGeom prst="rect">
            <a:avLst/>
          </a:prstGeom>
        </p:spPr>
        <p:txBody>
          <a:bodyPr lIns="121630" tIns="60828" rIns="121630" bIns="60828"/>
          <a:lstStyle>
            <a:lvl1pPr>
              <a:defRPr kumimoji="1" lang="zh-CN" altLang="en-US" sz="3900" b="1" kern="1200" dirty="0">
                <a:solidFill>
                  <a:schemeClr val="tx1"/>
                </a:solidFill>
                <a:effectLst/>
                <a:latin typeface="Arial" panose="020B0604020202020204" pitchFamily="34" charset="0"/>
                <a:ea typeface="微软雅黑" panose="020B0503020204020204" pitchFamily="34" charset="-122"/>
                <a:cs typeface="Arial" panose="020B0604020202020204" pitchFamily="34" charset="0"/>
              </a:defRPr>
            </a:lvl1pPr>
          </a:lstStyle>
          <a:p>
            <a:r>
              <a:rPr lang="zh-CN" altLang="en-US" dirty="0" smtClean="0"/>
              <a:t>单击此处编辑标题</a:t>
            </a:r>
            <a:endParaRPr lang="zh-CN" altLang="en-US" dirty="0"/>
          </a:p>
        </p:txBody>
      </p:sp>
      <p:sp>
        <p:nvSpPr>
          <p:cNvPr id="3" name="内容占位符 1"/>
          <p:cNvSpPr>
            <a:spLocks noGrp="1"/>
          </p:cNvSpPr>
          <p:nvPr>
            <p:ph idx="1" hasCustomPrompt="1"/>
          </p:nvPr>
        </p:nvSpPr>
        <p:spPr>
          <a:xfrm>
            <a:off x="482230" y="1723743"/>
            <a:ext cx="11222316" cy="4438716"/>
          </a:xfrm>
          <a:prstGeom prst="rect">
            <a:avLst/>
          </a:prstGeom>
        </p:spPr>
        <p:txBody>
          <a:bodyPr lIns="121630" tIns="60828" rIns="121630" bIns="60828"/>
          <a:lstStyle>
            <a:lvl1pPr>
              <a:defRPr sz="2100" baseline="0">
                <a:solidFill>
                  <a:schemeClr val="tx1"/>
                </a:solidFill>
                <a:latin typeface="+mn-lt"/>
              </a:defRPr>
            </a:lvl1pPr>
          </a:lstStyle>
          <a:p>
            <a:pPr>
              <a:defRPr/>
            </a:pPr>
            <a:r>
              <a:rPr lang="zh-CN" altLang="en-US" dirty="0" smtClean="0">
                <a:latin typeface="黑体" panose="02010609060101010101" pitchFamily="2" charset="-122"/>
                <a:ea typeface="黑体" panose="02010609060101010101" pitchFamily="2" charset="-122"/>
              </a:rPr>
              <a:t>单击此处添加文本</a:t>
            </a:r>
            <a:endParaRPr lang="zh-CN" altLang="en-US" dirty="0">
              <a:latin typeface="黑体" panose="02010609060101010101" pitchFamily="2" charset="-122"/>
              <a:ea typeface="黑体" panose="02010609060101010101" pitchFamily="2" charset="-122"/>
            </a:endParaRPr>
          </a:p>
        </p:txBody>
      </p:sp>
    </p:spTree>
  </p:cSld>
  <p:clrMapOvr>
    <a:masterClrMapping/>
  </p:clrMapOvr>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9_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2230" y="290650"/>
            <a:ext cx="11222316" cy="1206283"/>
          </a:xfrm>
          <a:prstGeom prst="rect">
            <a:avLst/>
          </a:prstGeom>
        </p:spPr>
        <p:txBody>
          <a:bodyPr lIns="121630" tIns="60828" rIns="121630" bIns="60828"/>
          <a:lstStyle>
            <a:lvl1pPr>
              <a:defRPr kumimoji="1" lang="zh-CN" altLang="en-US" sz="3900" b="1" kern="1200" dirty="0">
                <a:solidFill>
                  <a:schemeClr val="tx1"/>
                </a:solidFill>
                <a:effectLst/>
                <a:latin typeface="Arial" panose="020B0604020202020204" pitchFamily="34" charset="0"/>
                <a:ea typeface="微软雅黑" panose="020B0503020204020204" pitchFamily="34" charset="-122"/>
                <a:cs typeface="Arial" panose="020B0604020202020204" pitchFamily="34" charset="0"/>
              </a:defRPr>
            </a:lvl1pPr>
          </a:lstStyle>
          <a:p>
            <a:r>
              <a:rPr lang="zh-CN" altLang="en-US" dirty="0" smtClean="0"/>
              <a:t>单击此处编辑标题</a:t>
            </a:r>
            <a:endParaRPr lang="zh-CN" altLang="en-US" dirty="0"/>
          </a:p>
        </p:txBody>
      </p:sp>
      <p:sp>
        <p:nvSpPr>
          <p:cNvPr id="3" name="内容占位符 1"/>
          <p:cNvSpPr>
            <a:spLocks noGrp="1"/>
          </p:cNvSpPr>
          <p:nvPr>
            <p:ph idx="1" hasCustomPrompt="1"/>
          </p:nvPr>
        </p:nvSpPr>
        <p:spPr>
          <a:xfrm>
            <a:off x="482230" y="1723743"/>
            <a:ext cx="11222316" cy="4438716"/>
          </a:xfrm>
          <a:prstGeom prst="rect">
            <a:avLst/>
          </a:prstGeom>
        </p:spPr>
        <p:txBody>
          <a:bodyPr lIns="121630" tIns="60828" rIns="121630" bIns="60828"/>
          <a:lstStyle>
            <a:lvl1pPr>
              <a:defRPr sz="2100" baseline="0">
                <a:solidFill>
                  <a:schemeClr val="tx1"/>
                </a:solidFill>
                <a:latin typeface="+mn-lt"/>
              </a:defRPr>
            </a:lvl1pPr>
          </a:lstStyle>
          <a:p>
            <a:pPr>
              <a:defRPr/>
            </a:pPr>
            <a:r>
              <a:rPr lang="zh-CN" altLang="en-US" dirty="0" smtClean="0">
                <a:latin typeface="黑体" panose="02010609060101010101" pitchFamily="2" charset="-122"/>
                <a:ea typeface="黑体" panose="02010609060101010101" pitchFamily="2" charset="-122"/>
              </a:rPr>
              <a:t>单击此处添加文本</a:t>
            </a:r>
            <a:endParaRPr lang="zh-CN" altLang="en-US" dirty="0">
              <a:latin typeface="黑体" panose="02010609060101010101" pitchFamily="2" charset="-122"/>
              <a:ea typeface="黑体" panose="02010609060101010101" pitchFamily="2" charset="-122"/>
            </a:endParaRPr>
          </a:p>
        </p:txBody>
      </p:sp>
    </p:spTree>
  </p:cSld>
  <p:clrMapOvr>
    <a:masterClrMapping/>
  </p:clrMapOvr>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4_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2230" y="290650"/>
            <a:ext cx="11222316" cy="1206283"/>
          </a:xfrm>
          <a:prstGeom prst="rect">
            <a:avLst/>
          </a:prstGeom>
        </p:spPr>
        <p:txBody>
          <a:bodyPr lIns="121630" tIns="60828" rIns="121630" bIns="60828"/>
          <a:lstStyle>
            <a:lvl1pPr>
              <a:defRPr kumimoji="1" lang="zh-CN" altLang="en-US" sz="3900" b="1" kern="1200" dirty="0">
                <a:solidFill>
                  <a:schemeClr val="tx1"/>
                </a:solidFill>
                <a:effectLst/>
                <a:latin typeface="Arial" panose="020B0604020202020204" pitchFamily="34" charset="0"/>
                <a:ea typeface="微软雅黑" panose="020B0503020204020204" pitchFamily="34" charset="-122"/>
                <a:cs typeface="Arial" panose="020B0604020202020204" pitchFamily="34" charset="0"/>
              </a:defRPr>
            </a:lvl1pPr>
          </a:lstStyle>
          <a:p>
            <a:r>
              <a:rPr lang="zh-CN" altLang="en-US" dirty="0" smtClean="0"/>
              <a:t>单击此处编辑标题</a:t>
            </a:r>
            <a:endParaRPr lang="zh-CN" altLang="en-US" dirty="0"/>
          </a:p>
        </p:txBody>
      </p:sp>
      <p:sp>
        <p:nvSpPr>
          <p:cNvPr id="3" name="内容占位符 1"/>
          <p:cNvSpPr>
            <a:spLocks noGrp="1"/>
          </p:cNvSpPr>
          <p:nvPr>
            <p:ph idx="1" hasCustomPrompt="1"/>
          </p:nvPr>
        </p:nvSpPr>
        <p:spPr>
          <a:xfrm>
            <a:off x="482230" y="1723743"/>
            <a:ext cx="11222316" cy="4438716"/>
          </a:xfrm>
          <a:prstGeom prst="rect">
            <a:avLst/>
          </a:prstGeom>
        </p:spPr>
        <p:txBody>
          <a:bodyPr lIns="121630" tIns="60828" rIns="121630" bIns="60828"/>
          <a:lstStyle>
            <a:lvl1pPr>
              <a:defRPr sz="2100" baseline="0">
                <a:solidFill>
                  <a:schemeClr val="tx1"/>
                </a:solidFill>
                <a:latin typeface="+mn-lt"/>
              </a:defRPr>
            </a:lvl1pPr>
          </a:lstStyle>
          <a:p>
            <a:pPr>
              <a:defRPr/>
            </a:pPr>
            <a:r>
              <a:rPr lang="zh-CN" altLang="en-US" dirty="0" smtClean="0">
                <a:latin typeface="黑体" panose="02010609060101010101" pitchFamily="2" charset="-122"/>
                <a:ea typeface="黑体" panose="02010609060101010101" pitchFamily="2" charset="-122"/>
              </a:rPr>
              <a:t>单击此处添加文本</a:t>
            </a:r>
            <a:endParaRPr lang="zh-CN" altLang="en-US" dirty="0">
              <a:latin typeface="黑体" panose="02010609060101010101" pitchFamily="2" charset="-122"/>
              <a:ea typeface="黑体" panose="02010609060101010101" pitchFamily="2" charset="-122"/>
            </a:endParaRPr>
          </a:p>
        </p:txBody>
      </p:sp>
    </p:spTree>
  </p:cSld>
  <p:clrMapOvr>
    <a:masterClrMapping/>
  </p:clrMapOvr>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177" y="240457"/>
            <a:ext cx="10910738" cy="1080000"/>
          </a:xfrm>
          <a:prstGeom prst="rect">
            <a:avLst/>
          </a:prstGeom>
          <a:noFill/>
          <a:ln w="9525" algn="ctr">
            <a:noFill/>
            <a:miter lim="800000"/>
          </a:ln>
          <a:effectLst/>
        </p:spPr>
        <p:txBody>
          <a:bodyPr vert="horz" wrap="square" lIns="91241" tIns="45620" rIns="91241" bIns="45620" numCol="1" anchor="ctr" anchorCtr="0" compatLnSpc="1"/>
          <a:lstStyle>
            <a:lvl1pPr marL="0" indent="0">
              <a:buFont typeface="Arial" panose="020B0604020202020204" pitchFamily="34" charset="0"/>
              <a:buNone/>
              <a:defRPr lang="zh-CN" altLang="en-US" dirty="0">
                <a:latin typeface="+mj-lt"/>
                <a:ea typeface="黑体" panose="02010609060101010101" pitchFamily="2" charset="-122"/>
              </a:defRPr>
            </a:lvl1pPr>
          </a:lstStyle>
          <a:p>
            <a:pPr lvl="0"/>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23_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2230" y="290650"/>
            <a:ext cx="11222316" cy="1206283"/>
          </a:xfrm>
          <a:prstGeom prst="rect">
            <a:avLst/>
          </a:prstGeom>
        </p:spPr>
        <p:txBody>
          <a:bodyPr lIns="121630" tIns="60828" rIns="121630" bIns="60828"/>
          <a:lstStyle>
            <a:lvl1pPr>
              <a:defRPr kumimoji="1" lang="zh-CN" altLang="en-US" sz="3900" b="1" kern="1200" dirty="0">
                <a:solidFill>
                  <a:schemeClr val="tx1"/>
                </a:solidFill>
                <a:effectLst/>
                <a:latin typeface="Arial" panose="020B0604020202020204" pitchFamily="34" charset="0"/>
                <a:ea typeface="微软雅黑" panose="020B0503020204020204" pitchFamily="34" charset="-122"/>
                <a:cs typeface="Arial" panose="020B0604020202020204" pitchFamily="34" charset="0"/>
              </a:defRPr>
            </a:lvl1pPr>
          </a:lstStyle>
          <a:p>
            <a:r>
              <a:rPr lang="zh-CN" altLang="en-US" dirty="0" smtClean="0"/>
              <a:t>单击此处编辑标题</a:t>
            </a:r>
            <a:endParaRPr lang="zh-CN" altLang="en-US" dirty="0"/>
          </a:p>
        </p:txBody>
      </p:sp>
      <p:sp>
        <p:nvSpPr>
          <p:cNvPr id="3" name="内容占位符 1"/>
          <p:cNvSpPr>
            <a:spLocks noGrp="1"/>
          </p:cNvSpPr>
          <p:nvPr>
            <p:ph idx="1" hasCustomPrompt="1"/>
          </p:nvPr>
        </p:nvSpPr>
        <p:spPr>
          <a:xfrm>
            <a:off x="482230" y="1723743"/>
            <a:ext cx="11222316" cy="4438716"/>
          </a:xfrm>
          <a:prstGeom prst="rect">
            <a:avLst/>
          </a:prstGeom>
        </p:spPr>
        <p:txBody>
          <a:bodyPr lIns="121630" tIns="60828" rIns="121630" bIns="60828"/>
          <a:lstStyle>
            <a:lvl1pPr>
              <a:defRPr sz="2100" baseline="0">
                <a:solidFill>
                  <a:schemeClr val="tx1"/>
                </a:solidFill>
                <a:latin typeface="+mn-lt"/>
              </a:defRPr>
            </a:lvl1pPr>
          </a:lstStyle>
          <a:p>
            <a:pPr>
              <a:defRPr/>
            </a:pPr>
            <a:r>
              <a:rPr lang="zh-CN" altLang="en-US" dirty="0" smtClean="0">
                <a:latin typeface="黑体" panose="02010609060101010101" pitchFamily="2" charset="-122"/>
                <a:ea typeface="黑体" panose="02010609060101010101" pitchFamily="2" charset="-122"/>
              </a:rPr>
              <a:t>单击此处添加文本</a:t>
            </a:r>
            <a:endParaRPr lang="zh-CN" altLang="en-US" dirty="0">
              <a:latin typeface="黑体" panose="02010609060101010101" pitchFamily="2" charset="-122"/>
              <a:ea typeface="黑体" panose="02010609060101010101" pitchFamily="2" charset="-122"/>
            </a:endParaRPr>
          </a:p>
        </p:txBody>
      </p:sp>
    </p:spTree>
  </p:cSld>
  <p:clrMapOvr>
    <a:masterClrMapping/>
  </p:clrMapOvr>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31_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2230" y="290650"/>
            <a:ext cx="11222316" cy="1206283"/>
          </a:xfrm>
          <a:prstGeom prst="rect">
            <a:avLst/>
          </a:prstGeom>
        </p:spPr>
        <p:txBody>
          <a:bodyPr lIns="121630" tIns="60828" rIns="121630" bIns="60828"/>
          <a:lstStyle>
            <a:lvl1pPr>
              <a:defRPr kumimoji="1" lang="zh-CN" altLang="en-US" sz="3900" b="1" kern="1200" dirty="0">
                <a:solidFill>
                  <a:schemeClr val="tx1"/>
                </a:solidFill>
                <a:effectLst/>
                <a:latin typeface="Arial" panose="020B0604020202020204" pitchFamily="34" charset="0"/>
                <a:ea typeface="微软雅黑" panose="020B0503020204020204" pitchFamily="34" charset="-122"/>
                <a:cs typeface="Arial" panose="020B0604020202020204" pitchFamily="34" charset="0"/>
              </a:defRPr>
            </a:lvl1pPr>
          </a:lstStyle>
          <a:p>
            <a:r>
              <a:rPr lang="zh-CN" altLang="en-US" dirty="0" smtClean="0"/>
              <a:t>单击此处编辑标题</a:t>
            </a:r>
            <a:endParaRPr lang="zh-CN" altLang="en-US" dirty="0"/>
          </a:p>
        </p:txBody>
      </p:sp>
      <p:sp>
        <p:nvSpPr>
          <p:cNvPr id="3" name="内容占位符 1"/>
          <p:cNvSpPr>
            <a:spLocks noGrp="1"/>
          </p:cNvSpPr>
          <p:nvPr>
            <p:ph idx="1" hasCustomPrompt="1"/>
          </p:nvPr>
        </p:nvSpPr>
        <p:spPr>
          <a:xfrm>
            <a:off x="482230" y="1723743"/>
            <a:ext cx="11222316" cy="4438716"/>
          </a:xfrm>
          <a:prstGeom prst="rect">
            <a:avLst/>
          </a:prstGeom>
        </p:spPr>
        <p:txBody>
          <a:bodyPr lIns="121630" tIns="60828" rIns="121630" bIns="60828"/>
          <a:lstStyle>
            <a:lvl1pPr>
              <a:defRPr sz="2100" baseline="0">
                <a:solidFill>
                  <a:schemeClr val="tx1"/>
                </a:solidFill>
                <a:latin typeface="+mn-lt"/>
              </a:defRPr>
            </a:lvl1pPr>
          </a:lstStyle>
          <a:p>
            <a:pPr>
              <a:defRPr/>
            </a:pPr>
            <a:r>
              <a:rPr lang="zh-CN" altLang="en-US" dirty="0" smtClean="0">
                <a:latin typeface="黑体" panose="02010609060101010101" pitchFamily="2" charset="-122"/>
                <a:ea typeface="黑体" panose="02010609060101010101" pitchFamily="2" charset="-122"/>
              </a:rPr>
              <a:t>单击此处添加文本</a:t>
            </a:r>
            <a:endParaRPr lang="zh-CN" altLang="en-US" dirty="0">
              <a:latin typeface="黑体" panose="02010609060101010101" pitchFamily="2" charset="-122"/>
              <a:ea typeface="黑体" panose="02010609060101010101" pitchFamily="2" charset="-122"/>
            </a:endParaRPr>
          </a:p>
        </p:txBody>
      </p:sp>
    </p:spTree>
  </p:cSld>
  <p:clrMapOvr>
    <a:masterClrMapping/>
  </p:clrMapOvr>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1201" y="336815"/>
            <a:ext cx="10457621" cy="759668"/>
          </a:xfrm>
          <a:prstGeom prst="rect">
            <a:avLst/>
          </a:prstGeom>
          <a:noFill/>
          <a:ln w="9525" algn="ctr">
            <a:noFill/>
            <a:miter lim="800000"/>
          </a:ln>
          <a:effectLst/>
        </p:spPr>
        <p:txBody>
          <a:bodyPr vert="horz" wrap="square" lIns="121762" tIns="60888" rIns="121762" bIns="60888" numCol="1" anchor="ctr" anchorCtr="0" compatLnSpc="1"/>
          <a:lstStyle>
            <a:lvl1pPr marL="0" indent="0">
              <a:buFont typeface="Arial" panose="020B0604020202020204" pitchFamily="34" charset="0"/>
              <a:buNone/>
              <a:defRPr lang="zh-CN" altLang="en-US" sz="4000" b="1" dirty="0">
                <a:solidFill>
                  <a:schemeClr val="tx2"/>
                </a:solidFill>
                <a:latin typeface="FrutigerNext LT Light" pitchFamily="34" charset="0"/>
                <a:ea typeface="黑体" panose="02010609060101010101" pitchFamily="2" charset="-122"/>
              </a:defRPr>
            </a:lvl1pPr>
          </a:lstStyle>
          <a:p>
            <a:pPr lvl="0"/>
            <a:r>
              <a:rPr lang="zh-CN" altLang="en-US" smtClean="0"/>
              <a:t>单击此处编辑母版标题样式</a:t>
            </a:r>
            <a:endParaRPr lang="zh-CN" altLang="en-US" dirty="0"/>
          </a:p>
        </p:txBody>
      </p:sp>
    </p:spTree>
  </p:cSld>
  <p:clrMapOvr>
    <a:masterClrMapping/>
  </p:clrMapOvr>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627033" y="6472712"/>
            <a:ext cx="509326" cy="365125"/>
          </a:xfrm>
          <a:prstGeom prst="rect">
            <a:avLst/>
          </a:prstGeom>
        </p:spPr>
        <p:txBody>
          <a:bodyPr vert="horz" lIns="91294" tIns="45647" rIns="91294" bIns="45647" rtlCol="0" anchor="t"/>
          <a:lstStyle>
            <a:lvl1pPr algn="l">
              <a:defRPr sz="900">
                <a:solidFill>
                  <a:schemeClr val="tx1"/>
                </a:solidFill>
                <a:latin typeface="Calibri" panose="020F0502020204030204" pitchFamily="34" charset="0"/>
              </a:defRPr>
            </a:lvl1pPr>
          </a:lstStyle>
          <a:p>
            <a:fld id="{80D6A2E2-E8D5-6041-B053-6E4322317DB6}" type="slidenum">
              <a:rPr lang="en-US" smtClean="0">
                <a:solidFill>
                  <a:srgbClr val="000000"/>
                </a:solidFill>
                <a:ea typeface="宋体" panose="02010600030101010101" pitchFamily="2" charset="-122"/>
              </a:rPr>
            </a:fld>
            <a:endParaRPr lang="en-US">
              <a:solidFill>
                <a:srgbClr val="000000"/>
              </a:solidFill>
              <a:ea typeface="宋体" panose="02010600030101010101" pitchFamily="2" charset="-122"/>
            </a:endParaRPr>
          </a:p>
        </p:txBody>
      </p:sp>
      <p:sp>
        <p:nvSpPr>
          <p:cNvPr id="9" name="Footer Placeholder 4"/>
          <p:cNvSpPr>
            <a:spLocks noGrp="1"/>
          </p:cNvSpPr>
          <p:nvPr>
            <p:ph type="ftr" sz="quarter" idx="3"/>
          </p:nvPr>
        </p:nvSpPr>
        <p:spPr>
          <a:xfrm>
            <a:off x="1133878" y="6472712"/>
            <a:ext cx="9234546" cy="365125"/>
          </a:xfrm>
          <a:prstGeom prst="rect">
            <a:avLst/>
          </a:prstGeom>
        </p:spPr>
        <p:txBody>
          <a:bodyPr vert="horz" lIns="91294" tIns="45647" rIns="91294" bIns="45647" rtlCol="0" anchor="t"/>
          <a:lstStyle>
            <a:lvl1pPr algn="l">
              <a:defRPr sz="900">
                <a:solidFill>
                  <a:schemeClr val="tx1"/>
                </a:solidFill>
                <a:latin typeface="Calibri" panose="020F0502020204030204" pitchFamily="34" charset="0"/>
              </a:defRPr>
            </a:lvl1pPr>
          </a:lstStyle>
          <a:p>
            <a:r>
              <a:rPr lang="en-US" smtClean="0">
                <a:solidFill>
                  <a:srgbClr val="000000"/>
                </a:solidFill>
                <a:ea typeface="宋体" panose="02010600030101010101" pitchFamily="2" charset="-122"/>
              </a:rPr>
              <a:t>CA Database Performance Overview           Copyright © 2011 CA</a:t>
            </a:r>
            <a:endParaRPr lang="en-US">
              <a:solidFill>
                <a:srgbClr val="000000"/>
              </a:solidFill>
              <a:ea typeface="宋体" panose="02010600030101010101" pitchFamily="2" charset="-122"/>
            </a:endParaRPr>
          </a:p>
        </p:txBody>
      </p:sp>
    </p:spTree>
  </p:cSld>
  <p:clrMapOvr>
    <a:masterClrMapping/>
  </p:clrMapOvr>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27716" y="325453"/>
            <a:ext cx="10179584" cy="871537"/>
          </a:xfrm>
          <a:prstGeom prst="rect">
            <a:avLst/>
          </a:prstGeom>
        </p:spPr>
        <p:txBody>
          <a:bodyPr/>
          <a:lstStyle>
            <a:lvl1pPr>
              <a:defRPr sz="2900" b="0">
                <a:solidFill>
                  <a:srgbClr val="C00000"/>
                </a:solidFill>
              </a:defRPr>
            </a:lvl1pPr>
          </a:lstStyle>
          <a:p>
            <a:r>
              <a:rPr lang="zh-CN" altLang="en-US" dirty="0" smtClean="0"/>
              <a:t>单击此处编辑母版标题样式</a:t>
            </a:r>
            <a:endParaRPr lang="zh-CN" altLang="en-US" dirty="0"/>
          </a:p>
        </p:txBody>
      </p:sp>
    </p:spTree>
  </p:cSld>
  <p:clrMapOvr>
    <a:masterClrMapping/>
  </p:clrMapOvr>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cSld name="8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449302"/>
            <a:ext cx="10179584" cy="871537"/>
          </a:xfrm>
          <a:prstGeom prst="rect">
            <a:avLst/>
          </a:prstGeom>
        </p:spPr>
        <p:txBody>
          <a:bodyPr lIns="121658" tIns="60840" rIns="121658" bIns="60840"/>
          <a:lstStyle/>
          <a:p>
            <a:r>
              <a:rPr lang="en-US" smtClean="0"/>
              <a:t>Click to edit Master title style</a:t>
            </a:r>
            <a:endParaRPr lang="en-US"/>
          </a:p>
        </p:txBody>
      </p:sp>
      <p:sp>
        <p:nvSpPr>
          <p:cNvPr id="4" name="Content Placeholder 3"/>
          <p:cNvSpPr>
            <a:spLocks noGrp="1"/>
          </p:cNvSpPr>
          <p:nvPr>
            <p:ph sz="quarter" idx="10"/>
          </p:nvPr>
        </p:nvSpPr>
        <p:spPr>
          <a:xfrm>
            <a:off x="1019050" y="1628384"/>
            <a:ext cx="10157076" cy="4584744"/>
          </a:xfrm>
          <a:prstGeom prst="rect">
            <a:avLst/>
          </a:prstGeom>
        </p:spPr>
        <p:txBody>
          <a:bodyPr lIns="121658" tIns="60840" rIns="121658" bIns="60840"/>
          <a:lstStyle>
            <a:lvl1pPr>
              <a:defRPr sz="3200"/>
            </a:lvl1pPr>
            <a:lvl2pPr>
              <a:defRPr sz="2700"/>
            </a:lvl2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p:transition advClick="0" advTm="8000">
    <p:fade thruBlk="1"/>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Title 1"/>
          <p:cNvSpPr>
            <a:spLocks noGrp="1"/>
          </p:cNvSpPr>
          <p:nvPr>
            <p:ph type="title"/>
          </p:nvPr>
        </p:nvSpPr>
        <p:spPr>
          <a:xfrm>
            <a:off x="688488" y="267461"/>
            <a:ext cx="10179584" cy="745784"/>
          </a:xfrm>
          <a:prstGeom prst="rect">
            <a:avLst/>
          </a:prstGeom>
        </p:spPr>
        <p:txBody>
          <a:bodyPr lIns="121730" tIns="60872" rIns="121730" bIns="60872"/>
          <a:lstStyle>
            <a:lvl1pPr>
              <a:defRPr sz="2800" baseline="0">
                <a:solidFill>
                  <a:srgbClr val="C00000"/>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en-US" dirty="0"/>
          </a:p>
        </p:txBody>
      </p:sp>
    </p:spTree>
  </p:cSld>
  <p:clrMapOvr>
    <a:masterClrMapping/>
  </p:clrMapOvr>
  <p:transition advClick="0" advTm="8000">
    <p:fade thruBlk="1"/>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23" y="2130448"/>
            <a:ext cx="10366375"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7575" cy="1752600"/>
          </a:xfrm>
        </p:spPr>
        <p:txBody>
          <a:bodyPr/>
          <a:lstStyle>
            <a:lvl1pPr marL="0" indent="0" algn="ctr">
              <a:buNone/>
              <a:defRPr/>
            </a:lvl1pPr>
            <a:lvl2pPr marL="455930" indent="0" algn="ctr">
              <a:buNone/>
              <a:defRPr/>
            </a:lvl2pPr>
            <a:lvl3pPr marL="912495" indent="0" algn="ctr">
              <a:buNone/>
              <a:defRPr/>
            </a:lvl3pPr>
            <a:lvl4pPr marL="1368425" indent="0" algn="ctr">
              <a:buNone/>
              <a:defRPr/>
            </a:lvl4pPr>
            <a:lvl5pPr marL="1824355" indent="0" algn="ctr">
              <a:buNone/>
              <a:defRPr/>
            </a:lvl5pPr>
            <a:lvl6pPr marL="2280285" indent="0" algn="ctr">
              <a:buNone/>
              <a:defRPr/>
            </a:lvl6pPr>
            <a:lvl7pPr marL="2736850" indent="0" algn="ctr">
              <a:buNone/>
              <a:defRPr/>
            </a:lvl7pPr>
            <a:lvl8pPr marL="3192780" indent="0" algn="ctr">
              <a:buNone/>
              <a:defRPr/>
            </a:lvl8pPr>
            <a:lvl9pPr marL="3648710" indent="0" algn="ctr">
              <a:buNone/>
              <a:defRPr/>
            </a:lvl9pPr>
          </a:lstStyle>
          <a:p>
            <a:r>
              <a:rPr lang="zh-CN" altLang="en-US" smtClean="0"/>
              <a:t>单击此处编辑母版副标题样式</a:t>
            </a:r>
            <a:endParaRPr lang="zh-CN" altLang="en-US"/>
          </a:p>
        </p:txBody>
      </p:sp>
      <p:sp>
        <p:nvSpPr>
          <p:cNvPr id="4" name="Rectangle 213"/>
          <p:cNvSpPr>
            <a:spLocks noGrp="1" noChangeArrowheads="1"/>
          </p:cNvSpPr>
          <p:nvPr>
            <p:ph type="dt" sz="half" idx="10"/>
          </p:nvPr>
        </p:nvSpPr>
        <p:spPr/>
        <p:txBody>
          <a:bodyPr/>
          <a:lstStyle>
            <a:lvl1pPr>
              <a:defRPr/>
            </a:lvl1pPr>
          </a:lstStyle>
          <a:p>
            <a:pPr>
              <a:defRPr/>
            </a:pPr>
            <a:endParaRPr lang="de-DE" altLang="zh-CN"/>
          </a:p>
          <a:p>
            <a:pPr>
              <a:defRPr/>
            </a:pPr>
            <a:r>
              <a:rPr lang="de-DE" altLang="zh-CN"/>
              <a:t>Page </a:t>
            </a:r>
            <a:fld id="{14C46DA8-C844-4727-851B-E5DE198412BE}" type="slidenum">
              <a:rPr lang="de-DE" altLang="zh-CN"/>
            </a:fld>
            <a:endParaRPr lang="en-GB" altLang="zh-CN"/>
          </a:p>
        </p:txBody>
      </p:sp>
    </p:spTree>
  </p:cSld>
  <p:clrMapOvr>
    <a:masterClrMapping/>
  </p:clrMapOvr>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213"/>
          <p:cNvSpPr>
            <a:spLocks noGrp="1" noChangeArrowheads="1"/>
          </p:cNvSpPr>
          <p:nvPr>
            <p:ph type="dt" sz="half" idx="10"/>
          </p:nvPr>
        </p:nvSpPr>
        <p:spPr/>
        <p:txBody>
          <a:bodyPr/>
          <a:lstStyle>
            <a:lvl1pPr>
              <a:defRPr/>
            </a:lvl1pPr>
          </a:lstStyle>
          <a:p>
            <a:pPr>
              <a:defRPr/>
            </a:pPr>
            <a:endParaRPr lang="de-DE" altLang="zh-CN"/>
          </a:p>
          <a:p>
            <a:pPr>
              <a:defRPr/>
            </a:pPr>
            <a:r>
              <a:rPr lang="de-DE" altLang="zh-CN"/>
              <a:t>Page </a:t>
            </a:r>
            <a:fld id="{2BB01DCA-E0B6-426C-B5DE-AD0E98149914}" type="slidenum">
              <a:rPr lang="de-DE" altLang="zh-CN"/>
            </a:fld>
            <a:endParaRPr lang="en-GB" altLang="zh-CN"/>
          </a:p>
        </p:txBody>
      </p:sp>
    </p:spTree>
  </p:cSld>
  <p:clrMapOvr>
    <a:masterClrMapping/>
  </p:clrMapOvr>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35" y="4406901"/>
            <a:ext cx="10366375"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35" y="2906713"/>
            <a:ext cx="10366375" cy="1500187"/>
          </a:xfrm>
        </p:spPr>
        <p:txBody>
          <a:bodyPr anchor="b"/>
          <a:lstStyle>
            <a:lvl1pPr marL="0" indent="0">
              <a:buNone/>
              <a:defRPr sz="2000"/>
            </a:lvl1pPr>
            <a:lvl2pPr marL="455930" indent="0">
              <a:buNone/>
              <a:defRPr sz="1700"/>
            </a:lvl2pPr>
            <a:lvl3pPr marL="912495" indent="0">
              <a:buNone/>
              <a:defRPr sz="1600"/>
            </a:lvl3pPr>
            <a:lvl4pPr marL="1368425" indent="0">
              <a:buNone/>
              <a:defRPr sz="1300"/>
            </a:lvl4pPr>
            <a:lvl5pPr marL="1824355" indent="0">
              <a:buNone/>
              <a:defRPr sz="1300"/>
            </a:lvl5pPr>
            <a:lvl6pPr marL="2280285" indent="0">
              <a:buNone/>
              <a:defRPr sz="1300"/>
            </a:lvl6pPr>
            <a:lvl7pPr marL="2736850" indent="0">
              <a:buNone/>
              <a:defRPr sz="1300"/>
            </a:lvl7pPr>
            <a:lvl8pPr marL="3192780" indent="0">
              <a:buNone/>
              <a:defRPr sz="1300"/>
            </a:lvl8pPr>
            <a:lvl9pPr marL="3648710" indent="0">
              <a:buNone/>
              <a:defRPr sz="1300"/>
            </a:lvl9pPr>
          </a:lstStyle>
          <a:p>
            <a:pPr lvl="0"/>
            <a:r>
              <a:rPr lang="zh-CN" altLang="en-US" smtClean="0"/>
              <a:t>单击此处编辑母版文本样式</a:t>
            </a:r>
            <a:endParaRPr lang="zh-CN" altLang="en-US" smtClean="0"/>
          </a:p>
        </p:txBody>
      </p:sp>
      <p:sp>
        <p:nvSpPr>
          <p:cNvPr id="4" name="Rectangle 213"/>
          <p:cNvSpPr>
            <a:spLocks noGrp="1" noChangeArrowheads="1"/>
          </p:cNvSpPr>
          <p:nvPr>
            <p:ph type="dt" sz="half" idx="10"/>
          </p:nvPr>
        </p:nvSpPr>
        <p:spPr/>
        <p:txBody>
          <a:bodyPr/>
          <a:lstStyle>
            <a:lvl1pPr>
              <a:defRPr/>
            </a:lvl1pPr>
          </a:lstStyle>
          <a:p>
            <a:pPr>
              <a:defRPr/>
            </a:pPr>
            <a:endParaRPr lang="de-DE" altLang="zh-CN"/>
          </a:p>
          <a:p>
            <a:pPr>
              <a:defRPr/>
            </a:pPr>
            <a:r>
              <a:rPr lang="de-DE" altLang="zh-CN"/>
              <a:t>Page </a:t>
            </a:r>
            <a:fld id="{2EDF18DE-2C8B-461D-88D9-3BCCC1F20EBA}" type="slidenum">
              <a:rPr lang="de-DE" altLang="zh-CN"/>
            </a:fld>
            <a:endParaRPr lang="en-GB" altLang="zh-CN"/>
          </a:p>
        </p:txBody>
      </p:sp>
      <p:pic>
        <p:nvPicPr>
          <p:cNvPr id="5" name="Picture 2" descr="C:\Users\z00124665\Desktop\A BETTER WAY SOLUTIONS.wmf"/>
          <p:cNvPicPr>
            <a:picLocks noChangeAspect="1" noChangeArrowheads="1"/>
          </p:cNvPicPr>
          <p:nvPr userDrawn="1"/>
        </p:nvPicPr>
        <p:blipFill>
          <a:blip r:embed="rId2" cstate="print"/>
          <a:srcRect/>
          <a:stretch>
            <a:fillRect/>
          </a:stretch>
        </p:blipFill>
        <p:spPr bwMode="auto">
          <a:xfrm>
            <a:off x="7425085" y="236293"/>
            <a:ext cx="4361469" cy="121424"/>
          </a:xfrm>
          <a:prstGeom prst="rect">
            <a:avLst/>
          </a:prstGeom>
          <a:noFill/>
        </p:spPr>
      </p:pic>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369035"/>
            <a:ext cx="10179584" cy="745784"/>
          </a:xfrm>
          <a:prstGeom prst="rect">
            <a:avLst/>
          </a:prstGeom>
        </p:spPr>
        <p:txBody>
          <a:bodyPr lIns="121710" tIns="60864" rIns="121710" bIns="60864"/>
          <a:lstStyle/>
          <a:p>
            <a:r>
              <a:rPr lang="en-US" smtClean="0"/>
              <a:t>Click to edit Master title style</a:t>
            </a:r>
            <a:endParaRPr lang="en-US"/>
          </a:p>
        </p:txBody>
      </p:sp>
    </p:spTree>
  </p:cSld>
  <p:clrMapOvr>
    <a:masterClrMapping/>
  </p:clrMapOvr>
  <p:transition advClick="0" advTm="8000">
    <p:fade thruBlk="1"/>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781050" y="1600201"/>
            <a:ext cx="5411788" cy="4525963"/>
          </a:xfrm>
        </p:spPr>
        <p:txBody>
          <a:bodyPr/>
          <a:lstStyle>
            <a:lvl1pPr>
              <a:defRPr sz="2800"/>
            </a:lvl1pPr>
            <a:lvl2pPr>
              <a:defRPr sz="2400"/>
            </a:lvl2pPr>
            <a:lvl3pPr>
              <a:defRPr sz="2000"/>
            </a:lvl3pPr>
            <a:lvl4pPr>
              <a:defRPr sz="1700"/>
            </a:lvl4pPr>
            <a:lvl5pPr>
              <a:defRPr sz="1700"/>
            </a:lvl5pPr>
            <a:lvl6pPr>
              <a:defRPr sz="1700"/>
            </a:lvl6pPr>
            <a:lvl7pPr>
              <a:defRPr sz="1700"/>
            </a:lvl7pPr>
            <a:lvl8pPr>
              <a:defRPr sz="1700"/>
            </a:lvl8pPr>
            <a:lvl9pPr>
              <a:defRPr sz="17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345238" y="1600201"/>
            <a:ext cx="5411788" cy="4525963"/>
          </a:xfrm>
        </p:spPr>
        <p:txBody>
          <a:bodyPr/>
          <a:lstStyle>
            <a:lvl1pPr>
              <a:defRPr sz="2800"/>
            </a:lvl1pPr>
            <a:lvl2pPr>
              <a:defRPr sz="2400"/>
            </a:lvl2pPr>
            <a:lvl3pPr>
              <a:defRPr sz="2000"/>
            </a:lvl3pPr>
            <a:lvl4pPr>
              <a:defRPr sz="1700"/>
            </a:lvl4pPr>
            <a:lvl5pPr>
              <a:defRPr sz="1700"/>
            </a:lvl5pPr>
            <a:lvl6pPr>
              <a:defRPr sz="1700"/>
            </a:lvl6pPr>
            <a:lvl7pPr>
              <a:defRPr sz="1700"/>
            </a:lvl7pPr>
            <a:lvl8pPr>
              <a:defRPr sz="1700"/>
            </a:lvl8pPr>
            <a:lvl9pPr>
              <a:defRPr sz="17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213"/>
          <p:cNvSpPr>
            <a:spLocks noGrp="1" noChangeArrowheads="1"/>
          </p:cNvSpPr>
          <p:nvPr>
            <p:ph type="dt" sz="half" idx="10"/>
          </p:nvPr>
        </p:nvSpPr>
        <p:spPr/>
        <p:txBody>
          <a:bodyPr/>
          <a:lstStyle>
            <a:lvl1pPr>
              <a:defRPr/>
            </a:lvl1pPr>
          </a:lstStyle>
          <a:p>
            <a:pPr>
              <a:defRPr/>
            </a:pPr>
            <a:endParaRPr lang="de-DE" altLang="zh-CN"/>
          </a:p>
          <a:p>
            <a:pPr>
              <a:defRPr/>
            </a:pPr>
            <a:r>
              <a:rPr lang="de-DE" altLang="zh-CN"/>
              <a:t>Page </a:t>
            </a:r>
            <a:fld id="{5BE69557-00A4-4ADC-9C9E-0D977F83DCE3}" type="slidenum">
              <a:rPr lang="de-DE" altLang="zh-CN"/>
            </a:fld>
            <a:endParaRPr lang="en-GB" altLang="zh-CN"/>
          </a:p>
        </p:txBody>
      </p:sp>
    </p:spTree>
  </p:cSld>
  <p:clrMapOvr>
    <a:masterClrMapping/>
  </p:clrMapOvr>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5975"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22" y="1535113"/>
            <a:ext cx="5387975" cy="639763"/>
          </a:xfrm>
        </p:spPr>
        <p:txBody>
          <a:bodyPr anchor="b"/>
          <a:lstStyle>
            <a:lvl1pPr marL="0" indent="0">
              <a:buNone/>
              <a:defRPr sz="2400" b="1"/>
            </a:lvl1pPr>
            <a:lvl2pPr marL="455930" indent="0">
              <a:buNone/>
              <a:defRPr sz="2000" b="1"/>
            </a:lvl2pPr>
            <a:lvl3pPr marL="912495" indent="0">
              <a:buNone/>
              <a:defRPr sz="1700" b="1"/>
            </a:lvl3pPr>
            <a:lvl4pPr marL="1368425" indent="0">
              <a:buNone/>
              <a:defRPr sz="1600" b="1"/>
            </a:lvl4pPr>
            <a:lvl5pPr marL="1824355" indent="0">
              <a:buNone/>
              <a:defRPr sz="1600" b="1"/>
            </a:lvl5pPr>
            <a:lvl6pPr marL="2280285" indent="0">
              <a:buNone/>
              <a:defRPr sz="1600" b="1"/>
            </a:lvl6pPr>
            <a:lvl7pPr marL="2736850" indent="0">
              <a:buNone/>
              <a:defRPr sz="1600" b="1"/>
            </a:lvl7pPr>
            <a:lvl8pPr marL="3192780" indent="0">
              <a:buNone/>
              <a:defRPr sz="1600" b="1"/>
            </a:lvl8pPr>
            <a:lvl9pPr marL="364871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22" y="2174875"/>
            <a:ext cx="5387975" cy="3951288"/>
          </a:xfrm>
        </p:spPr>
        <p:txBody>
          <a:bodyPr/>
          <a:lstStyle>
            <a:lvl1pPr>
              <a:defRPr sz="2400"/>
            </a:lvl1pPr>
            <a:lvl2pPr>
              <a:defRPr sz="2000"/>
            </a:lvl2pPr>
            <a:lvl3pPr>
              <a:defRPr sz="17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4425" y="1535113"/>
            <a:ext cx="5391150" cy="639763"/>
          </a:xfrm>
        </p:spPr>
        <p:txBody>
          <a:bodyPr anchor="b"/>
          <a:lstStyle>
            <a:lvl1pPr marL="0" indent="0">
              <a:buNone/>
              <a:defRPr sz="2400" b="1"/>
            </a:lvl1pPr>
            <a:lvl2pPr marL="455930" indent="0">
              <a:buNone/>
              <a:defRPr sz="2000" b="1"/>
            </a:lvl2pPr>
            <a:lvl3pPr marL="912495" indent="0">
              <a:buNone/>
              <a:defRPr sz="1700" b="1"/>
            </a:lvl3pPr>
            <a:lvl4pPr marL="1368425" indent="0">
              <a:buNone/>
              <a:defRPr sz="1600" b="1"/>
            </a:lvl4pPr>
            <a:lvl5pPr marL="1824355" indent="0">
              <a:buNone/>
              <a:defRPr sz="1600" b="1"/>
            </a:lvl5pPr>
            <a:lvl6pPr marL="2280285" indent="0">
              <a:buNone/>
              <a:defRPr sz="1600" b="1"/>
            </a:lvl6pPr>
            <a:lvl7pPr marL="2736850" indent="0">
              <a:buNone/>
              <a:defRPr sz="1600" b="1"/>
            </a:lvl7pPr>
            <a:lvl8pPr marL="3192780" indent="0">
              <a:buNone/>
              <a:defRPr sz="1600" b="1"/>
            </a:lvl8pPr>
            <a:lvl9pPr marL="364871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4425" y="2174875"/>
            <a:ext cx="5391150" cy="3951288"/>
          </a:xfrm>
        </p:spPr>
        <p:txBody>
          <a:bodyPr/>
          <a:lstStyle>
            <a:lvl1pPr>
              <a:defRPr sz="2400"/>
            </a:lvl1pPr>
            <a:lvl2pPr>
              <a:defRPr sz="2000"/>
            </a:lvl2pPr>
            <a:lvl3pPr>
              <a:defRPr sz="17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213"/>
          <p:cNvSpPr>
            <a:spLocks noGrp="1" noChangeArrowheads="1"/>
          </p:cNvSpPr>
          <p:nvPr>
            <p:ph type="dt" sz="half" idx="10"/>
          </p:nvPr>
        </p:nvSpPr>
        <p:spPr/>
        <p:txBody>
          <a:bodyPr/>
          <a:lstStyle>
            <a:lvl1pPr>
              <a:defRPr/>
            </a:lvl1pPr>
          </a:lstStyle>
          <a:p>
            <a:pPr>
              <a:defRPr/>
            </a:pPr>
            <a:endParaRPr lang="de-DE" altLang="zh-CN"/>
          </a:p>
          <a:p>
            <a:pPr>
              <a:defRPr/>
            </a:pPr>
            <a:r>
              <a:rPr lang="de-DE" altLang="zh-CN"/>
              <a:t>Page </a:t>
            </a:r>
            <a:fld id="{5E51384E-FA8E-4F43-A1DF-90506A7B4C97}" type="slidenum">
              <a:rPr lang="de-DE" altLang="zh-CN"/>
            </a:fld>
            <a:endParaRPr lang="en-GB" altLang="zh-CN"/>
          </a:p>
        </p:txBody>
      </p:sp>
    </p:spTree>
  </p:cSld>
  <p:clrMapOvr>
    <a:masterClrMapping/>
  </p:clrMapOvr>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213"/>
          <p:cNvSpPr>
            <a:spLocks noGrp="1" noChangeArrowheads="1"/>
          </p:cNvSpPr>
          <p:nvPr>
            <p:ph type="dt" sz="half" idx="10"/>
          </p:nvPr>
        </p:nvSpPr>
        <p:spPr/>
        <p:txBody>
          <a:bodyPr/>
          <a:lstStyle>
            <a:lvl1pPr>
              <a:defRPr/>
            </a:lvl1pPr>
          </a:lstStyle>
          <a:p>
            <a:pPr>
              <a:defRPr/>
            </a:pPr>
            <a:endParaRPr lang="de-DE" altLang="zh-CN"/>
          </a:p>
          <a:p>
            <a:pPr>
              <a:defRPr/>
            </a:pPr>
            <a:r>
              <a:rPr lang="de-DE" altLang="zh-CN"/>
              <a:t>Page </a:t>
            </a:r>
            <a:fld id="{0658EAB9-64B9-4EC0-9D4D-FD0006D7746F}" type="slidenum">
              <a:rPr lang="de-DE" altLang="zh-CN"/>
            </a:fld>
            <a:endParaRPr lang="en-GB" altLang="zh-CN"/>
          </a:p>
        </p:txBody>
      </p:sp>
    </p:spTree>
  </p:cSld>
  <p:clrMapOvr>
    <a:masterClrMapping/>
  </p:clrMapOvr>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13"/>
          <p:cNvSpPr>
            <a:spLocks noGrp="1" noChangeArrowheads="1"/>
          </p:cNvSpPr>
          <p:nvPr>
            <p:ph type="dt" sz="half" idx="10"/>
          </p:nvPr>
        </p:nvSpPr>
        <p:spPr/>
        <p:txBody>
          <a:bodyPr/>
          <a:lstStyle>
            <a:lvl1pPr>
              <a:defRPr/>
            </a:lvl1pPr>
          </a:lstStyle>
          <a:p>
            <a:pPr>
              <a:defRPr/>
            </a:pPr>
            <a:endParaRPr lang="de-DE" altLang="zh-CN"/>
          </a:p>
          <a:p>
            <a:pPr>
              <a:defRPr/>
            </a:pPr>
            <a:r>
              <a:rPr lang="de-DE" altLang="zh-CN"/>
              <a:t>Page </a:t>
            </a:r>
            <a:fld id="{0C72B135-6CD4-4A1C-BEE4-8CA13AD8AEEA}" type="slidenum">
              <a:rPr lang="de-DE" altLang="zh-CN"/>
            </a:fld>
            <a:endParaRPr lang="en-GB" altLang="zh-CN"/>
          </a:p>
        </p:txBody>
      </p:sp>
    </p:spTree>
  </p:cSld>
  <p:clrMapOvr>
    <a:masterClrMapping/>
  </p:clrMapOvr>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49"/>
            <a:ext cx="4011612" cy="1162051"/>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63"/>
            <a:ext cx="681831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2" y="1435104"/>
            <a:ext cx="4011612" cy="4691063"/>
          </a:xfrm>
        </p:spPr>
        <p:txBody>
          <a:bodyPr/>
          <a:lstStyle>
            <a:lvl1pPr marL="0" indent="0">
              <a:buNone/>
              <a:defRPr sz="1300"/>
            </a:lvl1pPr>
            <a:lvl2pPr marL="455930" indent="0">
              <a:buNone/>
              <a:defRPr sz="1200"/>
            </a:lvl2pPr>
            <a:lvl3pPr marL="912495" indent="0">
              <a:buNone/>
              <a:defRPr sz="900"/>
            </a:lvl3pPr>
            <a:lvl4pPr marL="1368425" indent="0">
              <a:buNone/>
              <a:defRPr sz="900"/>
            </a:lvl4pPr>
            <a:lvl5pPr marL="1824355" indent="0">
              <a:buNone/>
              <a:defRPr sz="900"/>
            </a:lvl5pPr>
            <a:lvl6pPr marL="2280285" indent="0">
              <a:buNone/>
              <a:defRPr sz="900"/>
            </a:lvl6pPr>
            <a:lvl7pPr marL="2736850" indent="0">
              <a:buNone/>
              <a:defRPr sz="900"/>
            </a:lvl7pPr>
            <a:lvl8pPr marL="3192780" indent="0">
              <a:buNone/>
              <a:defRPr sz="900"/>
            </a:lvl8pPr>
            <a:lvl9pPr marL="3648710" indent="0">
              <a:buNone/>
              <a:defRPr sz="900"/>
            </a:lvl9pPr>
          </a:lstStyle>
          <a:p>
            <a:pPr lvl="0"/>
            <a:r>
              <a:rPr lang="zh-CN" altLang="en-US" smtClean="0"/>
              <a:t>单击此处编辑母版文本样式</a:t>
            </a:r>
            <a:endParaRPr lang="zh-CN" altLang="en-US" smtClean="0"/>
          </a:p>
        </p:txBody>
      </p:sp>
      <p:sp>
        <p:nvSpPr>
          <p:cNvPr id="5" name="Rectangle 213"/>
          <p:cNvSpPr>
            <a:spLocks noGrp="1" noChangeArrowheads="1"/>
          </p:cNvSpPr>
          <p:nvPr>
            <p:ph type="dt" sz="half" idx="10"/>
          </p:nvPr>
        </p:nvSpPr>
        <p:spPr/>
        <p:txBody>
          <a:bodyPr/>
          <a:lstStyle>
            <a:lvl1pPr>
              <a:defRPr/>
            </a:lvl1pPr>
          </a:lstStyle>
          <a:p>
            <a:pPr>
              <a:defRPr/>
            </a:pPr>
            <a:endParaRPr lang="de-DE" altLang="zh-CN"/>
          </a:p>
          <a:p>
            <a:pPr>
              <a:defRPr/>
            </a:pPr>
            <a:r>
              <a:rPr lang="de-DE" altLang="zh-CN"/>
              <a:t>Page </a:t>
            </a:r>
            <a:fld id="{AF2C1125-1F34-47D3-AC67-3C32BF18EDAC}" type="slidenum">
              <a:rPr lang="de-DE" altLang="zh-CN"/>
            </a:fld>
            <a:endParaRPr lang="en-GB" altLang="zh-CN"/>
          </a:p>
        </p:txBody>
      </p:sp>
    </p:spTree>
  </p:cSld>
  <p:clrMapOvr>
    <a:masterClrMapping/>
  </p:clrMapOvr>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776" y="4800601"/>
            <a:ext cx="7316788" cy="566739"/>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776" y="612775"/>
            <a:ext cx="7316788" cy="4114800"/>
          </a:xfrm>
        </p:spPr>
        <p:txBody>
          <a:bodyPr/>
          <a:lstStyle>
            <a:lvl1pPr marL="0" indent="0">
              <a:buNone/>
              <a:defRPr sz="3200"/>
            </a:lvl1pPr>
            <a:lvl2pPr marL="455930" indent="0">
              <a:buNone/>
              <a:defRPr sz="2800"/>
            </a:lvl2pPr>
            <a:lvl3pPr marL="912495" indent="0">
              <a:buNone/>
              <a:defRPr sz="2400"/>
            </a:lvl3pPr>
            <a:lvl4pPr marL="1368425" indent="0">
              <a:buNone/>
              <a:defRPr sz="2000"/>
            </a:lvl4pPr>
            <a:lvl5pPr marL="1824355" indent="0">
              <a:buNone/>
              <a:defRPr sz="2000"/>
            </a:lvl5pPr>
            <a:lvl6pPr marL="2280285" indent="0">
              <a:buNone/>
              <a:defRPr sz="2000"/>
            </a:lvl6pPr>
            <a:lvl7pPr marL="2736850" indent="0">
              <a:buNone/>
              <a:defRPr sz="2000"/>
            </a:lvl7pPr>
            <a:lvl8pPr marL="3192780" indent="0">
              <a:buNone/>
              <a:defRPr sz="2000"/>
            </a:lvl8pPr>
            <a:lvl9pPr marL="3648710" indent="0">
              <a:buNone/>
              <a:defRPr sz="2000"/>
            </a:lvl9pPr>
          </a:lstStyle>
          <a:p>
            <a:pPr lvl="0"/>
            <a:endParaRPr lang="zh-CN" altLang="en-US" noProof="0" smtClean="0"/>
          </a:p>
        </p:txBody>
      </p:sp>
      <p:sp>
        <p:nvSpPr>
          <p:cNvPr id="4" name="文本占位符 3"/>
          <p:cNvSpPr>
            <a:spLocks noGrp="1"/>
          </p:cNvSpPr>
          <p:nvPr>
            <p:ph type="body" sz="half" idx="2"/>
          </p:nvPr>
        </p:nvSpPr>
        <p:spPr>
          <a:xfrm>
            <a:off x="2390776" y="5367359"/>
            <a:ext cx="7316788" cy="804863"/>
          </a:xfrm>
        </p:spPr>
        <p:txBody>
          <a:bodyPr/>
          <a:lstStyle>
            <a:lvl1pPr marL="0" indent="0">
              <a:buNone/>
              <a:defRPr sz="1300"/>
            </a:lvl1pPr>
            <a:lvl2pPr marL="455930" indent="0">
              <a:buNone/>
              <a:defRPr sz="1200"/>
            </a:lvl2pPr>
            <a:lvl3pPr marL="912495" indent="0">
              <a:buNone/>
              <a:defRPr sz="900"/>
            </a:lvl3pPr>
            <a:lvl4pPr marL="1368425" indent="0">
              <a:buNone/>
              <a:defRPr sz="900"/>
            </a:lvl4pPr>
            <a:lvl5pPr marL="1824355" indent="0">
              <a:buNone/>
              <a:defRPr sz="900"/>
            </a:lvl5pPr>
            <a:lvl6pPr marL="2280285" indent="0">
              <a:buNone/>
              <a:defRPr sz="900"/>
            </a:lvl6pPr>
            <a:lvl7pPr marL="2736850" indent="0">
              <a:buNone/>
              <a:defRPr sz="900"/>
            </a:lvl7pPr>
            <a:lvl8pPr marL="3192780" indent="0">
              <a:buNone/>
              <a:defRPr sz="900"/>
            </a:lvl8pPr>
            <a:lvl9pPr marL="3648710" indent="0">
              <a:buNone/>
              <a:defRPr sz="900"/>
            </a:lvl9pPr>
          </a:lstStyle>
          <a:p>
            <a:pPr lvl="0"/>
            <a:r>
              <a:rPr lang="zh-CN" altLang="en-US" smtClean="0"/>
              <a:t>单击此处编辑母版文本样式</a:t>
            </a:r>
            <a:endParaRPr lang="zh-CN" altLang="en-US" smtClean="0"/>
          </a:p>
        </p:txBody>
      </p:sp>
      <p:sp>
        <p:nvSpPr>
          <p:cNvPr id="5" name="Rectangle 213"/>
          <p:cNvSpPr>
            <a:spLocks noGrp="1" noChangeArrowheads="1"/>
          </p:cNvSpPr>
          <p:nvPr>
            <p:ph type="dt" sz="half" idx="10"/>
          </p:nvPr>
        </p:nvSpPr>
        <p:spPr/>
        <p:txBody>
          <a:bodyPr/>
          <a:lstStyle>
            <a:lvl1pPr>
              <a:defRPr/>
            </a:lvl1pPr>
          </a:lstStyle>
          <a:p>
            <a:pPr>
              <a:defRPr/>
            </a:pPr>
            <a:endParaRPr lang="de-DE" altLang="zh-CN"/>
          </a:p>
          <a:p>
            <a:pPr>
              <a:defRPr/>
            </a:pPr>
            <a:r>
              <a:rPr lang="de-DE" altLang="zh-CN"/>
              <a:t>Page </a:t>
            </a:r>
            <a:fld id="{E973D8B6-2340-45B5-809C-6179B9923406}" type="slidenum">
              <a:rPr lang="de-DE" altLang="zh-CN"/>
            </a:fld>
            <a:endParaRPr lang="en-GB" altLang="zh-CN"/>
          </a:p>
        </p:txBody>
      </p:sp>
    </p:spTree>
  </p:cSld>
  <p:clrMapOvr>
    <a:masterClrMapping/>
  </p:clrMapOvr>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213"/>
          <p:cNvSpPr>
            <a:spLocks noGrp="1" noChangeArrowheads="1"/>
          </p:cNvSpPr>
          <p:nvPr>
            <p:ph type="dt" sz="half" idx="10"/>
          </p:nvPr>
        </p:nvSpPr>
        <p:spPr/>
        <p:txBody>
          <a:bodyPr/>
          <a:lstStyle>
            <a:lvl1pPr>
              <a:defRPr/>
            </a:lvl1pPr>
          </a:lstStyle>
          <a:p>
            <a:pPr>
              <a:defRPr/>
            </a:pPr>
            <a:endParaRPr lang="de-DE" altLang="zh-CN"/>
          </a:p>
          <a:p>
            <a:pPr>
              <a:defRPr/>
            </a:pPr>
            <a:r>
              <a:rPr lang="de-DE" altLang="zh-CN"/>
              <a:t>Page </a:t>
            </a:r>
            <a:fld id="{00E45EE7-CE0F-4B0C-A91E-A8CCB9E163AF}" type="slidenum">
              <a:rPr lang="de-DE" altLang="zh-CN"/>
            </a:fld>
            <a:endParaRPr lang="en-GB" altLang="zh-CN"/>
          </a:p>
        </p:txBody>
      </p:sp>
    </p:spTree>
  </p:cSld>
  <p:clrMapOvr>
    <a:masterClrMapping/>
  </p:clrMapOvr>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013825"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781052" y="274639"/>
            <a:ext cx="8080374"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213"/>
          <p:cNvSpPr>
            <a:spLocks noGrp="1" noChangeArrowheads="1"/>
          </p:cNvSpPr>
          <p:nvPr>
            <p:ph type="dt" sz="half" idx="10"/>
          </p:nvPr>
        </p:nvSpPr>
        <p:spPr/>
        <p:txBody>
          <a:bodyPr/>
          <a:lstStyle>
            <a:lvl1pPr>
              <a:defRPr/>
            </a:lvl1pPr>
          </a:lstStyle>
          <a:p>
            <a:pPr>
              <a:defRPr/>
            </a:pPr>
            <a:endParaRPr lang="de-DE" altLang="zh-CN"/>
          </a:p>
          <a:p>
            <a:pPr>
              <a:defRPr/>
            </a:pPr>
            <a:r>
              <a:rPr lang="de-DE" altLang="zh-CN"/>
              <a:t>Page </a:t>
            </a:r>
            <a:fld id="{77EC3B97-8A06-4576-B7D4-585C0D65A052}" type="slidenum">
              <a:rPr lang="de-DE" altLang="zh-CN"/>
            </a:fld>
            <a:endParaRPr lang="en-GB" altLang="zh-CN"/>
          </a:p>
        </p:txBody>
      </p:sp>
    </p:spTree>
  </p:cSld>
  <p:clrMapOvr>
    <a:masterClrMapping/>
  </p:clrMapOvr>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369035"/>
            <a:ext cx="10179584" cy="745784"/>
          </a:xfrm>
          <a:prstGeom prst="rect">
            <a:avLst/>
          </a:prstGeom>
        </p:spPr>
        <p:txBody>
          <a:bodyPr/>
          <a:lstStyle/>
          <a:p>
            <a:r>
              <a:rPr lang="en-US" smtClean="0"/>
              <a:t>Click to edit Master title style</a:t>
            </a:r>
            <a:endParaRPr lang="en-US"/>
          </a:p>
        </p:txBody>
      </p:sp>
    </p:spTree>
  </p:cSld>
  <p:clrMapOvr>
    <a:masterClrMapping/>
  </p:clrMapOvr>
  <p:transition advClick="0" advTm="8000">
    <p:fade thruBlk="1"/>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369035"/>
            <a:ext cx="10179584" cy="745784"/>
          </a:xfrm>
          <a:prstGeom prst="rect">
            <a:avLst/>
          </a:prstGeom>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1007795" y="1297019"/>
            <a:ext cx="10130638" cy="4800000"/>
          </a:xfrm>
          <a:prstGeom prst="rect">
            <a:avLst/>
          </a:prstGeo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p:transition advClick="0" advTm="8000">
    <p:fade thruBlk="1"/>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369035"/>
            <a:ext cx="10179584" cy="745784"/>
          </a:xfrm>
          <a:prstGeom prst="rect">
            <a:avLst/>
          </a:prstGeom>
        </p:spPr>
        <p:txBody>
          <a:bodyPr lIns="121710" tIns="60864" rIns="121710" bIns="60864"/>
          <a:lstStyle/>
          <a:p>
            <a:r>
              <a:rPr lang="en-US" smtClean="0"/>
              <a:t>Click to edit Master title style</a:t>
            </a:r>
            <a:endParaRPr lang="en-US"/>
          </a:p>
        </p:txBody>
      </p:sp>
    </p:spTree>
  </p:cSld>
  <p:clrMapOvr>
    <a:masterClrMapping/>
  </p:clrMapOvr>
  <p:transition advClick="0" advTm="8000">
    <p:fade thruBlk="1"/>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369035"/>
            <a:ext cx="10179584" cy="745784"/>
          </a:xfrm>
          <a:prstGeom prst="rect">
            <a:avLst/>
          </a:prstGeom>
        </p:spPr>
        <p:txBody>
          <a:bodyPr/>
          <a:lstStyle/>
          <a:p>
            <a:r>
              <a:rPr lang="en-US" smtClean="0"/>
              <a:t>Click to edit Master title style</a:t>
            </a:r>
            <a:endParaRPr lang="en-US"/>
          </a:p>
        </p:txBody>
      </p:sp>
    </p:spTree>
  </p:cSld>
  <p:clrMapOvr>
    <a:masterClrMapping/>
  </p:clrMapOvr>
  <p:transition advClick="0" advTm="8000">
    <p:fade thruBlk="1"/>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449283"/>
            <a:ext cx="10179584" cy="871537"/>
          </a:xfrm>
          <a:prstGeom prst="rect">
            <a:avLst/>
          </a:prstGeom>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1019050" y="1628384"/>
            <a:ext cx="10157076" cy="4584744"/>
          </a:xfrm>
          <a:prstGeom prst="rect">
            <a:avLst/>
          </a:prstGeom>
        </p:spPr>
        <p:txBody>
          <a:bodyPr/>
          <a:lstStyle>
            <a:lvl1pPr>
              <a:defRPr sz="3200"/>
            </a:lvl1pPr>
            <a:lvl2pPr>
              <a:defRPr sz="2700"/>
            </a:lvl2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p:transition advClick="0" advTm="8000">
    <p:fade thruBlk="1"/>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449283"/>
            <a:ext cx="10179584" cy="871537"/>
          </a:xfrm>
          <a:prstGeom prst="rect">
            <a:avLst/>
          </a:prstGeom>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1019050" y="1628384"/>
            <a:ext cx="10157076" cy="4584744"/>
          </a:xfrm>
          <a:prstGeom prst="rect">
            <a:avLst/>
          </a:prstGeom>
        </p:spPr>
        <p:txBody>
          <a:bodyPr/>
          <a:lstStyle>
            <a:lvl1pPr>
              <a:defRPr sz="3200"/>
            </a:lvl1pPr>
            <a:lvl2pPr>
              <a:defRPr sz="2700"/>
            </a:lvl2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p:transition advClick="0" advTm="8000">
    <p:fade thruBlk="1"/>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449283"/>
            <a:ext cx="10179584" cy="871537"/>
          </a:xfrm>
          <a:prstGeom prst="rect">
            <a:avLst/>
          </a:prstGeom>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1019050" y="1628384"/>
            <a:ext cx="10157076" cy="4584744"/>
          </a:xfrm>
          <a:prstGeom prst="rect">
            <a:avLst/>
          </a:prstGeom>
        </p:spPr>
        <p:txBody>
          <a:bodyPr/>
          <a:lstStyle>
            <a:lvl1pPr>
              <a:defRPr sz="3200"/>
            </a:lvl1pPr>
            <a:lvl2pPr>
              <a:defRPr sz="2700"/>
            </a:lvl2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p:transition advClick="0" advTm="8000">
    <p:fade thruBlk="1"/>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2230" y="290650"/>
            <a:ext cx="11222316" cy="1206283"/>
          </a:xfrm>
          <a:prstGeom prst="rect">
            <a:avLst/>
          </a:prstGeom>
        </p:spPr>
        <p:txBody>
          <a:bodyPr lIns="121647" tIns="60836" rIns="121647" bIns="60836"/>
          <a:lstStyle>
            <a:lvl1pPr>
              <a:defRPr kumimoji="1" lang="zh-CN" altLang="en-US" sz="3900" b="1" kern="1200" dirty="0">
                <a:solidFill>
                  <a:schemeClr val="tx1"/>
                </a:solidFill>
                <a:effectLst/>
                <a:latin typeface="Arial" panose="020B0604020202020204" pitchFamily="34" charset="0"/>
                <a:ea typeface="微软雅黑" panose="020B0503020204020204" pitchFamily="34" charset="-122"/>
                <a:cs typeface="Arial" panose="020B0604020202020204" pitchFamily="34" charset="0"/>
              </a:defRPr>
            </a:lvl1pPr>
          </a:lstStyle>
          <a:p>
            <a:r>
              <a:rPr lang="zh-CN" altLang="en-US" dirty="0" smtClean="0"/>
              <a:t>单击此处编辑标题</a:t>
            </a:r>
            <a:endParaRPr lang="zh-CN" altLang="en-US" dirty="0"/>
          </a:p>
        </p:txBody>
      </p:sp>
      <p:sp>
        <p:nvSpPr>
          <p:cNvPr id="3" name="内容占位符 1"/>
          <p:cNvSpPr>
            <a:spLocks noGrp="1"/>
          </p:cNvSpPr>
          <p:nvPr>
            <p:ph idx="1" hasCustomPrompt="1"/>
          </p:nvPr>
        </p:nvSpPr>
        <p:spPr>
          <a:xfrm>
            <a:off x="482230" y="1723743"/>
            <a:ext cx="11222316" cy="4438716"/>
          </a:xfrm>
          <a:prstGeom prst="rect">
            <a:avLst/>
          </a:prstGeom>
        </p:spPr>
        <p:txBody>
          <a:bodyPr lIns="121647" tIns="60836" rIns="121647" bIns="60836"/>
          <a:lstStyle>
            <a:lvl1pPr>
              <a:defRPr sz="2100" baseline="0">
                <a:solidFill>
                  <a:schemeClr val="tx1"/>
                </a:solidFill>
                <a:latin typeface="+mn-lt"/>
              </a:defRPr>
            </a:lvl1pPr>
          </a:lstStyle>
          <a:p>
            <a:pPr>
              <a:defRPr/>
            </a:pPr>
            <a:r>
              <a:rPr lang="zh-CN" altLang="en-US" dirty="0" smtClean="0">
                <a:latin typeface="黑体" panose="02010609060101010101" pitchFamily="2" charset="-122"/>
                <a:ea typeface="黑体" panose="02010609060101010101" pitchFamily="2" charset="-122"/>
              </a:rPr>
              <a:t>单击此处添加文本</a:t>
            </a:r>
            <a:endParaRPr lang="zh-CN" altLang="en-US" dirty="0">
              <a:latin typeface="黑体" panose="02010609060101010101" pitchFamily="2" charset="-122"/>
              <a:ea typeface="黑体" panose="02010609060101010101" pitchFamily="2" charset="-122"/>
            </a:endParaRPr>
          </a:p>
        </p:txBody>
      </p:sp>
    </p:spTree>
  </p:cSld>
  <p:clrMapOvr>
    <a:masterClrMapping/>
  </p:clrMapOvr>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9_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2230" y="290650"/>
            <a:ext cx="11222316" cy="1206283"/>
          </a:xfrm>
          <a:prstGeom prst="rect">
            <a:avLst/>
          </a:prstGeom>
        </p:spPr>
        <p:txBody>
          <a:bodyPr lIns="121647" tIns="60836" rIns="121647" bIns="60836"/>
          <a:lstStyle>
            <a:lvl1pPr>
              <a:defRPr kumimoji="1" lang="zh-CN" altLang="en-US" sz="3900" b="1" kern="1200" dirty="0">
                <a:solidFill>
                  <a:schemeClr val="tx1"/>
                </a:solidFill>
                <a:effectLst/>
                <a:latin typeface="Arial" panose="020B0604020202020204" pitchFamily="34" charset="0"/>
                <a:ea typeface="微软雅黑" panose="020B0503020204020204" pitchFamily="34" charset="-122"/>
                <a:cs typeface="Arial" panose="020B0604020202020204" pitchFamily="34" charset="0"/>
              </a:defRPr>
            </a:lvl1pPr>
          </a:lstStyle>
          <a:p>
            <a:r>
              <a:rPr lang="zh-CN" altLang="en-US" dirty="0" smtClean="0"/>
              <a:t>单击此处编辑标题</a:t>
            </a:r>
            <a:endParaRPr lang="zh-CN" altLang="en-US" dirty="0"/>
          </a:p>
        </p:txBody>
      </p:sp>
      <p:sp>
        <p:nvSpPr>
          <p:cNvPr id="3" name="内容占位符 1"/>
          <p:cNvSpPr>
            <a:spLocks noGrp="1"/>
          </p:cNvSpPr>
          <p:nvPr>
            <p:ph idx="1" hasCustomPrompt="1"/>
          </p:nvPr>
        </p:nvSpPr>
        <p:spPr>
          <a:xfrm>
            <a:off x="482230" y="1723743"/>
            <a:ext cx="11222316" cy="4438716"/>
          </a:xfrm>
          <a:prstGeom prst="rect">
            <a:avLst/>
          </a:prstGeom>
        </p:spPr>
        <p:txBody>
          <a:bodyPr lIns="121647" tIns="60836" rIns="121647" bIns="60836"/>
          <a:lstStyle>
            <a:lvl1pPr>
              <a:defRPr sz="2100" baseline="0">
                <a:solidFill>
                  <a:schemeClr val="tx1"/>
                </a:solidFill>
                <a:latin typeface="+mn-lt"/>
              </a:defRPr>
            </a:lvl1pPr>
          </a:lstStyle>
          <a:p>
            <a:pPr>
              <a:defRPr/>
            </a:pPr>
            <a:r>
              <a:rPr lang="zh-CN" altLang="en-US" dirty="0" smtClean="0">
                <a:latin typeface="黑体" panose="02010609060101010101" pitchFamily="2" charset="-122"/>
                <a:ea typeface="黑体" panose="02010609060101010101" pitchFamily="2" charset="-122"/>
              </a:rPr>
              <a:t>单击此处添加文本</a:t>
            </a:r>
            <a:endParaRPr lang="zh-CN" altLang="en-US" dirty="0">
              <a:latin typeface="黑体" panose="02010609060101010101" pitchFamily="2" charset="-122"/>
              <a:ea typeface="黑体" panose="02010609060101010101" pitchFamily="2" charset="-122"/>
            </a:endParaRPr>
          </a:p>
        </p:txBody>
      </p:sp>
    </p:spTree>
  </p:cSld>
  <p:clrMapOvr>
    <a:masterClrMapping/>
  </p:clrMapOvr>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4_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2230" y="290650"/>
            <a:ext cx="11222316" cy="1206283"/>
          </a:xfrm>
          <a:prstGeom prst="rect">
            <a:avLst/>
          </a:prstGeom>
        </p:spPr>
        <p:txBody>
          <a:bodyPr lIns="121647" tIns="60836" rIns="121647" bIns="60836"/>
          <a:lstStyle>
            <a:lvl1pPr>
              <a:defRPr kumimoji="1" lang="zh-CN" altLang="en-US" sz="3900" b="1" kern="1200" dirty="0">
                <a:solidFill>
                  <a:schemeClr val="tx1"/>
                </a:solidFill>
                <a:effectLst/>
                <a:latin typeface="Arial" panose="020B0604020202020204" pitchFamily="34" charset="0"/>
                <a:ea typeface="微软雅黑" panose="020B0503020204020204" pitchFamily="34" charset="-122"/>
                <a:cs typeface="Arial" panose="020B0604020202020204" pitchFamily="34" charset="0"/>
              </a:defRPr>
            </a:lvl1pPr>
          </a:lstStyle>
          <a:p>
            <a:r>
              <a:rPr lang="zh-CN" altLang="en-US" dirty="0" smtClean="0"/>
              <a:t>单击此处编辑标题</a:t>
            </a:r>
            <a:endParaRPr lang="zh-CN" altLang="en-US" dirty="0"/>
          </a:p>
        </p:txBody>
      </p:sp>
      <p:sp>
        <p:nvSpPr>
          <p:cNvPr id="3" name="内容占位符 1"/>
          <p:cNvSpPr>
            <a:spLocks noGrp="1"/>
          </p:cNvSpPr>
          <p:nvPr>
            <p:ph idx="1" hasCustomPrompt="1"/>
          </p:nvPr>
        </p:nvSpPr>
        <p:spPr>
          <a:xfrm>
            <a:off x="482230" y="1723743"/>
            <a:ext cx="11222316" cy="4438716"/>
          </a:xfrm>
          <a:prstGeom prst="rect">
            <a:avLst/>
          </a:prstGeom>
        </p:spPr>
        <p:txBody>
          <a:bodyPr lIns="121647" tIns="60836" rIns="121647" bIns="60836"/>
          <a:lstStyle>
            <a:lvl1pPr>
              <a:defRPr sz="2100" baseline="0">
                <a:solidFill>
                  <a:schemeClr val="tx1"/>
                </a:solidFill>
                <a:latin typeface="+mn-lt"/>
              </a:defRPr>
            </a:lvl1pPr>
          </a:lstStyle>
          <a:p>
            <a:pPr>
              <a:defRPr/>
            </a:pPr>
            <a:r>
              <a:rPr lang="zh-CN" altLang="en-US" dirty="0" smtClean="0">
                <a:latin typeface="黑体" panose="02010609060101010101" pitchFamily="2" charset="-122"/>
                <a:ea typeface="黑体" panose="02010609060101010101" pitchFamily="2" charset="-122"/>
              </a:rPr>
              <a:t>单击此处添加文本</a:t>
            </a:r>
            <a:endParaRPr lang="zh-CN" altLang="en-US" dirty="0">
              <a:latin typeface="黑体" panose="02010609060101010101" pitchFamily="2" charset="-122"/>
              <a:ea typeface="黑体" panose="02010609060101010101" pitchFamily="2" charset="-122"/>
            </a:endParaRPr>
          </a:p>
        </p:txBody>
      </p:sp>
    </p:spTree>
  </p:cSld>
  <p:clrMapOvr>
    <a:masterClrMapping/>
  </p:clrMapOvr>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23_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2230" y="290650"/>
            <a:ext cx="11222316" cy="1206283"/>
          </a:xfrm>
          <a:prstGeom prst="rect">
            <a:avLst/>
          </a:prstGeom>
        </p:spPr>
        <p:txBody>
          <a:bodyPr lIns="121647" tIns="60836" rIns="121647" bIns="60836"/>
          <a:lstStyle>
            <a:lvl1pPr>
              <a:defRPr kumimoji="1" lang="zh-CN" altLang="en-US" sz="3900" b="1" kern="1200" dirty="0">
                <a:solidFill>
                  <a:schemeClr val="tx1"/>
                </a:solidFill>
                <a:effectLst/>
                <a:latin typeface="Arial" panose="020B0604020202020204" pitchFamily="34" charset="0"/>
                <a:ea typeface="微软雅黑" panose="020B0503020204020204" pitchFamily="34" charset="-122"/>
                <a:cs typeface="Arial" panose="020B0604020202020204" pitchFamily="34" charset="0"/>
              </a:defRPr>
            </a:lvl1pPr>
          </a:lstStyle>
          <a:p>
            <a:r>
              <a:rPr lang="zh-CN" altLang="en-US" dirty="0" smtClean="0"/>
              <a:t>单击此处编辑标题</a:t>
            </a:r>
            <a:endParaRPr lang="zh-CN" altLang="en-US" dirty="0"/>
          </a:p>
        </p:txBody>
      </p:sp>
      <p:sp>
        <p:nvSpPr>
          <p:cNvPr id="3" name="内容占位符 1"/>
          <p:cNvSpPr>
            <a:spLocks noGrp="1"/>
          </p:cNvSpPr>
          <p:nvPr>
            <p:ph idx="1" hasCustomPrompt="1"/>
          </p:nvPr>
        </p:nvSpPr>
        <p:spPr>
          <a:xfrm>
            <a:off x="482230" y="1723743"/>
            <a:ext cx="11222316" cy="4438716"/>
          </a:xfrm>
          <a:prstGeom prst="rect">
            <a:avLst/>
          </a:prstGeom>
        </p:spPr>
        <p:txBody>
          <a:bodyPr lIns="121647" tIns="60836" rIns="121647" bIns="60836"/>
          <a:lstStyle>
            <a:lvl1pPr>
              <a:defRPr sz="2100" baseline="0">
                <a:solidFill>
                  <a:schemeClr val="tx1"/>
                </a:solidFill>
                <a:latin typeface="+mn-lt"/>
              </a:defRPr>
            </a:lvl1pPr>
          </a:lstStyle>
          <a:p>
            <a:pPr>
              <a:defRPr/>
            </a:pPr>
            <a:r>
              <a:rPr lang="zh-CN" altLang="en-US" dirty="0" smtClean="0">
                <a:latin typeface="黑体" panose="02010609060101010101" pitchFamily="2" charset="-122"/>
                <a:ea typeface="黑体" panose="02010609060101010101" pitchFamily="2" charset="-122"/>
              </a:rPr>
              <a:t>单击此处添加文本</a:t>
            </a:r>
            <a:endParaRPr lang="zh-CN" altLang="en-US" dirty="0">
              <a:latin typeface="黑体" panose="02010609060101010101" pitchFamily="2" charset="-122"/>
              <a:ea typeface="黑体" panose="02010609060101010101" pitchFamily="2" charset="-122"/>
            </a:endParaRPr>
          </a:p>
        </p:txBody>
      </p:sp>
    </p:spTree>
  </p:cSld>
  <p:clrMapOvr>
    <a:masterClrMapping/>
  </p:clrMapOvr>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31_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2230" y="290650"/>
            <a:ext cx="11222316" cy="1206283"/>
          </a:xfrm>
          <a:prstGeom prst="rect">
            <a:avLst/>
          </a:prstGeom>
        </p:spPr>
        <p:txBody>
          <a:bodyPr lIns="121647" tIns="60836" rIns="121647" bIns="60836"/>
          <a:lstStyle>
            <a:lvl1pPr>
              <a:defRPr kumimoji="1" lang="zh-CN" altLang="en-US" sz="3900" b="1" kern="1200" dirty="0">
                <a:solidFill>
                  <a:schemeClr val="tx1"/>
                </a:solidFill>
                <a:effectLst/>
                <a:latin typeface="Arial" panose="020B0604020202020204" pitchFamily="34" charset="0"/>
                <a:ea typeface="微软雅黑" panose="020B0503020204020204" pitchFamily="34" charset="-122"/>
                <a:cs typeface="Arial" panose="020B0604020202020204" pitchFamily="34" charset="0"/>
              </a:defRPr>
            </a:lvl1pPr>
          </a:lstStyle>
          <a:p>
            <a:r>
              <a:rPr lang="zh-CN" altLang="en-US" dirty="0" smtClean="0"/>
              <a:t>单击此处编辑标题</a:t>
            </a:r>
            <a:endParaRPr lang="zh-CN" altLang="en-US" dirty="0"/>
          </a:p>
        </p:txBody>
      </p:sp>
      <p:sp>
        <p:nvSpPr>
          <p:cNvPr id="3" name="内容占位符 1"/>
          <p:cNvSpPr>
            <a:spLocks noGrp="1"/>
          </p:cNvSpPr>
          <p:nvPr>
            <p:ph idx="1" hasCustomPrompt="1"/>
          </p:nvPr>
        </p:nvSpPr>
        <p:spPr>
          <a:xfrm>
            <a:off x="482230" y="1723743"/>
            <a:ext cx="11222316" cy="4438716"/>
          </a:xfrm>
          <a:prstGeom prst="rect">
            <a:avLst/>
          </a:prstGeom>
        </p:spPr>
        <p:txBody>
          <a:bodyPr lIns="121647" tIns="60836" rIns="121647" bIns="60836"/>
          <a:lstStyle>
            <a:lvl1pPr>
              <a:defRPr sz="2100" baseline="0">
                <a:solidFill>
                  <a:schemeClr val="tx1"/>
                </a:solidFill>
                <a:latin typeface="+mn-lt"/>
              </a:defRPr>
            </a:lvl1pPr>
          </a:lstStyle>
          <a:p>
            <a:pPr>
              <a:defRPr/>
            </a:pPr>
            <a:r>
              <a:rPr lang="zh-CN" altLang="en-US" dirty="0" smtClean="0">
                <a:latin typeface="黑体" panose="02010609060101010101" pitchFamily="2" charset="-122"/>
                <a:ea typeface="黑体" panose="02010609060101010101" pitchFamily="2" charset="-122"/>
              </a:rPr>
              <a:t>单击此处添加文本</a:t>
            </a:r>
            <a:endParaRPr lang="zh-CN" altLang="en-US" dirty="0">
              <a:latin typeface="黑体" panose="02010609060101010101" pitchFamily="2" charset="-122"/>
              <a:ea typeface="黑体" panose="02010609060101010101" pitchFamily="2" charset="-122"/>
            </a:endParaRPr>
          </a:p>
        </p:txBody>
      </p:sp>
    </p:spTree>
  </p:cSld>
  <p:clrMapOvr>
    <a:masterClrMapping/>
  </p:clrMapOvr>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1201" y="336815"/>
            <a:ext cx="10457621" cy="759668"/>
          </a:xfrm>
          <a:prstGeom prst="rect">
            <a:avLst/>
          </a:prstGeom>
          <a:noFill/>
          <a:ln w="9525" algn="ctr">
            <a:noFill/>
            <a:miter lim="800000"/>
          </a:ln>
          <a:effectLst/>
        </p:spPr>
        <p:txBody>
          <a:bodyPr vert="horz" wrap="square" lIns="121779" tIns="60896" rIns="121779" bIns="60896" numCol="1" anchor="ctr" anchorCtr="0" compatLnSpc="1"/>
          <a:lstStyle>
            <a:lvl1pPr marL="0" indent="0">
              <a:buFont typeface="Arial" panose="020B0604020202020204" pitchFamily="34" charset="0"/>
              <a:buNone/>
              <a:defRPr lang="zh-CN" altLang="en-US" sz="4000" b="1" dirty="0">
                <a:solidFill>
                  <a:schemeClr val="tx2"/>
                </a:solidFill>
                <a:latin typeface="FrutigerNext LT Light" pitchFamily="34" charset="0"/>
                <a:ea typeface="黑体" panose="02010609060101010101" pitchFamily="2" charset="-122"/>
              </a:defRPr>
            </a:lvl1pPr>
          </a:lstStyle>
          <a:p>
            <a:pPr lvl="0"/>
            <a:r>
              <a:rPr lang="zh-CN" altLang="en-US" smtClean="0"/>
              <a:t>单击此处编辑母版标题样式</a:t>
            </a:r>
            <a:endParaRPr lang="zh-CN" altLang="en-US" dirty="0"/>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8" name="Rectangle 13"/>
          <p:cNvSpPr>
            <a:spLocks noGrp="1" noChangeArrowheads="1"/>
          </p:cNvSpPr>
          <p:nvPr>
            <p:ph type="title"/>
          </p:nvPr>
        </p:nvSpPr>
        <p:spPr bwMode="auto">
          <a:xfrm>
            <a:off x="876300" y="296415"/>
            <a:ext cx="10440988" cy="871537"/>
          </a:xfrm>
          <a:prstGeom prst="rect">
            <a:avLst/>
          </a:prstGeom>
        </p:spPr>
        <p:txBody>
          <a:bodyPr lIns="121693" tIns="60856" rIns="121693" bIns="60856" anchor="ctr"/>
          <a:lstStyle/>
          <a:p>
            <a:pPr lvl="0"/>
            <a:r>
              <a:rPr lang="en-US" altLang="zh-CN" smtClean="0"/>
              <a:t>Click to edit Master title style</a:t>
            </a:r>
            <a:endParaRPr lang="zh-CN" altLang="en-US" smtClean="0"/>
          </a:p>
        </p:txBody>
      </p:sp>
      <p:sp>
        <p:nvSpPr>
          <p:cNvPr id="9" name="Rectangle 68"/>
          <p:cNvSpPr>
            <a:spLocks noGrp="1" noChangeArrowheads="1"/>
          </p:cNvSpPr>
          <p:nvPr>
            <p:ph idx="1"/>
          </p:nvPr>
        </p:nvSpPr>
        <p:spPr bwMode="auto">
          <a:xfrm>
            <a:off x="876300" y="1196975"/>
            <a:ext cx="10440988" cy="492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9987" tIns="39993" rIns="79987" bIns="39993" numCol="1" anchor="t" anchorCtr="0" compatLnSpc="1"/>
          <a:lstStyle/>
          <a:p>
            <a:pPr lvl="0"/>
            <a:r>
              <a:rPr lang="en-US" altLang="zh-CN" smtClean="0"/>
              <a:t>Click to edit Master text styles</a:t>
            </a:r>
            <a:endParaRPr lang="zh-CN" altLang="en-US" smtClean="0"/>
          </a:p>
          <a:p>
            <a:pPr lvl="1"/>
            <a:r>
              <a:rPr lang="en-US" altLang="zh-CN" smtClean="0"/>
              <a:t>Second level</a:t>
            </a:r>
            <a:endParaRPr lang="zh-CN" altLang="en-US" smtClean="0"/>
          </a:p>
          <a:p>
            <a:pPr lvl="2"/>
            <a:r>
              <a:rPr lang="en-US" altLang="zh-CN" smtClean="0"/>
              <a:t>Third level</a:t>
            </a:r>
            <a:endParaRPr lang="zh-CN" altLang="en-US" smtClean="0"/>
          </a:p>
          <a:p>
            <a:pPr lvl="3"/>
            <a:r>
              <a:rPr lang="en-US" altLang="zh-CN" smtClean="0"/>
              <a:t>Fourth level</a:t>
            </a:r>
            <a:endParaRPr lang="zh-CN" altLang="en-US" smtClean="0"/>
          </a:p>
          <a:p>
            <a:pPr lvl="4"/>
            <a:r>
              <a:rPr lang="en-US" altLang="zh-CN" smtClean="0"/>
              <a:t>Fifth level</a:t>
            </a:r>
            <a:endParaRPr lang="zh-CN" altLang="en-US" smtClean="0"/>
          </a:p>
        </p:txBody>
      </p:sp>
    </p:spTree>
  </p:cSld>
  <p:clrMapOvr>
    <a:masterClrMapping/>
  </p:clrMapOvr>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Title 1"/>
          <p:cNvSpPr>
            <a:spLocks noGrp="1"/>
          </p:cNvSpPr>
          <p:nvPr>
            <p:ph type="title"/>
          </p:nvPr>
        </p:nvSpPr>
        <p:spPr>
          <a:xfrm>
            <a:off x="1007796" y="369035"/>
            <a:ext cx="10179584" cy="745784"/>
          </a:xfrm>
          <a:prstGeom prst="rect">
            <a:avLst/>
          </a:prstGeom>
        </p:spPr>
        <p:txBody>
          <a:bodyPr lIns="121710" tIns="60864" rIns="121710" bIns="60864"/>
          <a:lstStyle/>
          <a:p>
            <a:r>
              <a:rPr lang="zh-CN" altLang="en-US" smtClean="0"/>
              <a:t>单击此处编辑母版标题样式</a:t>
            </a:r>
            <a:endParaRPr lang="en-US"/>
          </a:p>
        </p:txBody>
      </p:sp>
    </p:spTree>
  </p:cSld>
  <p:clrMapOvr>
    <a:masterClrMapping/>
  </p:clrMapOvr>
  <p:transition advClick="0" advTm="8000">
    <p:fade thruBlk="1"/>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627033" y="6472712"/>
            <a:ext cx="509326" cy="365125"/>
          </a:xfrm>
          <a:prstGeom prst="rect">
            <a:avLst/>
          </a:prstGeom>
        </p:spPr>
        <p:txBody>
          <a:bodyPr vert="horz" lIns="91307" tIns="45654" rIns="91307" bIns="45654" rtlCol="0" anchor="t"/>
          <a:lstStyle>
            <a:lvl1pPr algn="l">
              <a:defRPr sz="900">
                <a:solidFill>
                  <a:schemeClr val="tx1"/>
                </a:solidFill>
                <a:latin typeface="Calibri" panose="020F0502020204030204" pitchFamily="34" charset="0"/>
              </a:defRPr>
            </a:lvl1pPr>
          </a:lstStyle>
          <a:p>
            <a:fld id="{80D6A2E2-E8D5-6041-B053-6E4322317DB6}" type="slidenum">
              <a:rPr lang="en-US" smtClean="0">
                <a:solidFill>
                  <a:srgbClr val="000000"/>
                </a:solidFill>
                <a:ea typeface="宋体" panose="02010600030101010101" pitchFamily="2" charset="-122"/>
              </a:rPr>
            </a:fld>
            <a:endParaRPr lang="en-US">
              <a:solidFill>
                <a:srgbClr val="000000"/>
              </a:solidFill>
              <a:ea typeface="宋体" panose="02010600030101010101" pitchFamily="2" charset="-122"/>
            </a:endParaRPr>
          </a:p>
        </p:txBody>
      </p:sp>
      <p:sp>
        <p:nvSpPr>
          <p:cNvPr id="9" name="Footer Placeholder 4"/>
          <p:cNvSpPr>
            <a:spLocks noGrp="1"/>
          </p:cNvSpPr>
          <p:nvPr>
            <p:ph type="ftr" sz="quarter" idx="3"/>
          </p:nvPr>
        </p:nvSpPr>
        <p:spPr>
          <a:xfrm>
            <a:off x="1133878" y="6472712"/>
            <a:ext cx="9234546" cy="365125"/>
          </a:xfrm>
          <a:prstGeom prst="rect">
            <a:avLst/>
          </a:prstGeom>
        </p:spPr>
        <p:txBody>
          <a:bodyPr vert="horz" lIns="91307" tIns="45654" rIns="91307" bIns="45654" rtlCol="0" anchor="t"/>
          <a:lstStyle>
            <a:lvl1pPr algn="l">
              <a:defRPr sz="900">
                <a:solidFill>
                  <a:schemeClr val="tx1"/>
                </a:solidFill>
                <a:latin typeface="Calibri" panose="020F0502020204030204" pitchFamily="34" charset="0"/>
              </a:defRPr>
            </a:lvl1pPr>
          </a:lstStyle>
          <a:p>
            <a:r>
              <a:rPr lang="en-US" smtClean="0">
                <a:solidFill>
                  <a:srgbClr val="000000"/>
                </a:solidFill>
                <a:ea typeface="宋体" panose="02010600030101010101" pitchFamily="2" charset="-122"/>
              </a:rPr>
              <a:t>CA Database Performance Overview           Copyright © 2011 CA</a:t>
            </a:r>
            <a:endParaRPr lang="en-US">
              <a:solidFill>
                <a:srgbClr val="000000"/>
              </a:solidFill>
              <a:ea typeface="宋体" panose="02010600030101010101" pitchFamily="2" charset="-122"/>
            </a:endParaRPr>
          </a:p>
        </p:txBody>
      </p:sp>
    </p:spTree>
  </p:cSld>
  <p:clrMapOvr>
    <a:masterClrMapping/>
  </p:clrMapOvr>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27716" y="325452"/>
            <a:ext cx="10179584" cy="871537"/>
          </a:xfrm>
          <a:prstGeom prst="rect">
            <a:avLst/>
          </a:prstGeom>
        </p:spPr>
        <p:txBody>
          <a:bodyPr/>
          <a:lstStyle>
            <a:lvl1pPr>
              <a:defRPr sz="2900" b="0">
                <a:solidFill>
                  <a:srgbClr val="C00000"/>
                </a:solidFill>
              </a:defRPr>
            </a:lvl1pPr>
          </a:lstStyle>
          <a:p>
            <a:r>
              <a:rPr lang="zh-CN" altLang="en-US" dirty="0" smtClean="0"/>
              <a:t>单击此处编辑母版标题样式</a:t>
            </a:r>
            <a:endParaRPr lang="zh-CN" altLang="en-US" dirty="0"/>
          </a:p>
        </p:txBody>
      </p:sp>
    </p:spTree>
  </p:cSld>
  <p:clrMapOvr>
    <a:masterClrMapping/>
  </p:clrMapOvr>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cSld name="8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449301"/>
            <a:ext cx="10179584" cy="871537"/>
          </a:xfrm>
          <a:prstGeom prst="rect">
            <a:avLst/>
          </a:prstGeom>
        </p:spPr>
        <p:txBody>
          <a:bodyPr lIns="121675" tIns="60848" rIns="121675" bIns="60848"/>
          <a:lstStyle/>
          <a:p>
            <a:r>
              <a:rPr lang="en-US" smtClean="0"/>
              <a:t>Click to edit Master title style</a:t>
            </a:r>
            <a:endParaRPr lang="en-US"/>
          </a:p>
        </p:txBody>
      </p:sp>
      <p:sp>
        <p:nvSpPr>
          <p:cNvPr id="4" name="Content Placeholder 3"/>
          <p:cNvSpPr>
            <a:spLocks noGrp="1"/>
          </p:cNvSpPr>
          <p:nvPr>
            <p:ph sz="quarter" idx="10"/>
          </p:nvPr>
        </p:nvSpPr>
        <p:spPr>
          <a:xfrm>
            <a:off x="1019050" y="1628384"/>
            <a:ext cx="10157076" cy="4584744"/>
          </a:xfrm>
          <a:prstGeom prst="rect">
            <a:avLst/>
          </a:prstGeom>
        </p:spPr>
        <p:txBody>
          <a:bodyPr lIns="121675" tIns="60848" rIns="121675" bIns="60848"/>
          <a:lstStyle>
            <a:lvl1pPr>
              <a:defRPr sz="3200"/>
            </a:lvl1pPr>
            <a:lvl2pPr>
              <a:defRPr sz="2700"/>
            </a:lvl2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p:transition advClick="0" advTm="8000">
    <p:fade thruBlk="1"/>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Title 1"/>
          <p:cNvSpPr>
            <a:spLocks noGrp="1"/>
          </p:cNvSpPr>
          <p:nvPr>
            <p:ph type="title"/>
          </p:nvPr>
        </p:nvSpPr>
        <p:spPr>
          <a:xfrm>
            <a:off x="688488" y="267461"/>
            <a:ext cx="10179584" cy="745784"/>
          </a:xfrm>
          <a:prstGeom prst="rect">
            <a:avLst/>
          </a:prstGeom>
        </p:spPr>
        <p:txBody>
          <a:bodyPr lIns="121747" tIns="60880" rIns="121747" bIns="60880"/>
          <a:lstStyle>
            <a:lvl1pPr>
              <a:defRPr sz="2800" baseline="0">
                <a:solidFill>
                  <a:srgbClr val="C00000"/>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en-US" dirty="0"/>
          </a:p>
        </p:txBody>
      </p:sp>
    </p:spTree>
  </p:cSld>
  <p:clrMapOvr>
    <a:masterClrMapping/>
  </p:clrMapOvr>
  <p:transition advClick="0" advTm="8000">
    <p:fade thruBlk="1"/>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42925" y="2118334"/>
            <a:ext cx="5453273" cy="1969711"/>
          </a:xfrm>
          <a:prstGeom prst="rect">
            <a:avLst/>
          </a:prstGeom>
        </p:spPr>
        <p:txBody>
          <a:bodyPr lIns="91307" tIns="45654" rIns="91307" bIns="45654"/>
          <a:lstStyle>
            <a:lvl1pPr>
              <a:defRPr sz="4000" b="0">
                <a:solidFill>
                  <a:schemeClr val="tx2"/>
                </a:solidFill>
                <a:latin typeface="FrutigerNext LT Light" pitchFamily="34" charset="0"/>
              </a:defRPr>
            </a:lvl1pPr>
          </a:lstStyle>
          <a:p>
            <a:r>
              <a:rPr lang="en-US" altLang="zh-CN" dirty="0" smtClean="0"/>
              <a:t>HEADLINE TEXT TO BE </a:t>
            </a:r>
            <a:br>
              <a:rPr lang="en-US" altLang="zh-CN" dirty="0" smtClean="0"/>
            </a:br>
            <a:r>
              <a:rPr lang="en-US" altLang="zh-CN" dirty="0" smtClean="0"/>
              <a:t>PLACED HERE HEADLINE </a:t>
            </a:r>
            <a:br>
              <a:rPr lang="en-US" altLang="zh-CN" dirty="0" smtClean="0"/>
            </a:br>
            <a:r>
              <a:rPr lang="en-US" altLang="zh-CN" dirty="0" smtClean="0"/>
              <a:t>TEXT TO BE PLACED</a:t>
            </a:r>
            <a:endParaRPr lang="zh-CN" altLang="en-US" dirty="0"/>
          </a:p>
        </p:txBody>
      </p:sp>
    </p:spTree>
  </p:cSld>
  <p:clrMapOvr>
    <a:masterClrMapping/>
  </p:clrMapOvr>
  <p:transition advClick="0" advTm="8000">
    <p:fade thruBlk="1"/>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8" name="Rectangle 13"/>
          <p:cNvSpPr>
            <a:spLocks noGrp="1" noChangeArrowheads="1"/>
          </p:cNvSpPr>
          <p:nvPr>
            <p:ph type="title"/>
          </p:nvPr>
        </p:nvSpPr>
        <p:spPr bwMode="auto">
          <a:xfrm>
            <a:off x="876300" y="296415"/>
            <a:ext cx="10440988" cy="871537"/>
          </a:xfrm>
          <a:prstGeom prst="rect">
            <a:avLst/>
          </a:prstGeom>
        </p:spPr>
        <p:txBody>
          <a:bodyPr lIns="121762" tIns="60888" rIns="121762" bIns="60888" anchor="ctr"/>
          <a:lstStyle/>
          <a:p>
            <a:pPr lvl="0"/>
            <a:r>
              <a:rPr lang="en-US" altLang="zh-CN" smtClean="0"/>
              <a:t>Click to edit Master title style</a:t>
            </a:r>
            <a:endParaRPr lang="zh-CN" altLang="en-US" smtClean="0"/>
          </a:p>
        </p:txBody>
      </p:sp>
      <p:sp>
        <p:nvSpPr>
          <p:cNvPr id="9" name="Rectangle 68"/>
          <p:cNvSpPr>
            <a:spLocks noGrp="1" noChangeArrowheads="1"/>
          </p:cNvSpPr>
          <p:nvPr>
            <p:ph idx="1"/>
          </p:nvPr>
        </p:nvSpPr>
        <p:spPr bwMode="auto">
          <a:xfrm>
            <a:off x="876300" y="1196975"/>
            <a:ext cx="10440988" cy="492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034" tIns="40016" rIns="80034" bIns="40016" numCol="1" anchor="t" anchorCtr="0" compatLnSpc="1"/>
          <a:lstStyle/>
          <a:p>
            <a:pPr lvl="0"/>
            <a:r>
              <a:rPr lang="en-US" altLang="zh-CN" smtClean="0"/>
              <a:t>Click to edit Master text styles</a:t>
            </a:r>
            <a:endParaRPr lang="zh-CN" altLang="en-US" smtClean="0"/>
          </a:p>
          <a:p>
            <a:pPr lvl="1"/>
            <a:r>
              <a:rPr lang="en-US" altLang="zh-CN" smtClean="0"/>
              <a:t>Second level</a:t>
            </a:r>
            <a:endParaRPr lang="zh-CN" altLang="en-US" smtClean="0"/>
          </a:p>
          <a:p>
            <a:pPr lvl="2"/>
            <a:r>
              <a:rPr lang="en-US" altLang="zh-CN" smtClean="0"/>
              <a:t>Third level</a:t>
            </a:r>
            <a:endParaRPr lang="zh-CN" altLang="en-US" smtClean="0"/>
          </a:p>
          <a:p>
            <a:pPr lvl="3"/>
            <a:r>
              <a:rPr lang="en-US" altLang="zh-CN" smtClean="0"/>
              <a:t>Fourth level</a:t>
            </a:r>
            <a:endParaRPr lang="zh-CN" altLang="en-US" smtClean="0"/>
          </a:p>
          <a:p>
            <a:pPr lvl="4"/>
            <a:r>
              <a:rPr lang="en-US" altLang="zh-CN" smtClean="0"/>
              <a:t>Fifth level</a:t>
            </a:r>
            <a:endParaRPr lang="zh-CN" altLang="en-US" smtClean="0"/>
          </a:p>
        </p:txBody>
      </p:sp>
    </p:spTree>
  </p:cSld>
  <p:clrMapOvr>
    <a:masterClrMapping/>
  </p:clrMapOvr>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369035"/>
            <a:ext cx="10179584" cy="745784"/>
          </a:xfrm>
          <a:prstGeom prst="rect">
            <a:avLst/>
          </a:prstGeom>
        </p:spPr>
        <p:txBody>
          <a:bodyPr lIns="91302" tIns="45651" rIns="91302" bIns="45651"/>
          <a:lstStyle/>
          <a:p>
            <a:r>
              <a:rPr lang="en-US" smtClean="0"/>
              <a:t>Click to edit Master title style</a:t>
            </a:r>
            <a:endParaRPr lang="en-US"/>
          </a:p>
        </p:txBody>
      </p:sp>
    </p:spTree>
  </p:cSld>
  <p:clrMapOvr>
    <a:masterClrMapping/>
  </p:clrMapOvr>
  <p:transition advClick="0" advTm="8000">
    <p:fade thruBlk="1"/>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369033"/>
            <a:ext cx="10179584" cy="745784"/>
          </a:xfrm>
          <a:prstGeom prst="rect">
            <a:avLst/>
          </a:prstGeom>
        </p:spPr>
        <p:txBody>
          <a:bodyPr lIns="68478" tIns="34242" rIns="68478" bIns="34242"/>
          <a:lstStyle/>
          <a:p>
            <a:r>
              <a:rPr lang="en-US" smtClean="0"/>
              <a:t>Click to edit Master title style</a:t>
            </a:r>
            <a:endParaRPr lang="en-US"/>
          </a:p>
        </p:txBody>
      </p:sp>
      <p:sp>
        <p:nvSpPr>
          <p:cNvPr id="4" name="Content Placeholder 3"/>
          <p:cNvSpPr>
            <a:spLocks noGrp="1"/>
          </p:cNvSpPr>
          <p:nvPr>
            <p:ph sz="quarter" idx="10"/>
          </p:nvPr>
        </p:nvSpPr>
        <p:spPr>
          <a:xfrm>
            <a:off x="1007796" y="1253907"/>
            <a:ext cx="10168330" cy="4909389"/>
          </a:xfrm>
          <a:prstGeom prst="rect">
            <a:avLst/>
          </a:prstGeom>
        </p:spPr>
        <p:txBody>
          <a:bodyPr lIns="68478" tIns="34242" rIns="68478" bIns="34242"/>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p:transition advClick="0" advTm="8000">
    <p:fade thruBlk="1"/>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449295"/>
            <a:ext cx="10179584" cy="871537"/>
          </a:xfrm>
          <a:prstGeom prst="rect">
            <a:avLst/>
          </a:prstGeom>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1019050" y="1628384"/>
            <a:ext cx="10157076" cy="4584744"/>
          </a:xfrm>
          <a:prstGeom prst="rect">
            <a:avLst/>
          </a:prstGeom>
        </p:spPr>
        <p:txBody>
          <a:bodyPr/>
          <a:lstStyle>
            <a:lvl1pPr>
              <a:defRPr sz="3200"/>
            </a:lvl1pPr>
            <a:lvl2pPr>
              <a:defRPr sz="2700"/>
            </a:lvl2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p:transition advClick="0" advTm="8000">
    <p:fade thruBlk="1"/>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369035"/>
            <a:ext cx="10179584" cy="745784"/>
          </a:xfrm>
          <a:prstGeom prst="rect">
            <a:avLst/>
          </a:prstGeom>
        </p:spPr>
        <p:txBody>
          <a:bodyPr/>
          <a:lstStyle/>
          <a:p>
            <a:r>
              <a:rPr lang="zh-CN" altLang="en-US" smtClean="0"/>
              <a:t>单击此处编辑母版标题样式</a:t>
            </a:r>
            <a:endParaRPr lang="en-US"/>
          </a:p>
        </p:txBody>
      </p:sp>
    </p:spTree>
  </p:cSld>
  <p:clrMapOvr>
    <a:masterClrMapping/>
  </p:clrMapOvr>
  <p:transition advClick="0" advTm="8000">
    <p:fade thruBlk="1"/>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369035"/>
            <a:ext cx="10179584" cy="745784"/>
          </a:xfrm>
          <a:prstGeom prst="rect">
            <a:avLst/>
          </a:prstGeom>
        </p:spPr>
        <p:txBody>
          <a:bodyPr lIns="121710" tIns="60864" rIns="121710" bIns="60864"/>
          <a:lstStyle/>
          <a:p>
            <a:r>
              <a:rPr lang="en-US" smtClean="0"/>
              <a:t>Click to edit Master title style</a:t>
            </a:r>
            <a:endParaRPr lang="en-US"/>
          </a:p>
        </p:txBody>
      </p:sp>
    </p:spTree>
  </p:cSld>
  <p:clrMapOvr>
    <a:masterClrMapping/>
  </p:clrMapOvr>
  <p:transition advClick="0" advTm="8000">
    <p:fade thruBlk="1"/>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cSld>
  <p:clrMapOvr>
    <a:masterClrMapping/>
  </p:clrMapOvr>
  <p:transition advClick="0" advTm="8000">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pic>
        <p:nvPicPr>
          <p:cNvPr id="5" name="Picture 78" descr="PPT胶片内页元素-4比3-目录"/>
          <p:cNvPicPr>
            <a:picLocks noChangeAspect="1" noChangeArrowheads="1"/>
          </p:cNvPicPr>
          <p:nvPr userDrawn="1"/>
        </p:nvPicPr>
        <p:blipFill>
          <a:blip r:embed="rId2" cstate="print">
            <a:duotone>
              <a:schemeClr val="bg2">
                <a:shade val="45000"/>
                <a:satMod val="135000"/>
              </a:schemeClr>
              <a:prstClr val="white"/>
            </a:duotone>
          </a:blip>
          <a:srcRect/>
          <a:stretch>
            <a:fillRect/>
          </a:stretch>
        </p:blipFill>
        <p:spPr bwMode="auto">
          <a:xfrm>
            <a:off x="812" y="-1"/>
            <a:ext cx="12195175" cy="6858001"/>
          </a:xfrm>
          <a:prstGeom prst="rect">
            <a:avLst/>
          </a:prstGeom>
          <a:noFill/>
          <a:ln>
            <a:noFill/>
          </a:ln>
        </p:spPr>
      </p:pic>
      <p:pic>
        <p:nvPicPr>
          <p:cNvPr id="6" name="Picture 14" descr="C:\Users\z00124665\Desktop\color bar [转换].wmf"/>
          <p:cNvPicPr>
            <a:picLocks noChangeAspect="1" noChangeArrowheads="1"/>
          </p:cNvPicPr>
          <p:nvPr userDrawn="1"/>
        </p:nvPicPr>
        <p:blipFill>
          <a:blip r:embed="rId3" cstate="screen"/>
          <a:srcRect/>
          <a:stretch>
            <a:fillRect/>
          </a:stretch>
        </p:blipFill>
        <p:spPr bwMode="auto">
          <a:xfrm>
            <a:off x="13" y="6786577"/>
            <a:ext cx="12196763" cy="9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C:\Users\z00124665\Desktop\HW LOGO(横版）.png"/>
          <p:cNvPicPr>
            <a:picLocks noChangeAspect="1" noChangeArrowheads="1"/>
          </p:cNvPicPr>
          <p:nvPr userDrawn="1"/>
        </p:nvPicPr>
        <p:blipFill>
          <a:blip r:embed="rId4" cstate="print"/>
          <a:srcRect/>
          <a:stretch>
            <a:fillRect/>
          </a:stretch>
        </p:blipFill>
        <p:spPr bwMode="auto">
          <a:xfrm>
            <a:off x="10418776" y="6353189"/>
            <a:ext cx="136683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5"/>
          <p:cNvSpPr>
            <a:spLocks noChangeArrowheads="1"/>
          </p:cNvSpPr>
          <p:nvPr userDrawn="1"/>
        </p:nvSpPr>
        <p:spPr bwMode="auto">
          <a:xfrm>
            <a:off x="3089276" y="6538926"/>
            <a:ext cx="271463" cy="195263"/>
          </a:xfrm>
          <a:prstGeom prst="rect">
            <a:avLst/>
          </a:prstGeom>
          <a:noFill/>
          <a:ln w="9525">
            <a:noFill/>
            <a:miter lim="800000"/>
          </a:ln>
        </p:spPr>
        <p:txBody>
          <a:bodyPr lIns="0" tIns="0" rIns="0" bIns="0"/>
          <a:lstStyle/>
          <a:p>
            <a:pPr eaLnBrk="0" hangingPunct="0">
              <a:lnSpc>
                <a:spcPct val="85000"/>
              </a:lnSpc>
              <a:defRPr/>
            </a:pPr>
            <a:fld id="{81A24206-7DBC-498E-BF2D-DB8DE15AA81B}" type="slidenum">
              <a:rPr lang="de-DE" altLang="zh-CN" sz="900">
                <a:solidFill>
                  <a:prstClr val="white">
                    <a:lumMod val="65000"/>
                  </a:prstClr>
                </a:solidFill>
                <a:latin typeface="Arial" panose="020B0604020202020204"/>
                <a:ea typeface="黑体" panose="02010609060101010101" pitchFamily="2" charset="-122"/>
              </a:rPr>
            </a:fld>
            <a:endParaRPr lang="en-GB" altLang="zh-CN" sz="900" dirty="0">
              <a:solidFill>
                <a:prstClr val="white">
                  <a:lumMod val="65000"/>
                </a:prstClr>
              </a:solidFill>
              <a:latin typeface="Arial" panose="020B0604020202020204"/>
              <a:ea typeface="黑体" panose="02010609060101010101" pitchFamily="2" charset="-122"/>
            </a:endParaRPr>
          </a:p>
        </p:txBody>
      </p:sp>
      <p:pic>
        <p:nvPicPr>
          <p:cNvPr id="9" name="Picture 2" descr="C:\Users\z00124665\Desktop\图形1.wmf"/>
          <p:cNvPicPr>
            <a:picLocks noChangeAspect="1" noChangeArrowheads="1"/>
          </p:cNvPicPr>
          <p:nvPr userDrawn="1"/>
        </p:nvPicPr>
        <p:blipFill>
          <a:blip r:embed="rId5" cstate="screen"/>
          <a:srcRect/>
          <a:stretch>
            <a:fillRect/>
          </a:stretch>
        </p:blipFill>
        <p:spPr bwMode="auto">
          <a:xfrm>
            <a:off x="371488" y="6524638"/>
            <a:ext cx="2655887" cy="122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68996" y="234944"/>
            <a:ext cx="10585175" cy="745784"/>
          </a:xfrm>
          <a:prstGeom prst="rect">
            <a:avLst/>
          </a:prstGeom>
        </p:spPr>
        <p:txBody>
          <a:bodyPr lIns="121745" tIns="60880" rIns="121745" bIns="60880" anchor="ctr"/>
          <a:lstStyle>
            <a:lvl1pPr>
              <a:defRPr sz="3700">
                <a:latin typeface="微软雅黑" panose="020B0503020204020204" pitchFamily="34" charset="-122"/>
                <a:ea typeface="微软雅黑" panose="020B0503020204020204" pitchFamily="34" charset="-122"/>
              </a:defRPr>
            </a:lvl1pPr>
          </a:lstStyle>
          <a:p>
            <a:r>
              <a:rPr lang="en-US" smtClean="0"/>
              <a:t>Click to edit Master title style</a:t>
            </a:r>
            <a:endParaRPr lang="en-US"/>
          </a:p>
        </p:txBody>
      </p:sp>
      <p:sp>
        <p:nvSpPr>
          <p:cNvPr id="4" name="Content Placeholder 3"/>
          <p:cNvSpPr>
            <a:spLocks noGrp="1"/>
          </p:cNvSpPr>
          <p:nvPr>
            <p:ph sz="quarter" idx="10"/>
          </p:nvPr>
        </p:nvSpPr>
        <p:spPr>
          <a:xfrm>
            <a:off x="768996" y="980729"/>
            <a:ext cx="10585175" cy="5116291"/>
          </a:xfrm>
          <a:prstGeom prst="rect">
            <a:avLst/>
          </a:prstGeom>
        </p:spPr>
        <p:txBody>
          <a:bodyPr lIns="121745" tIns="60880" rIns="121745" bIns="60880"/>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p:transition advClick="0" advTm="8000"/>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pic>
        <p:nvPicPr>
          <p:cNvPr id="5" name="Picture 78" descr="PPT胶片内页元素-4比3-目录"/>
          <p:cNvPicPr>
            <a:picLocks noChangeAspect="1" noChangeArrowheads="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2" y="-1"/>
            <a:ext cx="12195175"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68996" y="234944"/>
            <a:ext cx="10585175" cy="745784"/>
          </a:xfrm>
          <a:prstGeom prst="rect">
            <a:avLst/>
          </a:prstGeom>
        </p:spPr>
        <p:txBody>
          <a:bodyPr lIns="121762" tIns="60888" rIns="121762" bIns="60888" anchor="ctr"/>
          <a:lstStyle>
            <a:lvl1pPr>
              <a:defRPr sz="3700">
                <a:latin typeface="微软雅黑" panose="020B0503020204020204" pitchFamily="34" charset="-122"/>
                <a:ea typeface="微软雅黑" panose="020B0503020204020204" pitchFamily="34" charset="-122"/>
              </a:defRPr>
            </a:lvl1pPr>
          </a:lstStyle>
          <a:p>
            <a:r>
              <a:rPr lang="en-US" smtClean="0"/>
              <a:t>Click to edit Master title style</a:t>
            </a:r>
            <a:endParaRPr lang="en-US"/>
          </a:p>
        </p:txBody>
      </p:sp>
      <p:sp>
        <p:nvSpPr>
          <p:cNvPr id="4" name="Content Placeholder 3"/>
          <p:cNvSpPr>
            <a:spLocks noGrp="1"/>
          </p:cNvSpPr>
          <p:nvPr>
            <p:ph sz="quarter" idx="10"/>
          </p:nvPr>
        </p:nvSpPr>
        <p:spPr>
          <a:xfrm>
            <a:off x="768996" y="980729"/>
            <a:ext cx="10585175" cy="5116291"/>
          </a:xfrm>
          <a:prstGeom prst="rect">
            <a:avLst/>
          </a:prstGeom>
        </p:spPr>
        <p:txBody>
          <a:bodyPr lIns="121762" tIns="60888" rIns="121762" bIns="60888"/>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pic>
        <p:nvPicPr>
          <p:cNvPr id="6" name="Picture 14" descr="C:\Users\z00124665\Desktop\color bar [转换].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 y="6786183"/>
            <a:ext cx="12196799" cy="99204"/>
          </a:xfrm>
          <a:prstGeom prst="rect">
            <a:avLst/>
          </a:prstGeom>
          <a:noFill/>
        </p:spPr>
      </p:pic>
      <p:pic>
        <p:nvPicPr>
          <p:cNvPr id="7" name="Picture 2" descr="C:\Users\z00124665\Desktop\HW LOGO(横版）.png"/>
          <p:cNvPicPr>
            <a:picLocks noChangeAspect="1" noChangeArrowheads="1"/>
          </p:cNvPicPr>
          <p:nvPr userDrawn="1"/>
        </p:nvPicPr>
        <p:blipFill>
          <a:blip r:embed="rId4" cstate="screen">
            <a:extLst>
              <a:ext uri="{28A0092B-C50C-407E-A947-70E740481C1C}">
                <a14:useLocalDpi xmlns:a14="http://schemas.microsoft.com/office/drawing/2010/main" val="0"/>
              </a:ext>
            </a:extLst>
          </a:blip>
          <a:srcRect/>
          <a:stretch>
            <a:fillRect/>
          </a:stretch>
        </p:blipFill>
        <p:spPr bwMode="auto">
          <a:xfrm>
            <a:off x="10418069" y="6352587"/>
            <a:ext cx="1368152" cy="333268"/>
          </a:xfrm>
          <a:prstGeom prst="rect">
            <a:avLst/>
          </a:prstGeom>
          <a:noFill/>
        </p:spPr>
      </p:pic>
      <p:sp>
        <p:nvSpPr>
          <p:cNvPr id="8" name="Rectangle 5"/>
          <p:cNvSpPr>
            <a:spLocks noChangeArrowheads="1"/>
          </p:cNvSpPr>
          <p:nvPr userDrawn="1"/>
        </p:nvSpPr>
        <p:spPr bwMode="auto">
          <a:xfrm>
            <a:off x="3089228" y="6538721"/>
            <a:ext cx="272055" cy="195943"/>
          </a:xfrm>
          <a:prstGeom prst="rect">
            <a:avLst/>
          </a:prstGeom>
          <a:noFill/>
          <a:ln w="9525">
            <a:noFill/>
            <a:miter lim="800000"/>
          </a:ln>
        </p:spPr>
        <p:txBody>
          <a:bodyPr lIns="0" tIns="0" rIns="0" bIns="0"/>
          <a:lstStyle/>
          <a:p>
            <a:pPr eaLnBrk="0" hangingPunct="0">
              <a:lnSpc>
                <a:spcPct val="85000"/>
              </a:lnSpc>
              <a:defRPr/>
            </a:pPr>
            <a:fld id="{F350CB96-EF0E-44F1-90D2-2D2DCEB1810F}" type="slidenum">
              <a:rPr lang="de-DE" altLang="zh-CN" sz="900" smtClean="0">
                <a:solidFill>
                  <a:prstClr val="white">
                    <a:lumMod val="65000"/>
                  </a:prstClr>
                </a:solidFill>
                <a:latin typeface="FrutigerNext LT Medium"/>
                <a:ea typeface="华文细黑" panose="02010600040101010101" pitchFamily="2" charset="-122"/>
              </a:rPr>
            </a:fld>
            <a:endParaRPr lang="en-GB" altLang="zh-CN" sz="900" dirty="0">
              <a:solidFill>
                <a:prstClr val="white">
                  <a:lumMod val="65000"/>
                </a:prstClr>
              </a:solidFill>
              <a:latin typeface="FrutigerNext LT Medium"/>
              <a:ea typeface="华文细黑" panose="02010600040101010101" pitchFamily="2" charset="-122"/>
            </a:endParaRPr>
          </a:p>
        </p:txBody>
      </p:sp>
      <p:pic>
        <p:nvPicPr>
          <p:cNvPr id="9" name="Picture 2" descr="C:\Users\z00124665\Desktop\图形1.wmf"/>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370983" y="6525357"/>
            <a:ext cx="2655887" cy="120967"/>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p:transition advClick="0" advTm="8000">
    <p:fade thruBlk="1"/>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type="titleOnly">
  <p:cSld name="1_仅标题">
    <p:spTree>
      <p:nvGrpSpPr>
        <p:cNvPr id="1" name=""/>
        <p:cNvGrpSpPr/>
        <p:nvPr/>
      </p:nvGrpSpPr>
      <p:grpSpPr>
        <a:xfrm>
          <a:off x="0" y="0"/>
          <a:ext cx="0" cy="0"/>
          <a:chOff x="0" y="0"/>
          <a:chExt cx="0" cy="0"/>
        </a:xfrm>
      </p:grpSpPr>
      <p:sp>
        <p:nvSpPr>
          <p:cNvPr id="2" name="标题 1"/>
          <p:cNvSpPr>
            <a:spLocks noGrp="1"/>
          </p:cNvSpPr>
          <p:nvPr>
            <p:ph type="title"/>
          </p:nvPr>
        </p:nvSpPr>
        <p:spPr>
          <a:xfrm>
            <a:off x="417092" y="265127"/>
            <a:ext cx="10179584" cy="871537"/>
          </a:xfrm>
          <a:prstGeom prst="rect">
            <a:avLst/>
          </a:prstGeom>
        </p:spPr>
        <p:txBody>
          <a:bodyPr lIns="91294" tIns="45647" rIns="91294" bIns="45647"/>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483693" y="6489704"/>
            <a:ext cx="2796844" cy="455613"/>
          </a:xfrm>
          <a:prstGeom prst="rect">
            <a:avLst/>
          </a:prstGeom>
        </p:spPr>
        <p:txBody>
          <a:bodyPr lIns="91262" tIns="45631" rIns="91262" bIns="45631"/>
          <a:lstStyle>
            <a:lvl1pPr>
              <a:defRPr/>
            </a:lvl1pPr>
          </a:lstStyle>
          <a:p>
            <a:r>
              <a:rPr lang="de-DE">
                <a:solidFill>
                  <a:srgbClr val="000000"/>
                </a:solidFill>
                <a:ea typeface="宋体" panose="02010600030101010101" pitchFamily="2" charset="-122"/>
              </a:rPr>
              <a:t>Page </a:t>
            </a:r>
            <a:fld id="{D0C2A94E-46DC-45B5-91FC-64F52099060D}" type="slidenum">
              <a:rPr lang="de-DE">
                <a:solidFill>
                  <a:srgbClr val="000000"/>
                </a:solidFill>
                <a:ea typeface="宋体" panose="02010600030101010101" pitchFamily="2" charset="-122"/>
              </a:rPr>
            </a:fld>
            <a:endParaRPr lang="en-GB">
              <a:solidFill>
                <a:srgbClr val="000000"/>
              </a:solidFill>
              <a:ea typeface="宋体" panose="02010600030101010101" pitchFamily="2" charset="-122"/>
            </a:endParaRPr>
          </a:p>
        </p:txBody>
      </p:sp>
    </p:spTree>
  </p:cSld>
  <p:clrMapOvr>
    <a:masterClrMapping/>
  </p:clrMapOvr>
  <p:transition advClick="0" advTm="8000">
    <p:fade thruBlk="1"/>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内容占位符 4"/>
          <p:cNvSpPr>
            <a:spLocks noGrp="1"/>
          </p:cNvSpPr>
          <p:nvPr>
            <p:ph sz="quarter" idx="11"/>
          </p:nvPr>
        </p:nvSpPr>
        <p:spPr>
          <a:xfrm>
            <a:off x="768995" y="1700808"/>
            <a:ext cx="9433048" cy="3240087"/>
          </a:xfrm>
          <a:prstGeom prst="rect">
            <a:avLst/>
          </a:prstGeom>
        </p:spPr>
        <p:txBody>
          <a:bodyPr lIns="121762" tIns="60888" rIns="121762" bIns="60888"/>
          <a:lstStyle>
            <a:lvl1pPr>
              <a:defRPr sz="2000" baseline="0"/>
            </a:lvl1pPr>
            <a:lvl2pPr>
              <a:defRPr baseline="0"/>
            </a:lvl2pPr>
            <a:lvl3pPr>
              <a:defRPr baseline="0"/>
            </a:lvl3pPr>
            <a:lvl4pPr>
              <a:defRPr baseline="0"/>
            </a:lvl4pPr>
            <a:lvl5pPr>
              <a:defRPr baseline="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3" name="标题 5"/>
          <p:cNvSpPr>
            <a:spLocks noGrp="1"/>
          </p:cNvSpPr>
          <p:nvPr>
            <p:ph type="title"/>
          </p:nvPr>
        </p:nvSpPr>
        <p:spPr>
          <a:xfrm>
            <a:off x="769146" y="260651"/>
            <a:ext cx="9432900" cy="871537"/>
          </a:xfrm>
          <a:prstGeom prst="rect">
            <a:avLst/>
          </a:prstGeom>
        </p:spPr>
        <p:txBody>
          <a:bodyPr lIns="121762" tIns="60888" rIns="121762" bIns="60888">
            <a:normAutofit/>
          </a:bodyPr>
          <a:lstStyle>
            <a:lvl1pPr>
              <a:defRPr sz="2800"/>
            </a:lvl1pPr>
          </a:lstStyle>
          <a:p>
            <a:r>
              <a:rPr lang="zh-CN" altLang="en-US" dirty="0" smtClean="0"/>
              <a:t>单击此处编辑母版标题样式</a:t>
            </a:r>
            <a:endParaRPr lang="zh-CN" altLang="en-US" dirty="0"/>
          </a:p>
        </p:txBody>
      </p:sp>
    </p:spTree>
  </p:cSld>
  <p:clrMapOvr>
    <a:masterClrMapping/>
  </p:clrMapOvr>
  <p:transition advTm="3000">
    <p:fade thruBlk="1"/>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transition advClick="0" advTm="8000">
    <p:fade thruBlk="1"/>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81201" y="336815"/>
            <a:ext cx="10457621" cy="759668"/>
          </a:xfrm>
          <a:prstGeom prst="rect">
            <a:avLst/>
          </a:prstGeom>
          <a:noFill/>
          <a:ln w="9525" algn="ctr">
            <a:noFill/>
            <a:miter lim="800000"/>
          </a:ln>
          <a:effectLst/>
        </p:spPr>
        <p:txBody>
          <a:bodyPr vert="horz" wrap="square" lIns="91401" tIns="45700" rIns="91401" bIns="45700" numCol="1" anchor="ctr" anchorCtr="0" compatLnSpc="1"/>
          <a:lstStyle>
            <a:lvl1pPr marL="0" indent="0">
              <a:buFont typeface="Arial" panose="020B0604020202020204" pitchFamily="34" charset="0"/>
              <a:buNone/>
              <a:defRPr lang="zh-CN" altLang="en-US" sz="4000" b="0" dirty="0">
                <a:solidFill>
                  <a:schemeClr val="tx2"/>
                </a:solidFill>
                <a:latin typeface="FrutigerNext LT Light" pitchFamily="34" charset="0"/>
                <a:ea typeface="黑体" panose="02010609060101010101" pitchFamily="2" charset="-122"/>
              </a:defRPr>
            </a:lvl1pPr>
          </a:lstStyle>
          <a:p>
            <a:pPr lvl="0"/>
            <a:r>
              <a:rPr lang="en-US" altLang="zh-CN" dirty="0" smtClean="0"/>
              <a:t>HEADLINE TEXT TO BE PLACED</a:t>
            </a:r>
            <a:endParaRPr lang="zh-CN" altLang="en-US" dirty="0"/>
          </a:p>
        </p:txBody>
      </p:sp>
    </p:spTree>
  </p:cSld>
  <p:clrMapOvr>
    <a:masterClrMapping/>
  </p:clrMapOvr>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ransition spd="slow"/>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638" y="2130444"/>
            <a:ext cx="10365899" cy="1470025"/>
          </a:xfrm>
          <a:prstGeom prst="rect">
            <a:avLst/>
          </a:prstGeom>
        </p:spPr>
        <p:txBody>
          <a:bodyPr lIns="121710" tIns="60864" rIns="121710" bIns="60864"/>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9276" y="3886200"/>
            <a:ext cx="8536623" cy="1752600"/>
          </a:xfrm>
          <a:prstGeom prst="rect">
            <a:avLst/>
          </a:prstGeom>
        </p:spPr>
        <p:txBody>
          <a:bodyPr lIns="121710" tIns="60864" rIns="121710" bIns="60864"/>
          <a:lstStyle>
            <a:lvl1pPr marL="0" indent="0" algn="ctr">
              <a:buNone/>
              <a:defRPr>
                <a:solidFill>
                  <a:schemeClr val="tx1">
                    <a:tint val="75000"/>
                  </a:schemeClr>
                </a:solidFill>
              </a:defRPr>
            </a:lvl1pPr>
            <a:lvl2pPr marL="608330" indent="0" algn="ctr">
              <a:buNone/>
              <a:defRPr>
                <a:solidFill>
                  <a:schemeClr val="tx1">
                    <a:tint val="75000"/>
                  </a:schemeClr>
                </a:solidFill>
              </a:defRPr>
            </a:lvl2pPr>
            <a:lvl3pPr marL="1217295" indent="0" algn="ctr">
              <a:buNone/>
              <a:defRPr>
                <a:solidFill>
                  <a:schemeClr val="tx1">
                    <a:tint val="75000"/>
                  </a:schemeClr>
                </a:solidFill>
              </a:defRPr>
            </a:lvl3pPr>
            <a:lvl4pPr marL="1825625" indent="0" algn="ctr">
              <a:buNone/>
              <a:defRPr>
                <a:solidFill>
                  <a:schemeClr val="tx1">
                    <a:tint val="75000"/>
                  </a:schemeClr>
                </a:solidFill>
              </a:defRPr>
            </a:lvl4pPr>
            <a:lvl5pPr marL="2433955" indent="0" algn="ctr">
              <a:buNone/>
              <a:defRPr>
                <a:solidFill>
                  <a:schemeClr val="tx1">
                    <a:tint val="75000"/>
                  </a:schemeClr>
                </a:solidFill>
              </a:defRPr>
            </a:lvl5pPr>
            <a:lvl6pPr marL="3042920" indent="0" algn="ctr">
              <a:buNone/>
              <a:defRPr>
                <a:solidFill>
                  <a:schemeClr val="tx1">
                    <a:tint val="75000"/>
                  </a:schemeClr>
                </a:solidFill>
              </a:defRPr>
            </a:lvl6pPr>
            <a:lvl7pPr marL="3651250" indent="0" algn="ctr">
              <a:buNone/>
              <a:defRPr>
                <a:solidFill>
                  <a:schemeClr val="tx1">
                    <a:tint val="75000"/>
                  </a:schemeClr>
                </a:solidFill>
              </a:defRPr>
            </a:lvl7pPr>
            <a:lvl8pPr marL="4259580" indent="0" algn="ctr">
              <a:buNone/>
              <a:defRPr>
                <a:solidFill>
                  <a:schemeClr val="tx1">
                    <a:tint val="75000"/>
                  </a:schemeClr>
                </a:solidFill>
              </a:defRPr>
            </a:lvl8pPr>
            <a:lvl9pPr marL="4868545"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609760" y="6356352"/>
            <a:ext cx="2845541" cy="365125"/>
          </a:xfrm>
          <a:prstGeom prst="rect">
            <a:avLst/>
          </a:prstGeom>
        </p:spPr>
        <p:txBody>
          <a:bodyPr lIns="121710" tIns="60864" rIns="121710" bIns="60864"/>
          <a:lstStyle/>
          <a:p>
            <a:fld id="{9A66688C-518A-4ADA-8508-09256B6E6682}" type="datetimeFigureOut">
              <a:rPr lang="zh-CN" altLang="en-US" smtClean="0">
                <a:solidFill>
                  <a:srgbClr val="000000"/>
                </a:solidFill>
                <a:latin typeface="Arial" panose="020B0604020202020204"/>
                <a:ea typeface="宋体" panose="02010600030101010101" pitchFamily="2" charset="-122"/>
              </a:rPr>
            </a:fld>
            <a:endParaRPr lang="zh-CN" altLang="en-US">
              <a:solidFill>
                <a:srgbClr val="000000"/>
              </a:solidFill>
              <a:latin typeface="Arial" panose="020B0604020202020204"/>
              <a:ea typeface="宋体" panose="02010600030101010101" pitchFamily="2" charset="-122"/>
            </a:endParaRPr>
          </a:p>
        </p:txBody>
      </p:sp>
      <p:sp>
        <p:nvSpPr>
          <p:cNvPr id="5" name="页脚占位符 4"/>
          <p:cNvSpPr>
            <a:spLocks noGrp="1"/>
          </p:cNvSpPr>
          <p:nvPr>
            <p:ph type="ftr" sz="quarter" idx="11"/>
          </p:nvPr>
        </p:nvSpPr>
        <p:spPr>
          <a:xfrm>
            <a:off x="4166685" y="6356352"/>
            <a:ext cx="3861805" cy="365125"/>
          </a:xfrm>
          <a:prstGeom prst="rect">
            <a:avLst/>
          </a:prstGeom>
        </p:spPr>
        <p:txBody>
          <a:bodyPr lIns="121710" tIns="60864" rIns="121710" bIns="60864"/>
          <a:lstStyle/>
          <a:p>
            <a:endParaRPr lang="zh-CN" altLang="en-US">
              <a:solidFill>
                <a:srgbClr val="000000"/>
              </a:solidFill>
              <a:latin typeface="Arial" panose="020B0604020202020204"/>
              <a:ea typeface="宋体" panose="02010600030101010101" pitchFamily="2" charset="-122"/>
            </a:endParaRPr>
          </a:p>
        </p:txBody>
      </p:sp>
      <p:sp>
        <p:nvSpPr>
          <p:cNvPr id="6" name="灯片编号占位符 5"/>
          <p:cNvSpPr>
            <a:spLocks noGrp="1"/>
          </p:cNvSpPr>
          <p:nvPr>
            <p:ph type="sldNum" sz="quarter" idx="12"/>
          </p:nvPr>
        </p:nvSpPr>
        <p:spPr>
          <a:xfrm>
            <a:off x="8739875" y="6356352"/>
            <a:ext cx="2845541" cy="365125"/>
          </a:xfrm>
          <a:prstGeom prst="rect">
            <a:avLst/>
          </a:prstGeom>
        </p:spPr>
        <p:txBody>
          <a:bodyPr lIns="121710" tIns="60864" rIns="121710" bIns="60864"/>
          <a:lstStyle/>
          <a:p>
            <a:fld id="{714E0BE2-C3BF-4880-A4AC-EEF08CB2500A}" type="slidenum">
              <a:rPr lang="zh-CN" altLang="en-US" smtClean="0">
                <a:solidFill>
                  <a:srgbClr val="000000"/>
                </a:solidFill>
                <a:latin typeface="Arial" panose="020B0604020202020204"/>
                <a:ea typeface="宋体" panose="02010600030101010101" pitchFamily="2" charset="-122"/>
              </a:rPr>
            </a:fld>
            <a:endParaRPr lang="zh-CN" altLang="en-US">
              <a:solidFill>
                <a:srgbClr val="000000"/>
              </a:solidFill>
              <a:latin typeface="Arial" panose="020B0604020202020204"/>
              <a:ea typeface="宋体" panose="02010600030101010101" pitchFamily="2" charset="-122"/>
            </a:endParaRPr>
          </a:p>
        </p:txBody>
      </p:sp>
    </p:spTree>
  </p:cSld>
  <p:clrMapOvr>
    <a:masterClrMapping/>
  </p:clrMapOvr>
  <p:transition>
    <p:fade/>
  </p:transition>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81050" y="488949"/>
            <a:ext cx="10975975" cy="1143000"/>
          </a:xfrm>
          <a:prstGeom prst="rect">
            <a:avLst/>
          </a:prstGeom>
        </p:spPr>
        <p:txBody>
          <a:bodyPr lIns="91401" tIns="45700" rIns="91401" bIns="45700"/>
          <a:lstStyle>
            <a:lvl1pPr marL="0" marR="0" indent="0" algn="l" defTabSz="913765" rtl="0" eaLnBrk="1" fontAlgn="base" latinLnBrk="0" hangingPunct="1">
              <a:lnSpc>
                <a:spcPct val="100000"/>
              </a:lnSpc>
              <a:spcBef>
                <a:spcPct val="0"/>
              </a:spcBef>
              <a:spcAft>
                <a:spcPct val="0"/>
              </a:spcAft>
              <a:buClrTx/>
              <a:buSzTx/>
              <a:buFontTx/>
              <a:buNone/>
              <a:defRPr>
                <a:solidFill>
                  <a:schemeClr val="tx1">
                    <a:lumMod val="75000"/>
                    <a:lumOff val="25000"/>
                  </a:schemeClr>
                </a:solidFill>
                <a:latin typeface="FrutigerNext LT Light" pitchFamily="34" charset="0"/>
                <a:ea typeface="微软雅黑" panose="020B0503020204020204" pitchFamily="34" charset="-122"/>
              </a:defRPr>
            </a:lvl1pPr>
          </a:lstStyle>
          <a:p>
            <a:r>
              <a:rPr lang="en-US" altLang="zh-CN" dirty="0" smtClean="0"/>
              <a:t>Content</a:t>
            </a:r>
            <a:endParaRPr lang="zh-CN" altLang="en-US" dirty="0"/>
          </a:p>
        </p:txBody>
      </p:sp>
      <p:sp>
        <p:nvSpPr>
          <p:cNvPr id="4" name="文本占位符 3"/>
          <p:cNvSpPr>
            <a:spLocks noGrp="1"/>
          </p:cNvSpPr>
          <p:nvPr>
            <p:ph type="body" sz="quarter" idx="10" hasCustomPrompt="1"/>
          </p:nvPr>
        </p:nvSpPr>
        <p:spPr>
          <a:xfrm>
            <a:off x="811213" y="1803400"/>
            <a:ext cx="10471150" cy="4073525"/>
          </a:xfrm>
          <a:prstGeom prst="rect">
            <a:avLst/>
          </a:prstGeom>
        </p:spPr>
        <p:txBody>
          <a:bodyPr lIns="91401" tIns="45700" rIns="91401" bIns="45700"/>
          <a:lstStyle>
            <a:lvl1pPr>
              <a:defRPr>
                <a:solidFill>
                  <a:schemeClr val="tx1">
                    <a:lumMod val="75000"/>
                    <a:lumOff val="25000"/>
                  </a:schemeClr>
                </a:solidFill>
                <a:latin typeface="微软雅黑" panose="020B0503020204020204" pitchFamily="34" charset="-122"/>
                <a:ea typeface="微软雅黑" panose="020B0503020204020204" pitchFamily="34" charset="-122"/>
              </a:defRPr>
            </a:lvl1pPr>
          </a:lstStyle>
          <a:p>
            <a:pPr lvl="0"/>
            <a:r>
              <a:rPr lang="zh-CN" altLang="en-US" dirty="0" smtClean="0"/>
              <a:t>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smtClean="0"/>
          </a:p>
        </p:txBody>
      </p:sp>
    </p:spTree>
  </p:cSld>
  <p:clrMapOvr>
    <a:masterClrMapping/>
  </p:clrMapOvr>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81050" y="274637"/>
            <a:ext cx="10975975" cy="1143000"/>
          </a:xfrm>
          <a:prstGeom prst="rect">
            <a:avLst/>
          </a:prstGeom>
        </p:spPr>
        <p:txBody>
          <a:bodyPr lIns="91401" tIns="45700" rIns="91401" bIns="45700"/>
          <a:lstStyle/>
          <a:p>
            <a:r>
              <a:rPr lang="zh-CN" altLang="en-US" smtClean="0"/>
              <a:t>单击此处编辑母版标题样式</a:t>
            </a:r>
            <a:endParaRPr lang="zh-CN" altLang="en-US"/>
          </a:p>
        </p:txBody>
      </p:sp>
      <p:sp>
        <p:nvSpPr>
          <p:cNvPr id="3" name="内容占位符 2"/>
          <p:cNvSpPr>
            <a:spLocks noGrp="1"/>
          </p:cNvSpPr>
          <p:nvPr>
            <p:ph idx="1"/>
          </p:nvPr>
        </p:nvSpPr>
        <p:spPr>
          <a:xfrm>
            <a:off x="781050" y="1600201"/>
            <a:ext cx="10975975" cy="4525963"/>
          </a:xfrm>
          <a:prstGeom prst="rect">
            <a:avLst/>
          </a:prstGeom>
        </p:spPr>
        <p:txBody>
          <a:bodyPr lIns="91401" tIns="45700" rIns="91401" bIns="4570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177" y="240457"/>
            <a:ext cx="10910738" cy="1080000"/>
          </a:xfrm>
          <a:prstGeom prst="rect">
            <a:avLst/>
          </a:prstGeom>
          <a:noFill/>
          <a:ln w="9525" algn="ctr">
            <a:noFill/>
            <a:miter lim="800000"/>
          </a:ln>
          <a:effectLst/>
        </p:spPr>
        <p:txBody>
          <a:bodyPr vert="horz" wrap="square" lIns="91401" tIns="45700" rIns="91401" bIns="45700" numCol="1" anchor="ctr" anchorCtr="0" compatLnSpc="1"/>
          <a:lstStyle>
            <a:lvl1pPr marL="0" indent="0">
              <a:buFont typeface="Arial" panose="020B0604020202020204" pitchFamily="34" charset="0"/>
              <a:buNone/>
              <a:defRPr lang="zh-CN" altLang="en-US" dirty="0">
                <a:latin typeface="+mj-lt"/>
                <a:ea typeface="黑体" panose="02010609060101010101" pitchFamily="2" charset="-122"/>
              </a:defRPr>
            </a:lvl1pPr>
          </a:lstStyle>
          <a:p>
            <a:pPr lvl="0"/>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369035"/>
            <a:ext cx="10179584" cy="745784"/>
          </a:xfrm>
          <a:prstGeom prst="rect">
            <a:avLst/>
          </a:prstGeom>
        </p:spPr>
        <p:txBody>
          <a:bodyPr lIns="121918" tIns="60960" rIns="121918" bIns="60960"/>
          <a:lstStyle/>
          <a:p>
            <a:r>
              <a:rPr lang="en-US" smtClean="0"/>
              <a:t>Click to edit Master title style</a:t>
            </a:r>
            <a:endParaRPr lang="en-US"/>
          </a:p>
        </p:txBody>
      </p:sp>
    </p:spTree>
  </p:cSld>
  <p:clrMapOvr>
    <a:masterClrMapping/>
  </p:clrMapOvr>
  <p:transition advClick="0" advTm="8000">
    <p:fade thruBlk="1"/>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369035"/>
            <a:ext cx="10179584" cy="745784"/>
          </a:xfrm>
          <a:prstGeom prst="rect">
            <a:avLst/>
          </a:prstGeom>
        </p:spPr>
        <p:txBody>
          <a:bodyPr lIns="121918" tIns="60960" rIns="121918" bIns="60960"/>
          <a:lstStyle/>
          <a:p>
            <a:r>
              <a:rPr lang="en-US" smtClean="0"/>
              <a:t>Click to edit Master title style</a:t>
            </a:r>
            <a:endParaRPr lang="en-US"/>
          </a:p>
        </p:txBody>
      </p:sp>
    </p:spTree>
  </p:cSld>
  <p:clrMapOvr>
    <a:masterClrMapping/>
  </p:clrMapOvr>
  <p:transition advClick="0" advTm="8000">
    <p:fade thruBlk="1"/>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369035"/>
            <a:ext cx="10179584" cy="745784"/>
          </a:xfrm>
          <a:prstGeom prst="rect">
            <a:avLst/>
          </a:prstGeom>
        </p:spPr>
        <p:txBody>
          <a:bodyPr lIns="121918" tIns="60960" rIns="121918" bIns="60960"/>
          <a:lstStyle/>
          <a:p>
            <a:r>
              <a:rPr lang="en-US" smtClean="0"/>
              <a:t>Click to edit Master title style</a:t>
            </a:r>
            <a:endParaRPr lang="en-US"/>
          </a:p>
        </p:txBody>
      </p:sp>
    </p:spTree>
  </p:cSld>
  <p:clrMapOvr>
    <a:masterClrMapping/>
  </p:clrMapOvr>
  <p:transition advClick="0" advTm="8000">
    <p:fade thruBlk="1"/>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638" y="2130428"/>
            <a:ext cx="10365899" cy="1470025"/>
          </a:xfrm>
          <a:prstGeom prst="rect">
            <a:avLst/>
          </a:prstGeom>
        </p:spPr>
        <p:txBody>
          <a:bodyPr lIns="121918" tIns="60960" rIns="121918" bIns="60960"/>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9276" y="3886200"/>
            <a:ext cx="8536623" cy="1752600"/>
          </a:xfrm>
          <a:prstGeom prst="rect">
            <a:avLst/>
          </a:prstGeom>
        </p:spPr>
        <p:txBody>
          <a:bodyPr lIns="121918" tIns="60960" rIns="121918" bIns="60960"/>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609760" y="6356352"/>
            <a:ext cx="2845541" cy="365125"/>
          </a:xfrm>
          <a:prstGeom prst="rect">
            <a:avLst/>
          </a:prstGeom>
        </p:spPr>
        <p:txBody>
          <a:bodyPr lIns="121918" tIns="60960" rIns="121918" bIns="60960"/>
          <a:lstStyle/>
          <a:p>
            <a:fld id="{9A66688C-518A-4ADA-8508-09256B6E6682}" type="datetimeFigureOut">
              <a:rPr lang="zh-CN" altLang="en-US" smtClean="0">
                <a:solidFill>
                  <a:srgbClr val="000000"/>
                </a:solidFill>
                <a:latin typeface="Arial" panose="020B0604020202020204"/>
                <a:ea typeface="宋体" panose="02010600030101010101" pitchFamily="2" charset="-122"/>
              </a:rPr>
            </a:fld>
            <a:endParaRPr lang="zh-CN" altLang="en-US">
              <a:solidFill>
                <a:srgbClr val="000000"/>
              </a:solidFill>
              <a:latin typeface="Arial" panose="020B0604020202020204"/>
              <a:ea typeface="宋体" panose="02010600030101010101" pitchFamily="2" charset="-122"/>
            </a:endParaRPr>
          </a:p>
        </p:txBody>
      </p:sp>
      <p:sp>
        <p:nvSpPr>
          <p:cNvPr id="5" name="页脚占位符 4"/>
          <p:cNvSpPr>
            <a:spLocks noGrp="1"/>
          </p:cNvSpPr>
          <p:nvPr>
            <p:ph type="ftr" sz="quarter" idx="11"/>
          </p:nvPr>
        </p:nvSpPr>
        <p:spPr>
          <a:xfrm>
            <a:off x="4166685" y="6356352"/>
            <a:ext cx="3861805" cy="365125"/>
          </a:xfrm>
          <a:prstGeom prst="rect">
            <a:avLst/>
          </a:prstGeom>
        </p:spPr>
        <p:txBody>
          <a:bodyPr lIns="121918" tIns="60960" rIns="121918" bIns="60960"/>
          <a:lstStyle/>
          <a:p>
            <a:endParaRPr lang="zh-CN" altLang="en-US">
              <a:solidFill>
                <a:srgbClr val="000000"/>
              </a:solidFill>
              <a:latin typeface="Arial" panose="020B0604020202020204"/>
              <a:ea typeface="宋体" panose="02010600030101010101" pitchFamily="2" charset="-122"/>
            </a:endParaRPr>
          </a:p>
        </p:txBody>
      </p:sp>
      <p:sp>
        <p:nvSpPr>
          <p:cNvPr id="6" name="灯片编号占位符 5"/>
          <p:cNvSpPr>
            <a:spLocks noGrp="1"/>
          </p:cNvSpPr>
          <p:nvPr>
            <p:ph type="sldNum" sz="quarter" idx="12"/>
          </p:nvPr>
        </p:nvSpPr>
        <p:spPr>
          <a:xfrm>
            <a:off x="8739875" y="6356352"/>
            <a:ext cx="2845541" cy="365125"/>
          </a:xfrm>
          <a:prstGeom prst="rect">
            <a:avLst/>
          </a:prstGeom>
        </p:spPr>
        <p:txBody>
          <a:bodyPr lIns="121918" tIns="60960" rIns="121918" bIns="60960"/>
          <a:lstStyle/>
          <a:p>
            <a:fld id="{714E0BE2-C3BF-4880-A4AC-EEF08CB2500A}" type="slidenum">
              <a:rPr lang="zh-CN" altLang="en-US" smtClean="0">
                <a:solidFill>
                  <a:srgbClr val="000000"/>
                </a:solidFill>
                <a:latin typeface="Arial" panose="020B0604020202020204"/>
                <a:ea typeface="宋体" panose="02010600030101010101" pitchFamily="2" charset="-122"/>
              </a:rPr>
            </a:fld>
            <a:endParaRPr lang="zh-CN" altLang="en-US">
              <a:solidFill>
                <a:srgbClr val="000000"/>
              </a:solidFill>
              <a:latin typeface="Arial" panose="020B0604020202020204"/>
              <a:ea typeface="宋体" panose="02010600030101010101" pitchFamily="2" charset="-122"/>
            </a:endParaRPr>
          </a:p>
        </p:txBody>
      </p:sp>
    </p:spTree>
  </p:cSld>
  <p:clrMapOvr>
    <a:masterClrMapping/>
  </p:clrMapOvr>
  <p:transition>
    <p:fade/>
  </p:transition>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12858" y="364069"/>
            <a:ext cx="10179584" cy="567267"/>
          </a:xfrm>
          <a:prstGeom prst="rect">
            <a:avLst/>
          </a:prstGeom>
        </p:spPr>
        <p:txBody>
          <a:bodyPr lIns="121895" tIns="60948" rIns="121895" bIns="60948"/>
          <a:lstStyle>
            <a:lvl1pPr>
              <a:defRPr sz="32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12858" y="1334167"/>
            <a:ext cx="10157076" cy="4584744"/>
          </a:xfrm>
          <a:prstGeom prst="rect">
            <a:avLst/>
          </a:prstGeom>
        </p:spPr>
        <p:txBody>
          <a:bodyPr lIns="121895" tIns="60948" rIns="121895" bIns="60948"/>
          <a:lstStyle>
            <a:lvl1pPr>
              <a:defRPr sz="3200"/>
            </a:lvl1pPr>
            <a:lvl2pPr>
              <a:defRPr sz="2700"/>
            </a:lvl2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p:transition advClick="0" advTm="8000">
    <p:fade thruBlk="1"/>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10_自定义版式">
    <p:spTree>
      <p:nvGrpSpPr>
        <p:cNvPr id="1" name=""/>
        <p:cNvGrpSpPr/>
        <p:nvPr/>
      </p:nvGrpSpPr>
      <p:grpSpPr>
        <a:xfrm>
          <a:off x="0" y="0"/>
          <a:ext cx="0" cy="0"/>
          <a:chOff x="0" y="0"/>
          <a:chExt cx="0" cy="0"/>
        </a:xfrm>
      </p:grpSpPr>
      <p:sp>
        <p:nvSpPr>
          <p:cNvPr id="2" name="Title 1"/>
          <p:cNvSpPr>
            <a:spLocks noGrp="1"/>
          </p:cNvSpPr>
          <p:nvPr>
            <p:ph type="title"/>
          </p:nvPr>
        </p:nvSpPr>
        <p:spPr>
          <a:xfrm>
            <a:off x="1007796" y="369035"/>
            <a:ext cx="10179584" cy="745784"/>
          </a:xfrm>
          <a:prstGeom prst="rect">
            <a:avLst/>
          </a:prstGeom>
        </p:spPr>
        <p:txBody>
          <a:bodyPr lIns="121918" tIns="60960" rIns="121918" bIns="60960"/>
          <a:lstStyle>
            <a:lvl1pPr>
              <a:defRPr sz="3700" baseline="0">
                <a:solidFill>
                  <a:srgbClr val="C00000"/>
                </a:solidFill>
              </a:defRPr>
            </a:lvl1pPr>
          </a:lstStyle>
          <a:p>
            <a:r>
              <a:rPr lang="zh-CN" altLang="en-US" dirty="0" smtClean="0"/>
              <a:t>单击此处编辑母版标题样式</a:t>
            </a:r>
            <a:endParaRPr lang="en-US" dirty="0"/>
          </a:p>
        </p:txBody>
      </p:sp>
    </p:spTree>
  </p:cSld>
  <p:clrMapOvr>
    <a:masterClrMapping/>
  </p:clrMapOvr>
  <p:transition advClick="0" advTm="8000">
    <p:fade thruBlk="1"/>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382272" y="561713"/>
            <a:ext cx="11459011" cy="521027"/>
          </a:xfrm>
          <a:prstGeom prst="rect">
            <a:avLst/>
          </a:prstGeom>
        </p:spPr>
        <p:txBody>
          <a:bodyPr lIns="121918" tIns="60960" rIns="121918" bIns="60960"/>
          <a:lstStyle>
            <a:lvl1pPr>
              <a:defRPr sz="2700" b="0">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12858" y="364069"/>
            <a:ext cx="10179584" cy="567267"/>
          </a:xfrm>
          <a:prstGeom prst="rect">
            <a:avLst/>
          </a:prstGeom>
        </p:spPr>
        <p:txBody>
          <a:bodyPr lIns="121687" tIns="60852" rIns="121687" bIns="60852"/>
          <a:lstStyle>
            <a:lvl1pPr>
              <a:defRPr sz="32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12858" y="1334167"/>
            <a:ext cx="10157076" cy="4584744"/>
          </a:xfrm>
          <a:prstGeom prst="rect">
            <a:avLst/>
          </a:prstGeom>
        </p:spPr>
        <p:txBody>
          <a:bodyPr lIns="121687" tIns="60852" rIns="121687" bIns="60852"/>
          <a:lstStyle>
            <a:lvl1pPr>
              <a:defRPr sz="3200"/>
            </a:lvl1pPr>
            <a:lvl2pPr>
              <a:defRPr sz="2700"/>
            </a:lvl2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p:transition advClick="0" advTm="8000">
    <p:fade thruBlk="1"/>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78982" y="-10583"/>
            <a:ext cx="8729289" cy="827616"/>
          </a:xfrm>
          <a:prstGeom prst="rect">
            <a:avLst/>
          </a:prstGeom>
        </p:spPr>
        <p:txBody>
          <a:bodyPr lIns="121918" tIns="60960" rIns="121918" bIns="60960">
            <a:normAutofit/>
          </a:bodyPr>
          <a:lstStyle>
            <a:lvl1pPr algn="l">
              <a:defRPr sz="2700" b="1">
                <a:solidFill>
                  <a:srgbClr val="C00000"/>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a:xfrm>
            <a:off x="609760" y="6356352"/>
            <a:ext cx="2845541" cy="365125"/>
          </a:xfrm>
          <a:prstGeom prst="rect">
            <a:avLst/>
          </a:prstGeom>
        </p:spPr>
        <p:txBody>
          <a:bodyPr lIns="121918" tIns="60960" rIns="121918" bIns="60960"/>
          <a:lstStyle/>
          <a:p>
            <a:fld id="{77B6DD11-1258-465E-919F-DA8945B36261}" type="datetimeFigureOut">
              <a:rPr lang="zh-CN" altLang="en-US" smtClean="0">
                <a:solidFill>
                  <a:srgbClr val="000000"/>
                </a:solidFill>
                <a:ea typeface="宋体" panose="02010600030101010101" pitchFamily="2" charset="-122"/>
              </a:rPr>
            </a:fld>
            <a:endParaRPr lang="zh-CN" altLang="en-US">
              <a:solidFill>
                <a:srgbClr val="000000"/>
              </a:solidFill>
              <a:ea typeface="宋体" panose="02010600030101010101" pitchFamily="2" charset="-122"/>
            </a:endParaRPr>
          </a:p>
        </p:txBody>
      </p:sp>
      <p:sp>
        <p:nvSpPr>
          <p:cNvPr id="5" name="页脚占位符 4"/>
          <p:cNvSpPr>
            <a:spLocks noGrp="1"/>
          </p:cNvSpPr>
          <p:nvPr>
            <p:ph type="ftr" sz="quarter" idx="11"/>
          </p:nvPr>
        </p:nvSpPr>
        <p:spPr>
          <a:xfrm>
            <a:off x="4166689" y="6356352"/>
            <a:ext cx="3861805" cy="365125"/>
          </a:xfrm>
          <a:prstGeom prst="rect">
            <a:avLst/>
          </a:prstGeom>
        </p:spPr>
        <p:txBody>
          <a:bodyPr lIns="121918" tIns="60960" rIns="121918" bIns="60960"/>
          <a:lstStyle/>
          <a:p>
            <a:endParaRPr lang="zh-CN" altLang="en-US">
              <a:solidFill>
                <a:srgbClr val="000000"/>
              </a:solidFill>
              <a:ea typeface="宋体" panose="02010600030101010101" pitchFamily="2" charset="-122"/>
            </a:endParaRPr>
          </a:p>
        </p:txBody>
      </p:sp>
      <p:sp>
        <p:nvSpPr>
          <p:cNvPr id="6" name="灯片编号占位符 5"/>
          <p:cNvSpPr>
            <a:spLocks noGrp="1"/>
          </p:cNvSpPr>
          <p:nvPr>
            <p:ph type="sldNum" sz="quarter" idx="12"/>
          </p:nvPr>
        </p:nvSpPr>
        <p:spPr>
          <a:xfrm>
            <a:off x="8739875" y="6356352"/>
            <a:ext cx="2845541" cy="365125"/>
          </a:xfrm>
          <a:prstGeom prst="rect">
            <a:avLst/>
          </a:prstGeom>
        </p:spPr>
        <p:txBody>
          <a:bodyPr lIns="121918" tIns="60960" rIns="121918" bIns="60960"/>
          <a:lstStyle/>
          <a:p>
            <a:fld id="{12656A25-47B8-4CC8-AC94-92D29BE562CE}" type="slidenum">
              <a:rPr lang="zh-CN" altLang="en-US" smtClean="0">
                <a:solidFill>
                  <a:srgbClr val="000000"/>
                </a:solidFill>
                <a:ea typeface="宋体" panose="02010600030101010101" pitchFamily="2" charset="-122"/>
              </a:rPr>
            </a:fld>
            <a:endParaRPr lang="zh-CN" altLang="en-US">
              <a:solidFill>
                <a:srgbClr val="000000"/>
              </a:solidFill>
              <a:ea typeface="宋体" panose="02010600030101010101" pitchFamily="2" charset="-122"/>
            </a:endParaRPr>
          </a:p>
        </p:txBody>
      </p:sp>
    </p:spTree>
  </p:cSld>
  <p:clrMapOvr>
    <a:masterClrMapping/>
  </p:clrMapOvr>
  <p:transition>
    <p:fade/>
  </p:transition>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9_空白">
    <p:spTree>
      <p:nvGrpSpPr>
        <p:cNvPr id="1" name=""/>
        <p:cNvGrpSpPr/>
        <p:nvPr/>
      </p:nvGrpSpPr>
      <p:grpSpPr>
        <a:xfrm>
          <a:off x="0" y="0"/>
          <a:ext cx="0" cy="0"/>
          <a:chOff x="0" y="0"/>
          <a:chExt cx="0" cy="0"/>
        </a:xfrm>
      </p:grpSpPr>
      <p:sp>
        <p:nvSpPr>
          <p:cNvPr id="2" name="Rectangle 13"/>
          <p:cNvSpPr>
            <a:spLocks noGrp="1" noChangeArrowheads="1"/>
          </p:cNvSpPr>
          <p:nvPr>
            <p:ph type="title"/>
          </p:nvPr>
        </p:nvSpPr>
        <p:spPr bwMode="auto">
          <a:xfrm>
            <a:off x="848771" y="113434"/>
            <a:ext cx="1017958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3345" rIns="106693" bIns="53345" numCol="1" anchor="ctr" anchorCtr="0" compatLnSpc="1"/>
          <a:lstStyle>
            <a:lvl1pPr>
              <a:defRPr baseline="0">
                <a:solidFill>
                  <a:srgbClr val="C00000"/>
                </a:solidFill>
              </a:defRPr>
            </a:lvl1pPr>
          </a:lstStyle>
          <a:p>
            <a:pPr lvl="0"/>
            <a:r>
              <a:rPr lang="zh-CN" altLang="en-US" smtClean="0"/>
              <a:t>单击此处编辑母版标题样式</a:t>
            </a:r>
            <a:endParaRPr lang="zh-CN" altLang="en-US" dirty="0" smtClean="0"/>
          </a:p>
        </p:txBody>
      </p:sp>
    </p:spTree>
  </p:cSld>
  <p:clrMapOvr>
    <a:masterClrMapping/>
  </p:clrMapOvr>
  <p:transition advClick="0" advTm="8000"/>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449292"/>
            <a:ext cx="10179584" cy="871537"/>
          </a:xfrm>
          <a:prstGeom prst="rect">
            <a:avLst/>
          </a:prstGeom>
        </p:spPr>
        <p:txBody>
          <a:bodyPr lIns="121918" tIns="60960" rIns="121918" bIns="60960"/>
          <a:lstStyle/>
          <a:p>
            <a:r>
              <a:rPr lang="en-US" smtClean="0"/>
              <a:t>Click to edit Master title style</a:t>
            </a:r>
            <a:endParaRPr lang="en-US"/>
          </a:p>
        </p:txBody>
      </p:sp>
      <p:sp>
        <p:nvSpPr>
          <p:cNvPr id="4" name="Content Placeholder 3"/>
          <p:cNvSpPr>
            <a:spLocks noGrp="1"/>
          </p:cNvSpPr>
          <p:nvPr>
            <p:ph sz="quarter" idx="10"/>
          </p:nvPr>
        </p:nvSpPr>
        <p:spPr>
          <a:xfrm>
            <a:off x="1019050" y="1628384"/>
            <a:ext cx="10157076" cy="4584744"/>
          </a:xfrm>
          <a:prstGeom prst="rect">
            <a:avLst/>
          </a:prstGeom>
        </p:spPr>
        <p:txBody>
          <a:bodyPr lIns="121918" tIns="60960" rIns="121918" bIns="60960"/>
          <a:lstStyle>
            <a:lvl1pPr>
              <a:defRPr sz="3200"/>
            </a:lvl1pPr>
            <a:lvl2pPr>
              <a:defRPr sz="2700"/>
            </a:lvl2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p:transition advClick="0" advTm="8000">
    <p:fade thruBlk="1"/>
  </p:transition>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5" name="内容占位符 2"/>
          <p:cNvSpPr>
            <a:spLocks noGrp="1"/>
          </p:cNvSpPr>
          <p:nvPr>
            <p:ph idx="1"/>
          </p:nvPr>
        </p:nvSpPr>
        <p:spPr>
          <a:xfrm>
            <a:off x="431483" y="1124744"/>
            <a:ext cx="11332209" cy="5088565"/>
          </a:xfrm>
          <a:prstGeom prst="rect">
            <a:avLst/>
          </a:prstGeom>
        </p:spPr>
        <p:txBody>
          <a:bodyPr lIns="121918" tIns="60960" rIns="121918" bIns="6096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Rectangle 13"/>
          <p:cNvSpPr>
            <a:spLocks noGrp="1" noChangeArrowheads="1"/>
          </p:cNvSpPr>
          <p:nvPr>
            <p:ph type="title"/>
          </p:nvPr>
        </p:nvSpPr>
        <p:spPr bwMode="auto">
          <a:xfrm>
            <a:off x="431483" y="3"/>
            <a:ext cx="11332209" cy="740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3412" rIns="106825" bIns="53412" numCol="1" anchor="ctr" anchorCtr="0" compatLnSpc="1"/>
          <a:lstStyle/>
          <a:p>
            <a:pPr lvl="0"/>
            <a:r>
              <a:rPr lang="zh-CN" altLang="en-US" dirty="0" smtClean="0"/>
              <a:t>单击此处编辑母版标题样式</a:t>
            </a:r>
            <a:endParaRPr lang="zh-CN" altLang="en-US" dirty="0" smtClean="0"/>
          </a:p>
        </p:txBody>
      </p:sp>
    </p:spTree>
  </p:cSld>
  <p:clrMapOvr>
    <a:masterClrMapping/>
  </p:clrMapOvr>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Title 1"/>
          <p:cNvSpPr>
            <a:spLocks noGrp="1"/>
          </p:cNvSpPr>
          <p:nvPr>
            <p:ph type="title"/>
          </p:nvPr>
        </p:nvSpPr>
        <p:spPr>
          <a:xfrm>
            <a:off x="1007796" y="369039"/>
            <a:ext cx="10179584" cy="745784"/>
          </a:xfrm>
          <a:prstGeom prst="rect">
            <a:avLst/>
          </a:prstGeom>
        </p:spPr>
        <p:txBody>
          <a:bodyPr lIns="121849" tIns="60928" rIns="121849" bIns="60928"/>
          <a:lstStyle>
            <a:lvl1pPr>
              <a:defRPr sz="3700" baseline="0">
                <a:solidFill>
                  <a:srgbClr val="C00000"/>
                </a:solidFill>
              </a:defRPr>
            </a:lvl1pPr>
          </a:lstStyle>
          <a:p>
            <a:r>
              <a:rPr lang="zh-CN" altLang="en-US" dirty="0" smtClean="0"/>
              <a:t>单击此处编辑母版标题样式</a:t>
            </a:r>
            <a:endParaRPr lang="en-US" dirty="0"/>
          </a:p>
        </p:txBody>
      </p:sp>
    </p:spTree>
  </p:cSld>
  <p:clrMapOvr>
    <a:masterClrMapping/>
  </p:clrMapOvr>
  <p:transition advClick="0" advTm="8000">
    <p:fade thruBlk="1"/>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矩形 10"/>
          <p:cNvSpPr>
            <a:spLocks noGrp="1" noChangeArrowheads="1"/>
          </p:cNvSpPr>
          <p:nvPr>
            <p:ph type="dt" sz="half" idx="10"/>
          </p:nvPr>
        </p:nvSpPr>
        <p:spPr>
          <a:xfrm>
            <a:off x="8482256" y="6488251"/>
            <a:ext cx="2796359" cy="455508"/>
          </a:xfrm>
          <a:prstGeom prst="rect">
            <a:avLst/>
          </a:prstGeom>
        </p:spPr>
        <p:txBody>
          <a:bodyPr lIns="121849" tIns="60928" rIns="121849" bIns="60928"/>
          <a:lstStyle>
            <a:lvl1pPr>
              <a:defRPr/>
            </a:lvl1pPr>
          </a:lstStyle>
          <a:p>
            <a:pPr>
              <a:defRPr/>
            </a:pPr>
            <a:r>
              <a:rPr lang="de-DE" altLang="zh-CN">
                <a:solidFill>
                  <a:srgbClr val="000000"/>
                </a:solidFill>
                <a:latin typeface="Arial" panose="020B0604020202020204"/>
              </a:rPr>
              <a:t>Page </a:t>
            </a:r>
            <a:fld id="{6F25BEA5-3C9E-420D-A12C-776D55E4759E}" type="slidenum">
              <a:rPr lang="de-DE" altLang="zh-CN">
                <a:solidFill>
                  <a:srgbClr val="000000"/>
                </a:solidFill>
                <a:latin typeface="Arial" panose="020B0604020202020204"/>
              </a:rPr>
            </a:fld>
            <a:endParaRPr lang="en-GB" altLang="zh-CN">
              <a:solidFill>
                <a:srgbClr val="000000"/>
              </a:solidFill>
              <a:latin typeface="Arial" panose="020B0604020202020204"/>
            </a:endParaRPr>
          </a:p>
        </p:txBody>
      </p:sp>
    </p:spTree>
  </p:cSld>
  <p:clrMapOvr>
    <a:masterClrMapping/>
  </p:clrMapOvr>
  <p:transition advClick="0"/>
</p:sldLayout>
</file>

<file path=ppt/slideLayouts/slideLayout337.xml><?xml version="1.0" encoding="utf-8"?>
<p:sldLayout xmlns:a="http://schemas.openxmlformats.org/drawingml/2006/main" xmlns:r="http://schemas.openxmlformats.org/officeDocument/2006/relationships" xmlns:p="http://schemas.openxmlformats.org/presentationml/2006/main">
  <p:cSld name="1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49432" y="369039"/>
            <a:ext cx="11606008" cy="745784"/>
          </a:xfrm>
          <a:prstGeom prst="rect">
            <a:avLst/>
          </a:prstGeom>
        </p:spPr>
        <p:txBody>
          <a:bodyPr lIns="0" tIns="60928" rIns="0" bIns="60928"/>
          <a:lstStyle>
            <a:lvl1pPr>
              <a:defRPr sz="3200" baseline="0">
                <a:latin typeface="+mj-ea"/>
                <a:ea typeface="+mj-ea"/>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9536" y="1297019"/>
            <a:ext cx="11321187" cy="4800000"/>
          </a:xfrm>
          <a:prstGeom prst="rect">
            <a:avLst/>
          </a:prstGeom>
        </p:spPr>
        <p:txBody>
          <a:bodyPr lIns="0" tIns="60928" rIns="0" bIns="60928"/>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p:transition advClick="0" advTm="8000"/>
</p:sldLayout>
</file>

<file path=ppt/slideLayouts/slideLayout338.xml><?xml version="1.0" encoding="utf-8"?>
<p:sldLayout xmlns:a="http://schemas.openxmlformats.org/drawingml/2006/main" xmlns:r="http://schemas.openxmlformats.org/officeDocument/2006/relationships" xmlns:p="http://schemas.openxmlformats.org/presentationml/2006/main">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369039"/>
            <a:ext cx="10179584" cy="745784"/>
          </a:xfrm>
          <a:prstGeom prst="rect">
            <a:avLst/>
          </a:prstGeom>
        </p:spPr>
        <p:txBody>
          <a:bodyPr lIns="121849" tIns="60928" rIns="121849" bIns="60928"/>
          <a:lstStyle/>
          <a:p>
            <a:r>
              <a:rPr lang="en-US" smtClean="0"/>
              <a:t>Click to edit Master title style</a:t>
            </a:r>
            <a:endParaRPr lang="en-US"/>
          </a:p>
        </p:txBody>
      </p:sp>
    </p:spTree>
  </p:cSld>
  <p:clrMapOvr>
    <a:masterClrMapping/>
  </p:clrMapOvr>
  <p:transition advClick="0" advTm="8000">
    <p:fade thruBlk="1"/>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369039"/>
            <a:ext cx="10179584" cy="745784"/>
          </a:xfrm>
          <a:prstGeom prst="rect">
            <a:avLst/>
          </a:prstGeom>
        </p:spPr>
        <p:txBody>
          <a:bodyPr lIns="121849" tIns="60928" rIns="121849" bIns="60928"/>
          <a:lstStyle/>
          <a:p>
            <a:r>
              <a:rPr lang="en-US" smtClean="0"/>
              <a:t>Click to edit Master title style</a:t>
            </a:r>
            <a:endParaRPr lang="en-US"/>
          </a:p>
        </p:txBody>
      </p:sp>
    </p:spTree>
  </p:cSld>
  <p:clrMapOvr>
    <a:masterClrMapping/>
  </p:clrMapOvr>
  <p:transition advClick="0" advTm="8000">
    <p:fade thruBlk="1"/>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81201" y="336815"/>
            <a:ext cx="10457621" cy="759668"/>
          </a:xfrm>
          <a:prstGeom prst="rect">
            <a:avLst/>
          </a:prstGeom>
          <a:noFill/>
          <a:ln w="9525" algn="ctr">
            <a:noFill/>
            <a:miter lim="800000"/>
          </a:ln>
          <a:effectLst/>
        </p:spPr>
        <p:txBody>
          <a:bodyPr vert="horz" wrap="square" lIns="91241" tIns="45620" rIns="91241" bIns="45620" numCol="1" anchor="ctr" anchorCtr="0" compatLnSpc="1"/>
          <a:lstStyle>
            <a:lvl1pPr marL="0" indent="0">
              <a:buFont typeface="Arial" panose="020B0604020202020204" pitchFamily="34" charset="0"/>
              <a:buNone/>
              <a:defRPr lang="zh-CN" altLang="en-US" sz="4000" b="0" dirty="0">
                <a:solidFill>
                  <a:schemeClr val="tx2"/>
                </a:solidFill>
                <a:latin typeface="FrutigerNext LT Light" pitchFamily="34" charset="0"/>
                <a:ea typeface="黑体" panose="02010609060101010101" pitchFamily="2" charset="-122"/>
              </a:defRPr>
            </a:lvl1pPr>
          </a:lstStyle>
          <a:p>
            <a:pPr lvl="0"/>
            <a:r>
              <a:rPr lang="en-US" altLang="zh-CN" dirty="0" smtClean="0"/>
              <a:t>HEADLINE TEXT TO BE PLACED</a:t>
            </a:r>
            <a:endParaRPr lang="zh-CN" altLang="en-US" dirty="0"/>
          </a:p>
        </p:txBody>
      </p:sp>
    </p:spTree>
  </p:cSld>
  <p:clrMapOvr>
    <a:masterClrMapping/>
  </p:clrMapOvr>
  <p:transition>
    <p:fade thruBlk="1"/>
  </p:transition>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369039"/>
            <a:ext cx="10179584" cy="745784"/>
          </a:xfrm>
          <a:prstGeom prst="rect">
            <a:avLst/>
          </a:prstGeom>
        </p:spPr>
        <p:txBody>
          <a:bodyPr lIns="121849" tIns="60928" rIns="121849" bIns="60928"/>
          <a:lstStyle/>
          <a:p>
            <a:r>
              <a:rPr lang="en-US" smtClean="0"/>
              <a:t>Click to edit Master title style</a:t>
            </a:r>
            <a:endParaRPr lang="en-US"/>
          </a:p>
        </p:txBody>
      </p:sp>
      <p:sp>
        <p:nvSpPr>
          <p:cNvPr id="4" name="Content Placeholder 3"/>
          <p:cNvSpPr>
            <a:spLocks noGrp="1"/>
          </p:cNvSpPr>
          <p:nvPr>
            <p:ph sz="quarter" idx="10"/>
          </p:nvPr>
        </p:nvSpPr>
        <p:spPr>
          <a:xfrm>
            <a:off x="1007795" y="1297019"/>
            <a:ext cx="10130638" cy="4800000"/>
          </a:xfrm>
          <a:prstGeom prst="rect">
            <a:avLst/>
          </a:prstGeom>
        </p:spPr>
        <p:txBody>
          <a:bodyPr lIns="121849" tIns="60928" rIns="121849" bIns="60928"/>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p:transition advClick="0" advTm="8000">
    <p:fade thruBlk="1"/>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5975" cy="1143000"/>
          </a:xfrm>
          <a:prstGeom prst="rect">
            <a:avLst/>
          </a:prstGeom>
        </p:spPr>
        <p:txBody>
          <a:bodyPr lIns="91414" tIns="45707" rIns="91414" bIns="45707"/>
          <a:lstStyle/>
          <a:p>
            <a:r>
              <a:rPr lang="zh-CN" altLang="en-US" smtClean="0"/>
              <a:t>单击此处编辑母版标题样式</a:t>
            </a:r>
            <a:endParaRPr lang="zh-CN" altLang="en-US"/>
          </a:p>
        </p:txBody>
      </p:sp>
      <p:sp>
        <p:nvSpPr>
          <p:cNvPr id="3" name="内容占位符 2"/>
          <p:cNvSpPr>
            <a:spLocks noGrp="1"/>
          </p:cNvSpPr>
          <p:nvPr>
            <p:ph idx="1"/>
          </p:nvPr>
        </p:nvSpPr>
        <p:spPr>
          <a:xfrm>
            <a:off x="609600" y="1600201"/>
            <a:ext cx="10975975" cy="4525963"/>
          </a:xfrm>
          <a:prstGeom prst="rect">
            <a:avLst/>
          </a:prstGeom>
        </p:spPr>
        <p:txBody>
          <a:bodyPr lIns="91414" tIns="45707" rIns="91414" bIns="45707"/>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7910513" y="6402388"/>
            <a:ext cx="1409700" cy="1101725"/>
          </a:xfrm>
          <a:prstGeom prst="rect">
            <a:avLst/>
          </a:prstGeom>
        </p:spPr>
        <p:txBody>
          <a:bodyPr lIns="91414" tIns="45707" rIns="91414" bIns="45707"/>
          <a:lstStyle>
            <a:lvl1pPr>
              <a:defRPr/>
            </a:lvl1pPr>
          </a:lstStyle>
          <a:p>
            <a:endParaRPr lang="de-DE"/>
          </a:p>
          <a:p>
            <a:r>
              <a:rPr lang="de-DE"/>
              <a:t>Page </a:t>
            </a:r>
            <a:fld id="{6DD5C33E-A6D1-46F7-BADB-AA3B91B267E9}" type="slidenum">
              <a:rPr lang="de-DE"/>
            </a:fld>
            <a:endParaRPr lang="en-GB"/>
          </a:p>
        </p:txBody>
      </p:sp>
    </p:spTree>
  </p:cSld>
  <p:clrMapOvr>
    <a:masterClrMapping/>
  </p:clrMapOvr>
  <p:transition advClick="0" advTm="8000">
    <p:fade thruBlk="1"/>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5975" cy="1143000"/>
          </a:xfrm>
          <a:prstGeom prst="rect">
            <a:avLst/>
          </a:prstGeom>
        </p:spPr>
        <p:txBody>
          <a:bodyPr lIns="91414" tIns="45707" rIns="91414" bIns="45707"/>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7910513" y="6402388"/>
            <a:ext cx="1409700" cy="1101725"/>
          </a:xfrm>
          <a:prstGeom prst="rect">
            <a:avLst/>
          </a:prstGeom>
        </p:spPr>
        <p:txBody>
          <a:bodyPr lIns="91414" tIns="45707" rIns="91414" bIns="45707"/>
          <a:lstStyle>
            <a:lvl1pPr>
              <a:defRPr/>
            </a:lvl1pPr>
          </a:lstStyle>
          <a:p>
            <a:endParaRPr lang="de-DE"/>
          </a:p>
          <a:p>
            <a:r>
              <a:rPr lang="de-DE"/>
              <a:t>Page </a:t>
            </a:r>
            <a:fld id="{21170A66-B461-4B3D-8CD2-433FB662BBAB}" type="slidenum">
              <a:rPr lang="de-DE"/>
            </a:fld>
            <a:endParaRPr lang="en-GB"/>
          </a:p>
        </p:txBody>
      </p:sp>
    </p:spTree>
  </p:cSld>
  <p:clrMapOvr>
    <a:masterClrMapping/>
  </p:clrMapOvr>
  <p:transition advClick="0" advTm="8000">
    <p:fade thruBlk="1"/>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19687" y="92232"/>
            <a:ext cx="10756260" cy="586619"/>
          </a:xfrm>
          <a:prstGeom prst="rect">
            <a:avLst/>
          </a:prstGeom>
        </p:spPr>
        <p:txBody>
          <a:bodyPr lIns="121918" tIns="60960" rIns="121918" bIns="60960"/>
          <a:lstStyle/>
          <a:p>
            <a:r>
              <a:rPr lang="en-US" smtClean="0"/>
              <a:t>Click to edit Master title style</a:t>
            </a:r>
            <a:endParaRPr lang="en-US"/>
          </a:p>
        </p:txBody>
      </p:sp>
      <p:sp>
        <p:nvSpPr>
          <p:cNvPr id="3" name="Table Placeholder 2"/>
          <p:cNvSpPr>
            <a:spLocks noGrp="1"/>
          </p:cNvSpPr>
          <p:nvPr>
            <p:ph type="tbl" idx="1"/>
          </p:nvPr>
        </p:nvSpPr>
        <p:spPr>
          <a:xfrm>
            <a:off x="830001" y="898072"/>
            <a:ext cx="10756259" cy="5104191"/>
          </a:xfrm>
          <a:prstGeom prst="rect">
            <a:avLst/>
          </a:prstGeom>
        </p:spPr>
        <p:txBody>
          <a:bodyPr lIns="121918" tIns="60960" rIns="121918" bIns="60960"/>
          <a:lstStyle/>
          <a:p>
            <a:endParaRPr lang="en-US"/>
          </a:p>
        </p:txBody>
      </p:sp>
      <p:sp>
        <p:nvSpPr>
          <p:cNvPr id="4" name="Date Placeholder 3"/>
          <p:cNvSpPr>
            <a:spLocks noGrp="1"/>
          </p:cNvSpPr>
          <p:nvPr>
            <p:ph type="dt" sz="half" idx="10"/>
          </p:nvPr>
        </p:nvSpPr>
        <p:spPr>
          <a:xfrm>
            <a:off x="7908410" y="6401414"/>
            <a:ext cx="1408937" cy="1102179"/>
          </a:xfrm>
          <a:prstGeom prst="rect">
            <a:avLst/>
          </a:prstGeom>
        </p:spPr>
        <p:txBody>
          <a:bodyPr lIns="68543" tIns="34271" rIns="68543" bIns="34271"/>
          <a:lstStyle>
            <a:lvl1pPr>
              <a:defRPr/>
            </a:lvl1pPr>
          </a:lstStyle>
          <a:p>
            <a:endParaRPr lang="de-DE" smtClean="0">
              <a:solidFill>
                <a:srgbClr val="000000"/>
              </a:solidFill>
              <a:ea typeface="宋体" panose="02010600030101010101" pitchFamily="2" charset="-122"/>
            </a:endParaRPr>
          </a:p>
          <a:p>
            <a:r>
              <a:rPr lang="de-DE" smtClean="0">
                <a:solidFill>
                  <a:srgbClr val="000000"/>
                </a:solidFill>
                <a:ea typeface="宋体" panose="02010600030101010101" pitchFamily="2" charset="-122"/>
              </a:rPr>
              <a:t>Page </a:t>
            </a:r>
            <a:fld id="{D1B063A9-BE41-4B0D-AFF6-A944340DAC7C}" type="slidenum">
              <a:rPr lang="de-DE" smtClean="0">
                <a:solidFill>
                  <a:srgbClr val="000000"/>
                </a:solidFill>
                <a:ea typeface="宋体" panose="02010600030101010101" pitchFamily="2" charset="-122"/>
              </a:rPr>
            </a:fld>
            <a:endParaRPr lang="en-GB">
              <a:solidFill>
                <a:srgbClr val="000000"/>
              </a:solidFill>
              <a:ea typeface="宋体" panose="02010600030101010101" pitchFamily="2" charset="-122"/>
            </a:endParaRPr>
          </a:p>
        </p:txBody>
      </p:sp>
    </p:spTree>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cSld name="标题页">
    <p:spTree>
      <p:nvGrpSpPr>
        <p:cNvPr id="1" name=""/>
        <p:cNvGrpSpPr/>
        <p:nvPr/>
      </p:nvGrpSpPr>
      <p:grpSpPr>
        <a:xfrm>
          <a:off x="0" y="0"/>
          <a:ext cx="0" cy="0"/>
          <a:chOff x="0" y="0"/>
          <a:chExt cx="0" cy="0"/>
        </a:xfrm>
      </p:grpSpPr>
      <p:sp>
        <p:nvSpPr>
          <p:cNvPr id="2" name="Title 1"/>
          <p:cNvSpPr>
            <a:spLocks noGrp="1"/>
          </p:cNvSpPr>
          <p:nvPr>
            <p:ph type="title"/>
          </p:nvPr>
        </p:nvSpPr>
        <p:spPr>
          <a:xfrm>
            <a:off x="609759" y="369036"/>
            <a:ext cx="11585416" cy="745784"/>
          </a:xfrm>
          <a:prstGeom prst="rect">
            <a:avLst/>
          </a:prstGeom>
        </p:spPr>
        <p:txBody>
          <a:bodyPr lIns="121829" tIns="60917" rIns="121829" bIns="60917"/>
          <a:lstStyle>
            <a:lvl1pPr>
              <a:defRPr sz="3200" baseline="0">
                <a:solidFill>
                  <a:srgbClr val="0070C0"/>
                </a:solidFill>
                <a:ea typeface="微软雅黑" panose="020B0503020204020204" pitchFamily="34" charset="-122"/>
              </a:defRPr>
            </a:lvl1pPr>
          </a:lstStyle>
          <a:p>
            <a:r>
              <a:rPr lang="en-US" dirty="0" smtClean="0"/>
              <a:t>Click to edit Master title style</a:t>
            </a:r>
            <a:endParaRPr lang="en-US" dirty="0"/>
          </a:p>
        </p:txBody>
      </p:sp>
    </p:spTree>
  </p:cSld>
  <p:clrMapOvr>
    <a:masterClrMapping/>
  </p:clrMapOvr>
  <p:transition advTm="8000"/>
</p:sldLayout>
</file>

<file path=ppt/slideLayouts/slideLayout345.xml><?xml version="1.0" encoding="utf-8"?>
<p:sldLayout xmlns:a="http://schemas.openxmlformats.org/drawingml/2006/main" xmlns:r="http://schemas.openxmlformats.org/officeDocument/2006/relationships" xmlns:p="http://schemas.openxmlformats.org/presentationml/2006/main">
  <p:cSld name="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78982" y="-10583"/>
            <a:ext cx="8729289" cy="827616"/>
          </a:xfrm>
          <a:prstGeom prst="rect">
            <a:avLst/>
          </a:prstGeom>
        </p:spPr>
        <p:txBody>
          <a:bodyPr lIns="121918" tIns="60960" rIns="121918" bIns="60960">
            <a:normAutofit/>
          </a:bodyPr>
          <a:lstStyle>
            <a:lvl1pPr algn="l">
              <a:defRPr sz="2700" b="1">
                <a:solidFill>
                  <a:srgbClr val="C00000"/>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a:xfrm>
            <a:off x="609760" y="6356352"/>
            <a:ext cx="2845541" cy="365125"/>
          </a:xfrm>
          <a:prstGeom prst="rect">
            <a:avLst/>
          </a:prstGeom>
        </p:spPr>
        <p:txBody>
          <a:bodyPr lIns="121918" tIns="60960" rIns="121918" bIns="60960"/>
          <a:lstStyle/>
          <a:p>
            <a:fld id="{77B6DD11-1258-465E-919F-DA8945B36261}" type="datetimeFigureOut">
              <a:rPr lang="zh-CN" altLang="en-US" smtClean="0">
                <a:solidFill>
                  <a:srgbClr val="000000"/>
                </a:solidFill>
              </a:rPr>
            </a:fld>
            <a:endParaRPr lang="zh-CN" altLang="en-US">
              <a:solidFill>
                <a:srgbClr val="000000"/>
              </a:solidFill>
            </a:endParaRPr>
          </a:p>
        </p:txBody>
      </p:sp>
      <p:sp>
        <p:nvSpPr>
          <p:cNvPr id="5" name="页脚占位符 4"/>
          <p:cNvSpPr>
            <a:spLocks noGrp="1"/>
          </p:cNvSpPr>
          <p:nvPr>
            <p:ph type="ftr" sz="quarter" idx="11"/>
          </p:nvPr>
        </p:nvSpPr>
        <p:spPr>
          <a:xfrm>
            <a:off x="4166689" y="6356352"/>
            <a:ext cx="3861805" cy="365125"/>
          </a:xfrm>
          <a:prstGeom prst="rect">
            <a:avLst/>
          </a:prstGeom>
        </p:spPr>
        <p:txBody>
          <a:bodyPr lIns="121918" tIns="60960" rIns="121918" bIns="60960"/>
          <a:lstStyle/>
          <a:p>
            <a:endParaRPr lang="zh-CN" altLang="en-US">
              <a:solidFill>
                <a:srgbClr val="000000"/>
              </a:solidFill>
            </a:endParaRPr>
          </a:p>
        </p:txBody>
      </p:sp>
      <p:sp>
        <p:nvSpPr>
          <p:cNvPr id="6" name="灯片编号占位符 5"/>
          <p:cNvSpPr>
            <a:spLocks noGrp="1"/>
          </p:cNvSpPr>
          <p:nvPr>
            <p:ph type="sldNum" sz="quarter" idx="12"/>
          </p:nvPr>
        </p:nvSpPr>
        <p:spPr>
          <a:xfrm>
            <a:off x="8739875" y="6356352"/>
            <a:ext cx="2845541" cy="365125"/>
          </a:xfrm>
          <a:prstGeom prst="rect">
            <a:avLst/>
          </a:prstGeom>
        </p:spPr>
        <p:txBody>
          <a:bodyPr lIns="121918" tIns="60960" rIns="121918" bIns="60960"/>
          <a:lstStyle/>
          <a:p>
            <a:fld id="{12656A25-47B8-4CC8-AC94-92D29BE562CE}" type="slidenum">
              <a:rPr lang="zh-CN" altLang="en-US" smtClean="0">
                <a:solidFill>
                  <a:srgbClr val="000000"/>
                </a:solidFill>
              </a:rPr>
            </a:fld>
            <a:endParaRPr lang="zh-CN" altLang="en-US">
              <a:solidFill>
                <a:srgbClr val="000000"/>
              </a:solidFill>
            </a:endParaRPr>
          </a:p>
        </p:txBody>
      </p:sp>
    </p:spTree>
  </p:cSld>
  <p:clrMapOvr>
    <a:masterClrMapping/>
  </p:clrMapOvr>
  <p:transition>
    <p:fade/>
  </p:transition>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449295"/>
            <a:ext cx="10179584" cy="871537"/>
          </a:xfrm>
          <a:prstGeom prst="rect">
            <a:avLst/>
          </a:prstGeom>
        </p:spPr>
        <p:txBody>
          <a:bodyPr lIns="91414" tIns="45707" rIns="91414" bIns="45707"/>
          <a:lstStyle/>
          <a:p>
            <a:r>
              <a:rPr lang="en-US" smtClean="0"/>
              <a:t>Click to edit Master title style</a:t>
            </a:r>
            <a:endParaRPr lang="en-US"/>
          </a:p>
        </p:txBody>
      </p:sp>
      <p:sp>
        <p:nvSpPr>
          <p:cNvPr id="4" name="Content Placeholder 3"/>
          <p:cNvSpPr>
            <a:spLocks noGrp="1"/>
          </p:cNvSpPr>
          <p:nvPr>
            <p:ph sz="quarter" idx="10"/>
          </p:nvPr>
        </p:nvSpPr>
        <p:spPr>
          <a:xfrm>
            <a:off x="1019050" y="1628384"/>
            <a:ext cx="10157076" cy="4584744"/>
          </a:xfrm>
          <a:prstGeom prst="rect">
            <a:avLst/>
          </a:prstGeom>
        </p:spPr>
        <p:txBody>
          <a:bodyPr lIns="91414" tIns="45707" rIns="91414" bIns="45707"/>
          <a:lstStyle>
            <a:lvl1pPr>
              <a:defRPr sz="3200"/>
            </a:lvl1pPr>
            <a:lvl2pPr>
              <a:defRPr sz="2700"/>
            </a:lvl2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p:transition advClick="0" advTm="8000">
    <p:fade thruBlk="1"/>
  </p:transition>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cSld name="7_Custom Layou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cSld>
  <p:clrMapOvr>
    <a:masterClrMapping/>
  </p:clrMapOvr>
  <p:transition advClick="0" advTm="8000">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fade thruBlk="1"/>
  </p:transition>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p:cSld name="9_空白">
    <p:spTree>
      <p:nvGrpSpPr>
        <p:cNvPr id="1" name=""/>
        <p:cNvGrpSpPr/>
        <p:nvPr/>
      </p:nvGrpSpPr>
      <p:grpSpPr>
        <a:xfrm>
          <a:off x="0" y="0"/>
          <a:ext cx="0" cy="0"/>
          <a:chOff x="0" y="0"/>
          <a:chExt cx="0" cy="0"/>
        </a:xfrm>
      </p:grpSpPr>
      <p:sp>
        <p:nvSpPr>
          <p:cNvPr id="2" name="Rectangle 13"/>
          <p:cNvSpPr>
            <a:spLocks noGrp="1" noChangeArrowheads="1"/>
          </p:cNvSpPr>
          <p:nvPr>
            <p:ph type="title"/>
          </p:nvPr>
        </p:nvSpPr>
        <p:spPr bwMode="auto">
          <a:xfrm>
            <a:off x="848771" y="113434"/>
            <a:ext cx="1017958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3345" rIns="106693" bIns="53345" numCol="1" anchor="ctr" anchorCtr="0" compatLnSpc="1"/>
          <a:lstStyle>
            <a:lvl1pPr>
              <a:defRPr baseline="0">
                <a:solidFill>
                  <a:srgbClr val="C00000"/>
                </a:solidFill>
              </a:defRPr>
            </a:lvl1pPr>
          </a:lstStyle>
          <a:p>
            <a:pPr lvl="0"/>
            <a:r>
              <a:rPr lang="zh-CN" altLang="en-US" smtClean="0"/>
              <a:t>单击此处编辑母版标题样式</a:t>
            </a:r>
            <a:endParaRPr lang="zh-CN" altLang="en-US" dirty="0" smtClean="0"/>
          </a:p>
        </p:txBody>
      </p:sp>
    </p:spTree>
  </p:cSld>
  <p:clrMapOvr>
    <a:masterClrMapping/>
  </p:clrMapOvr>
  <p:transition advClick="0" advTm="8000"/>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78982" y="-10583"/>
            <a:ext cx="8729289" cy="827616"/>
          </a:xfrm>
          <a:prstGeom prst="rect">
            <a:avLst/>
          </a:prstGeom>
        </p:spPr>
        <p:txBody>
          <a:bodyPr lIns="91414" tIns="45707" rIns="91414" bIns="45707">
            <a:normAutofit/>
          </a:bodyPr>
          <a:lstStyle>
            <a:lvl1pPr algn="l">
              <a:defRPr sz="2700" b="1">
                <a:solidFill>
                  <a:srgbClr val="C00000"/>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a:xfrm>
            <a:off x="609760" y="6356352"/>
            <a:ext cx="2845541" cy="365125"/>
          </a:xfrm>
          <a:prstGeom prst="rect">
            <a:avLst/>
          </a:prstGeom>
        </p:spPr>
        <p:txBody>
          <a:bodyPr lIns="121901" tIns="60952" rIns="121901" bIns="60952"/>
          <a:lstStyle/>
          <a:p>
            <a:fld id="{77B6DD11-1258-465E-919F-DA8945B36261}" type="datetimeFigureOut">
              <a:rPr lang="zh-CN" altLang="en-US" smtClean="0"/>
            </a:fld>
            <a:endParaRPr lang="zh-CN" altLang="en-US"/>
          </a:p>
        </p:txBody>
      </p:sp>
      <p:sp>
        <p:nvSpPr>
          <p:cNvPr id="5" name="页脚占位符 4"/>
          <p:cNvSpPr>
            <a:spLocks noGrp="1"/>
          </p:cNvSpPr>
          <p:nvPr>
            <p:ph type="ftr" sz="quarter" idx="11"/>
          </p:nvPr>
        </p:nvSpPr>
        <p:spPr>
          <a:xfrm>
            <a:off x="4166689" y="6356352"/>
            <a:ext cx="3861805" cy="365125"/>
          </a:xfrm>
          <a:prstGeom prst="rect">
            <a:avLst/>
          </a:prstGeom>
        </p:spPr>
        <p:txBody>
          <a:bodyPr lIns="121901" tIns="60952" rIns="121901" bIns="60952"/>
          <a:lstStyle/>
          <a:p>
            <a:endParaRPr lang="zh-CN" altLang="en-US"/>
          </a:p>
        </p:txBody>
      </p:sp>
      <p:sp>
        <p:nvSpPr>
          <p:cNvPr id="6" name="灯片编号占位符 5"/>
          <p:cNvSpPr>
            <a:spLocks noGrp="1"/>
          </p:cNvSpPr>
          <p:nvPr>
            <p:ph type="sldNum" sz="quarter" idx="12"/>
          </p:nvPr>
        </p:nvSpPr>
        <p:spPr>
          <a:xfrm>
            <a:off x="8739875" y="6356352"/>
            <a:ext cx="2845541" cy="365125"/>
          </a:xfrm>
          <a:prstGeom prst="rect">
            <a:avLst/>
          </a:prstGeom>
        </p:spPr>
        <p:txBody>
          <a:bodyPr lIns="121901" tIns="60952" rIns="121901" bIns="60952"/>
          <a:lstStyle/>
          <a:p>
            <a:fld id="{12656A25-47B8-4CC8-AC94-92D29BE562CE}" type="slidenum">
              <a:rPr lang="zh-CN" altLang="en-US" smtClean="0"/>
            </a:fld>
            <a:endParaRPr lang="zh-CN" altLang="en-US"/>
          </a:p>
        </p:txBody>
      </p:sp>
    </p:spTree>
  </p:cSld>
  <p:clrMapOvr>
    <a:masterClrMapping/>
  </p:clrMapOvr>
  <p:transition>
    <p:fade/>
  </p:transition>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94286" y="336815"/>
            <a:ext cx="11476138" cy="759668"/>
          </a:xfrm>
          <a:prstGeom prst="rect">
            <a:avLst/>
          </a:prstGeom>
          <a:noFill/>
          <a:ln w="9525" algn="ctr">
            <a:noFill/>
            <a:miter lim="800000"/>
          </a:ln>
          <a:effectLst/>
        </p:spPr>
        <p:txBody>
          <a:bodyPr vert="horz" wrap="square" lIns="121813" tIns="60905" rIns="121813" bIns="60905" numCol="1" anchor="ctr" anchorCtr="0" compatLnSpc="1"/>
          <a:lstStyle>
            <a:lvl1pPr marL="0" indent="0">
              <a:buFont typeface="Arial" panose="020B0604020202020204" pitchFamily="34" charset="0"/>
              <a:buNone/>
              <a:defRPr lang="zh-CN" altLang="en-US" sz="3200" b="0" dirty="0">
                <a:solidFill>
                  <a:schemeClr val="tx2"/>
                </a:solidFill>
                <a:latin typeface="微软雅黑" panose="020B0503020204020204" pitchFamily="34" charset="-122"/>
                <a:ea typeface="微软雅黑" panose="020B0503020204020204" pitchFamily="34" charset="-122"/>
              </a:defRPr>
            </a:lvl1pPr>
          </a:lstStyle>
          <a:p>
            <a:pPr lvl="0"/>
            <a:r>
              <a:rPr lang="en-US" altLang="zh-CN" dirty="0" smtClean="0"/>
              <a:t>HEADLINE TEXT TO BE PLACED</a:t>
            </a:r>
            <a:endParaRPr lang="zh-CN" altLang="en-US" dirty="0"/>
          </a:p>
        </p:txBody>
      </p:sp>
    </p:spTree>
  </p:cSld>
  <p:clrMapOvr>
    <a:masterClrMapping/>
  </p:clrMapOvr>
  <p:transition advClick="0" advTm="8000">
    <p:fade thruBlk="1"/>
  </p:transition>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cSld name="1_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870177" y="430217"/>
            <a:ext cx="10329905" cy="871537"/>
          </a:xfrm>
          <a:prstGeom prst="rect">
            <a:avLst/>
          </a:prstGeom>
        </p:spPr>
        <p:txBody>
          <a:bodyPr lIns="121918" tIns="60960" rIns="121918" bIns="60960"/>
          <a:lstStyle/>
          <a:p>
            <a:r>
              <a:rPr lang="en-US" smtClean="0"/>
              <a:t>Click to edit Master title style</a:t>
            </a:r>
            <a:endParaRPr lang="en-US"/>
          </a:p>
        </p:txBody>
      </p:sp>
      <p:sp>
        <p:nvSpPr>
          <p:cNvPr id="6" name="Rectangle 68"/>
          <p:cNvSpPr>
            <a:spLocks noGrp="1" noChangeArrowheads="1"/>
          </p:cNvSpPr>
          <p:nvPr>
            <p:ph idx="1"/>
          </p:nvPr>
        </p:nvSpPr>
        <p:spPr bwMode="auto">
          <a:xfrm>
            <a:off x="877887" y="1628779"/>
            <a:ext cx="10439401" cy="4194175"/>
          </a:xfrm>
          <a:prstGeom prst="rect">
            <a:avLst/>
          </a:prstGeom>
          <a:noFill/>
          <a:ln w="9525">
            <a:noFill/>
            <a:miter lim="800000"/>
          </a:ln>
        </p:spPr>
        <p:txBody>
          <a:bodyPr vert="horz" wrap="square" lIns="106853" tIns="53425" rIns="106853" bIns="53425" numCol="1" anchor="t" anchorCtr="0" compatLnSpc="1"/>
          <a:lstStyle/>
          <a:p>
            <a:pPr lvl="0"/>
            <a:r>
              <a:rPr lang="zh-CN" altLang="en-US" noProof="0" dirty="0" smtClean="0"/>
              <a:t>单击此处编辑母版文本样式</a:t>
            </a:r>
            <a:endParaRPr lang="zh-CN" altLang="en-US" noProof="0" dirty="0" smtClean="0"/>
          </a:p>
          <a:p>
            <a:pPr lvl="1"/>
            <a:r>
              <a:rPr lang="zh-CN" altLang="en-US" noProof="0" dirty="0" smtClean="0"/>
              <a:t>第二级</a:t>
            </a:r>
            <a:endParaRPr lang="zh-CN" altLang="en-US" noProof="0" dirty="0" smtClean="0"/>
          </a:p>
          <a:p>
            <a:pPr lvl="2"/>
            <a:r>
              <a:rPr lang="zh-CN" altLang="en-US" noProof="0" dirty="0" smtClean="0"/>
              <a:t>第三级</a:t>
            </a:r>
            <a:endParaRPr lang="zh-CN" altLang="en-US" noProof="0" dirty="0" smtClean="0"/>
          </a:p>
          <a:p>
            <a:pPr lvl="3"/>
            <a:r>
              <a:rPr lang="zh-CN" altLang="en-US" noProof="0" dirty="0" smtClean="0"/>
              <a:t>第四级</a:t>
            </a:r>
            <a:endParaRPr lang="zh-CN" altLang="en-US" noProof="0" dirty="0" smtClean="0"/>
          </a:p>
          <a:p>
            <a:pPr lvl="4"/>
            <a:r>
              <a:rPr lang="zh-CN" altLang="en-US" noProof="0" dirty="0" smtClean="0"/>
              <a:t>第五级</a:t>
            </a:r>
            <a:endParaRPr lang="zh-CN" altLang="en-US" noProof="0" dirty="0" smtClean="0"/>
          </a:p>
        </p:txBody>
      </p:sp>
      <p:sp>
        <p:nvSpPr>
          <p:cNvPr id="4" name="Rectangle 10"/>
          <p:cNvSpPr>
            <a:spLocks noGrp="1" noChangeArrowheads="1"/>
          </p:cNvSpPr>
          <p:nvPr>
            <p:ph type="dt" sz="half" idx="10"/>
          </p:nvPr>
        </p:nvSpPr>
        <p:spPr>
          <a:xfrm>
            <a:off x="8483696" y="6489700"/>
            <a:ext cx="2796844" cy="455613"/>
          </a:xfrm>
          <a:prstGeom prst="rect">
            <a:avLst/>
          </a:prstGeom>
        </p:spPr>
        <p:txBody>
          <a:bodyPr lIns="121918" tIns="60960" rIns="121918" bIns="60960"/>
          <a:lstStyle>
            <a:lvl1pPr>
              <a:buFont typeface="Arial" panose="020B0604020202020204" pitchFamily="34" charset="0"/>
              <a:buNone/>
              <a:defRPr>
                <a:latin typeface="Arial" panose="020B0604020202020204" pitchFamily="34" charset="0"/>
                <a:ea typeface="宋体" panose="02010600030101010101" pitchFamily="2" charset="-122"/>
              </a:defRPr>
            </a:lvl1pPr>
          </a:lstStyle>
          <a:p>
            <a:pPr>
              <a:defRPr/>
            </a:pPr>
            <a:r>
              <a:rPr lang="de-DE" altLang="zh-CN"/>
              <a:t>Page </a:t>
            </a:r>
            <a:fld id="{F276E4D1-1B6B-4B5B-B666-BF4581792068}" type="slidenum">
              <a:rPr lang="de-DE" altLang="zh-CN"/>
            </a:fld>
            <a:endParaRPr lang="en-GB" altLang="zh-CN"/>
          </a:p>
        </p:txBody>
      </p:sp>
    </p:spTree>
  </p:cSld>
  <p:clrMapOvr>
    <a:masterClrMapping/>
  </p:clrMapOvr>
  <p:transition advClick="0" advTm="8000">
    <p:fade thruBlk="1"/>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449283"/>
            <a:ext cx="10179584" cy="871537"/>
          </a:xfrm>
          <a:prstGeom prst="rect">
            <a:avLst/>
          </a:prstGeom>
        </p:spPr>
        <p:txBody>
          <a:bodyPr lIns="121849" tIns="60928" rIns="121849" bIns="60928"/>
          <a:lstStyle/>
          <a:p>
            <a:r>
              <a:rPr lang="en-US" smtClean="0"/>
              <a:t>Click to edit Master title style</a:t>
            </a:r>
            <a:endParaRPr lang="en-US"/>
          </a:p>
        </p:txBody>
      </p:sp>
      <p:sp>
        <p:nvSpPr>
          <p:cNvPr id="4" name="Content Placeholder 3"/>
          <p:cNvSpPr>
            <a:spLocks noGrp="1"/>
          </p:cNvSpPr>
          <p:nvPr>
            <p:ph sz="quarter" idx="10"/>
          </p:nvPr>
        </p:nvSpPr>
        <p:spPr>
          <a:xfrm>
            <a:off x="1019050" y="1628384"/>
            <a:ext cx="10157076" cy="4584744"/>
          </a:xfrm>
          <a:prstGeom prst="rect">
            <a:avLst/>
          </a:prstGeom>
        </p:spPr>
        <p:txBody>
          <a:bodyPr lIns="121849" tIns="60928" rIns="121849" bIns="60928"/>
          <a:lstStyle>
            <a:lvl1pPr>
              <a:defRPr sz="3200"/>
            </a:lvl1pPr>
            <a:lvl2pPr>
              <a:defRPr sz="2700"/>
            </a:lvl2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p:transition advClick="0" advTm="8000">
    <p:fade thruBlk="1"/>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cSld name="8_Custom Layou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430896" y="165100"/>
            <a:ext cx="11333383" cy="1056000"/>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defRPr sz="4000" b="1">
                <a:solidFill>
                  <a:schemeClr val="tx1"/>
                </a:solidFill>
              </a:defRPr>
            </a:lvl1pPr>
          </a:lstStyle>
          <a:p>
            <a:r>
              <a:rPr lang="en-US" altLang="zh-CN" dirty="0" smtClean="0"/>
              <a:t>Headline in Arial bold 40 point</a:t>
            </a:r>
            <a:endParaRPr lang="en-US" altLang="zh-CN" dirty="0" smtClean="0"/>
          </a:p>
        </p:txBody>
      </p:sp>
      <p:sp>
        <p:nvSpPr>
          <p:cNvPr id="3" name="副标题 2"/>
          <p:cNvSpPr>
            <a:spLocks noGrp="1"/>
          </p:cNvSpPr>
          <p:nvPr>
            <p:ph type="subTitle" idx="1" hasCustomPrompt="1"/>
          </p:nvPr>
        </p:nvSpPr>
        <p:spPr>
          <a:xfrm>
            <a:off x="430896" y="1500853"/>
            <a:ext cx="11345554" cy="4800000"/>
          </a:xfr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anose="020B0604020202020204" pitchFamily="34" charset="0"/>
              <a:buNone/>
              <a:defRPr sz="2400" baseline="0">
                <a:solidFill>
                  <a:schemeClr val="tx1"/>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en-US" altLang="zh-CN" dirty="0" smtClean="0"/>
              <a:t>Copy text in Arial bold 18-32 point </a:t>
            </a:r>
            <a:endParaRPr lang="en-US" altLang="zh-CN" dirty="0" smtClean="0"/>
          </a:p>
        </p:txBody>
      </p:sp>
    </p:spTree>
  </p:cSld>
  <p:clrMapOvr>
    <a:masterClrMapping/>
  </p:clrMapOvr>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Rectangle 13"/>
          <p:cNvSpPr>
            <a:spLocks noGrp="1" noChangeArrowheads="1"/>
          </p:cNvSpPr>
          <p:nvPr>
            <p:ph type="title"/>
          </p:nvPr>
        </p:nvSpPr>
        <p:spPr bwMode="auto">
          <a:xfrm>
            <a:off x="582613" y="189511"/>
            <a:ext cx="11509730" cy="1043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3404" rIns="106813" bIns="53404" numCol="1" anchor="ctr" anchorCtr="0" compatLnSpc="1">
            <a:normAutofit/>
          </a:bodyPr>
          <a:lstStyle>
            <a:lvl1pPr algn="l">
              <a:defRPr sz="4000" b="1" baseline="0">
                <a:solidFill>
                  <a:schemeClr val="tx1">
                    <a:lumMod val="85000"/>
                    <a:lumOff val="15000"/>
                  </a:schemeClr>
                </a:solidFill>
                <a:latin typeface="+mj-lt"/>
              </a:defRPr>
            </a:lvl1pPr>
          </a:lstStyle>
          <a:p>
            <a:pPr lvl="0"/>
            <a:r>
              <a:rPr lang="zh-CN" altLang="en-US" dirty="0" smtClean="0"/>
              <a:t>单击此处编辑母版标题样式</a:t>
            </a:r>
            <a:endParaRPr lang="zh-CN" altLang="en-US" dirty="0" smtClean="0"/>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正文">
    <p:spTree>
      <p:nvGrpSpPr>
        <p:cNvPr id="1" name=""/>
        <p:cNvGrpSpPr/>
        <p:nvPr/>
      </p:nvGrpSpPr>
      <p:grpSpPr>
        <a:xfrm>
          <a:off x="0" y="0"/>
          <a:ext cx="0" cy="0"/>
          <a:chOff x="0" y="0"/>
          <a:chExt cx="0" cy="0"/>
        </a:xfrm>
      </p:grpSpPr>
      <p:sp>
        <p:nvSpPr>
          <p:cNvPr id="3" name="标题 1"/>
          <p:cNvSpPr>
            <a:spLocks noGrp="1"/>
          </p:cNvSpPr>
          <p:nvPr>
            <p:ph type="title" hasCustomPrompt="1"/>
          </p:nvPr>
        </p:nvSpPr>
        <p:spPr>
          <a:xfrm>
            <a:off x="482228" y="290650"/>
            <a:ext cx="11222316" cy="1206283"/>
          </a:xfrm>
          <a:prstGeom prst="rect">
            <a:avLst/>
          </a:prstGeom>
        </p:spPr>
        <p:txBody>
          <a:bodyPr/>
          <a:lstStyle>
            <a:lvl1pPr>
              <a:defRPr kumimoji="1" lang="zh-CN" altLang="en-US" sz="3700" b="1" kern="1200" dirty="0">
                <a:gradFill>
                  <a:gsLst>
                    <a:gs pos="49000">
                      <a:schemeClr val="bg1"/>
                    </a:gs>
                    <a:gs pos="100000">
                      <a:schemeClr val="bg1">
                        <a:lumMod val="65000"/>
                      </a:schemeClr>
                    </a:gs>
                  </a:gsLst>
                  <a:lin ang="5400000" scaled="1"/>
                </a:gra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defRPr>
            </a:lvl1pPr>
          </a:lstStyle>
          <a:p>
            <a:r>
              <a:rPr lang="zh-CN" altLang="en-US" dirty="0" smtClean="0"/>
              <a:t>单击此处编辑标题</a:t>
            </a:r>
            <a:endParaRPr lang="zh-CN" altLang="en-US" dirty="0"/>
          </a:p>
        </p:txBody>
      </p:sp>
      <p:sp>
        <p:nvSpPr>
          <p:cNvPr id="4" name="内容占位符 1"/>
          <p:cNvSpPr>
            <a:spLocks noGrp="1"/>
          </p:cNvSpPr>
          <p:nvPr>
            <p:ph idx="1" hasCustomPrompt="1"/>
          </p:nvPr>
        </p:nvSpPr>
        <p:spPr>
          <a:xfrm>
            <a:off x="482228" y="1723741"/>
            <a:ext cx="11222316" cy="4438715"/>
          </a:xfrm>
          <a:prstGeom prst="rect">
            <a:avLst/>
          </a:prstGeom>
        </p:spPr>
        <p:txBody>
          <a:bodyPr/>
          <a:lstStyle>
            <a:lvl1pPr>
              <a:defRPr sz="2100" baseline="0">
                <a:latin typeface="+mj-ea"/>
                <a:ea typeface="+mj-ea"/>
              </a:defRPr>
            </a:lvl1pPr>
          </a:lstStyle>
          <a:p>
            <a:pPr>
              <a:defRPr/>
            </a:pPr>
            <a:r>
              <a:rPr lang="zh-CN" altLang="en-US" sz="2100" dirty="0" smtClean="0">
                <a:latin typeface="+mj-ea"/>
                <a:ea typeface="+mj-ea"/>
              </a:rPr>
              <a:t>单击此处添加文本</a:t>
            </a:r>
            <a:endParaRPr lang="zh-CN" altLang="en-US" dirty="0">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Tree>
  </p:cSld>
  <p:clrMapOvr>
    <a:masterClrMapping/>
  </p:clrMapOvr>
  <p:transition spd="slow"/>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81050" y="488949"/>
            <a:ext cx="10975975" cy="1143000"/>
          </a:xfrm>
          <a:prstGeom prst="rect">
            <a:avLst/>
          </a:prstGeom>
        </p:spPr>
        <p:txBody>
          <a:bodyPr lIns="91241" tIns="45620" rIns="91241" bIns="45620"/>
          <a:lstStyle>
            <a:lvl1pPr marL="0" marR="0" indent="0" algn="l" defTabSz="912495" rtl="0" eaLnBrk="1" fontAlgn="base" latinLnBrk="0" hangingPunct="1">
              <a:lnSpc>
                <a:spcPct val="100000"/>
              </a:lnSpc>
              <a:spcBef>
                <a:spcPct val="0"/>
              </a:spcBef>
              <a:spcAft>
                <a:spcPct val="0"/>
              </a:spcAft>
              <a:buClrTx/>
              <a:buSzTx/>
              <a:buFontTx/>
              <a:buNone/>
              <a:defRPr>
                <a:solidFill>
                  <a:schemeClr val="tx1">
                    <a:lumMod val="75000"/>
                    <a:lumOff val="25000"/>
                  </a:schemeClr>
                </a:solidFill>
                <a:latin typeface="FrutigerNext LT Light" pitchFamily="34" charset="0"/>
                <a:ea typeface="微软雅黑" panose="020B0503020204020204" pitchFamily="34" charset="-122"/>
              </a:defRPr>
            </a:lvl1pPr>
          </a:lstStyle>
          <a:p>
            <a:r>
              <a:rPr lang="en-US" altLang="zh-CN" dirty="0" smtClean="0"/>
              <a:t>Content</a:t>
            </a:r>
            <a:endParaRPr lang="zh-CN" altLang="en-US" dirty="0"/>
          </a:p>
        </p:txBody>
      </p:sp>
      <p:sp>
        <p:nvSpPr>
          <p:cNvPr id="4" name="文本占位符 3"/>
          <p:cNvSpPr>
            <a:spLocks noGrp="1"/>
          </p:cNvSpPr>
          <p:nvPr>
            <p:ph type="body" sz="quarter" idx="10" hasCustomPrompt="1"/>
          </p:nvPr>
        </p:nvSpPr>
        <p:spPr>
          <a:xfrm>
            <a:off x="811213" y="1803400"/>
            <a:ext cx="10471150" cy="4073525"/>
          </a:xfrm>
          <a:prstGeom prst="rect">
            <a:avLst/>
          </a:prstGeom>
        </p:spPr>
        <p:txBody>
          <a:bodyPr lIns="91241" tIns="45620" rIns="91241" bIns="45620"/>
          <a:lstStyle>
            <a:lvl1pPr>
              <a:defRPr>
                <a:solidFill>
                  <a:schemeClr val="tx1">
                    <a:lumMod val="75000"/>
                    <a:lumOff val="25000"/>
                  </a:schemeClr>
                </a:solidFill>
                <a:latin typeface="微软雅黑" panose="020B0503020204020204" pitchFamily="34" charset="-122"/>
                <a:ea typeface="微软雅黑" panose="020B0503020204020204" pitchFamily="34" charset="-122"/>
              </a:defRPr>
            </a:lvl1pPr>
          </a:lstStyle>
          <a:p>
            <a:pPr lvl="0"/>
            <a:r>
              <a:rPr lang="zh-CN" altLang="en-US" dirty="0" smtClean="0"/>
              <a:t>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smtClean="0"/>
          </a:p>
        </p:txBody>
      </p:sp>
    </p:spTree>
  </p:cSld>
  <p:clrMapOvr>
    <a:masterClrMapping/>
  </p:clrMapOvr>
  <p:transition>
    <p:fade thruBlk="1"/>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81050" y="274637"/>
            <a:ext cx="10975975" cy="1143000"/>
          </a:xfrm>
          <a:prstGeom prst="rect">
            <a:avLst/>
          </a:prstGeom>
        </p:spPr>
        <p:txBody>
          <a:bodyPr lIns="91241" tIns="45620" rIns="91241" bIns="45620"/>
          <a:lstStyle/>
          <a:p>
            <a:r>
              <a:rPr lang="zh-CN" altLang="en-US" smtClean="0"/>
              <a:t>单击此处编辑母版标题样式</a:t>
            </a:r>
            <a:endParaRPr lang="zh-CN" altLang="en-US"/>
          </a:p>
        </p:txBody>
      </p:sp>
      <p:sp>
        <p:nvSpPr>
          <p:cNvPr id="3" name="内容占位符 2"/>
          <p:cNvSpPr>
            <a:spLocks noGrp="1"/>
          </p:cNvSpPr>
          <p:nvPr>
            <p:ph idx="1"/>
          </p:nvPr>
        </p:nvSpPr>
        <p:spPr>
          <a:xfrm>
            <a:off x="781050" y="1600201"/>
            <a:ext cx="10975975" cy="4525963"/>
          </a:xfrm>
          <a:prstGeom prst="rect">
            <a:avLst/>
          </a:prstGeom>
        </p:spPr>
        <p:txBody>
          <a:bodyPr lIns="91241" tIns="45620" rIns="91241" bIns="4562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ransition>
    <p:fade thruBlk="1"/>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177" y="240457"/>
            <a:ext cx="10910738" cy="1080000"/>
          </a:xfrm>
          <a:prstGeom prst="rect">
            <a:avLst/>
          </a:prstGeom>
          <a:noFill/>
          <a:ln w="9525" algn="ctr">
            <a:noFill/>
            <a:miter lim="800000"/>
          </a:ln>
          <a:effectLst/>
        </p:spPr>
        <p:txBody>
          <a:bodyPr vert="horz" wrap="square" lIns="91241" tIns="45620" rIns="91241" bIns="45620" numCol="1" anchor="ctr" anchorCtr="0" compatLnSpc="1"/>
          <a:lstStyle>
            <a:lvl1pPr marL="0" indent="0">
              <a:buFont typeface="Arial" panose="020B0604020202020204" pitchFamily="34" charset="0"/>
              <a:buNone/>
              <a:defRPr lang="zh-CN" altLang="en-US" dirty="0">
                <a:latin typeface="+mj-lt"/>
                <a:ea typeface="黑体" panose="02010609060101010101" pitchFamily="2" charset="-122"/>
              </a:defRPr>
            </a:lvl1pPr>
          </a:lstStyle>
          <a:p>
            <a:pPr lvl="0"/>
            <a:r>
              <a:rPr lang="zh-CN" altLang="en-US" smtClean="0"/>
              <a:t>单击此处编辑母版标题样式</a:t>
            </a:r>
            <a:endParaRPr lang="zh-CN" altLang="en-US" dirty="0"/>
          </a:p>
        </p:txBody>
      </p:sp>
    </p:spTree>
  </p:cSld>
  <p:clrMapOvr>
    <a:masterClrMapping/>
  </p:clrMapOvr>
  <p:transition>
    <p:fade thruBlk="1"/>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449301"/>
            <a:ext cx="10179584" cy="871537"/>
          </a:xfrm>
          <a:prstGeom prst="rect">
            <a:avLst/>
          </a:prstGeom>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1019050" y="1628384"/>
            <a:ext cx="10157076" cy="4584744"/>
          </a:xfrm>
          <a:prstGeom prst="rect">
            <a:avLst/>
          </a:prstGeom>
        </p:spPr>
        <p:txBody>
          <a:bodyPr/>
          <a:lstStyle>
            <a:lvl1pPr>
              <a:defRPr sz="3200"/>
            </a:lvl1pPr>
            <a:lvl2pPr>
              <a:defRPr sz="2700"/>
            </a:lvl2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p:transition advClick="0" advTm="8000">
    <p:fade thruBlk="1"/>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369035"/>
            <a:ext cx="10179584" cy="745784"/>
          </a:xfrm>
          <a:prstGeom prst="rect">
            <a:avLst/>
          </a:prstGeom>
        </p:spPr>
        <p:txBody>
          <a:bodyPr lIns="121710" tIns="60864" rIns="121710" bIns="60864"/>
          <a:lstStyle/>
          <a:p>
            <a:r>
              <a:rPr lang="zh-CN" altLang="en-US" smtClean="0"/>
              <a:t>单击此处编辑母版标题样式</a:t>
            </a:r>
            <a:endParaRPr lang="en-US"/>
          </a:p>
        </p:txBody>
      </p:sp>
    </p:spTree>
  </p:cSld>
  <p:clrMapOvr>
    <a:masterClrMapping/>
  </p:clrMapOvr>
  <p:transition advClick="0" advTm="8000">
    <p:fade thruBlk="1"/>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8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369035"/>
            <a:ext cx="10179584" cy="745784"/>
          </a:xfrm>
          <a:prstGeom prst="rect">
            <a:avLst/>
          </a:prstGeom>
        </p:spPr>
        <p:txBody>
          <a:bodyPr lIns="121710" tIns="60864" rIns="121710" bIns="60864"/>
          <a:lstStyle/>
          <a:p>
            <a:r>
              <a:rPr lang="zh-CN" altLang="en-US" smtClean="0"/>
              <a:t>单击此处编辑母版标题样式</a:t>
            </a:r>
            <a:endParaRPr lang="en-US"/>
          </a:p>
        </p:txBody>
      </p:sp>
    </p:spTree>
  </p:cSld>
  <p:clrMapOvr>
    <a:masterClrMapping/>
  </p:clrMapOvr>
  <p:transition advClick="0" advTm="8000">
    <p:fade thruBlk="1"/>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Title 1"/>
          <p:cNvSpPr>
            <a:spLocks noGrp="1"/>
          </p:cNvSpPr>
          <p:nvPr>
            <p:ph type="title"/>
          </p:nvPr>
        </p:nvSpPr>
        <p:spPr>
          <a:xfrm>
            <a:off x="1007796" y="369035"/>
            <a:ext cx="10179584" cy="745784"/>
          </a:xfrm>
          <a:prstGeom prst="rect">
            <a:avLst/>
          </a:prstGeom>
        </p:spPr>
        <p:txBody>
          <a:bodyPr lIns="121710" tIns="60864" rIns="121710" bIns="60864"/>
          <a:lstStyle/>
          <a:p>
            <a:r>
              <a:rPr lang="zh-CN" altLang="en-US" smtClean="0"/>
              <a:t>单击此处编辑母版标题样式</a:t>
            </a:r>
            <a:endParaRPr lang="en-US"/>
          </a:p>
        </p:txBody>
      </p:sp>
    </p:spTree>
  </p:cSld>
  <p:clrMapOvr>
    <a:masterClrMapping/>
  </p:clrMapOvr>
  <p:transition advClick="0" advTm="8000">
    <p:fade thruBlk="1"/>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369035"/>
            <a:ext cx="10179584" cy="745784"/>
          </a:xfrm>
          <a:prstGeom prst="rect">
            <a:avLst/>
          </a:prstGeom>
        </p:spPr>
        <p:txBody>
          <a:bodyPr lIns="121710" tIns="60864" rIns="121710" bIns="60864"/>
          <a:lstStyle/>
          <a:p>
            <a:r>
              <a:rPr lang="zh-CN" altLang="en-US" smtClean="0"/>
              <a:t>单击此处编辑母版标题样式</a:t>
            </a:r>
            <a:endParaRPr lang="en-US"/>
          </a:p>
        </p:txBody>
      </p:sp>
    </p:spTree>
  </p:cSld>
  <p:clrMapOvr>
    <a:masterClrMapping/>
  </p:clrMapOvr>
  <p:transition advClick="0" advTm="8000">
    <p:fade thruBlk="1"/>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638" y="2130444"/>
            <a:ext cx="10365899" cy="1470025"/>
          </a:xfrm>
          <a:prstGeom prst="rect">
            <a:avLst/>
          </a:prstGeom>
        </p:spPr>
        <p:txBody>
          <a:bodyPr lIns="121710" tIns="60864" rIns="121710" bIns="60864"/>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9276" y="3886200"/>
            <a:ext cx="8536623" cy="1752600"/>
          </a:xfrm>
          <a:prstGeom prst="rect">
            <a:avLst/>
          </a:prstGeom>
        </p:spPr>
        <p:txBody>
          <a:bodyPr lIns="121710" tIns="60864" rIns="121710" bIns="60864"/>
          <a:lstStyle>
            <a:lvl1pPr marL="0" indent="0" algn="ctr">
              <a:buNone/>
              <a:defRPr>
                <a:solidFill>
                  <a:schemeClr val="tx1">
                    <a:tint val="75000"/>
                  </a:schemeClr>
                </a:solidFill>
              </a:defRPr>
            </a:lvl1pPr>
            <a:lvl2pPr marL="608330" indent="0" algn="ctr">
              <a:buNone/>
              <a:defRPr>
                <a:solidFill>
                  <a:schemeClr val="tx1">
                    <a:tint val="75000"/>
                  </a:schemeClr>
                </a:solidFill>
              </a:defRPr>
            </a:lvl2pPr>
            <a:lvl3pPr marL="1217295" indent="0" algn="ctr">
              <a:buNone/>
              <a:defRPr>
                <a:solidFill>
                  <a:schemeClr val="tx1">
                    <a:tint val="75000"/>
                  </a:schemeClr>
                </a:solidFill>
              </a:defRPr>
            </a:lvl3pPr>
            <a:lvl4pPr marL="1825625" indent="0" algn="ctr">
              <a:buNone/>
              <a:defRPr>
                <a:solidFill>
                  <a:schemeClr val="tx1">
                    <a:tint val="75000"/>
                  </a:schemeClr>
                </a:solidFill>
              </a:defRPr>
            </a:lvl4pPr>
            <a:lvl5pPr marL="2433955" indent="0" algn="ctr">
              <a:buNone/>
              <a:defRPr>
                <a:solidFill>
                  <a:schemeClr val="tx1">
                    <a:tint val="75000"/>
                  </a:schemeClr>
                </a:solidFill>
              </a:defRPr>
            </a:lvl5pPr>
            <a:lvl6pPr marL="3042920" indent="0" algn="ctr">
              <a:buNone/>
              <a:defRPr>
                <a:solidFill>
                  <a:schemeClr val="tx1">
                    <a:tint val="75000"/>
                  </a:schemeClr>
                </a:solidFill>
              </a:defRPr>
            </a:lvl6pPr>
            <a:lvl7pPr marL="3651250" indent="0" algn="ctr">
              <a:buNone/>
              <a:defRPr>
                <a:solidFill>
                  <a:schemeClr val="tx1">
                    <a:tint val="75000"/>
                  </a:schemeClr>
                </a:solidFill>
              </a:defRPr>
            </a:lvl7pPr>
            <a:lvl8pPr marL="4259580" indent="0" algn="ctr">
              <a:buNone/>
              <a:defRPr>
                <a:solidFill>
                  <a:schemeClr val="tx1">
                    <a:tint val="75000"/>
                  </a:schemeClr>
                </a:solidFill>
              </a:defRPr>
            </a:lvl8pPr>
            <a:lvl9pPr marL="4868545"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609760" y="6356352"/>
            <a:ext cx="2845541" cy="365125"/>
          </a:xfrm>
          <a:prstGeom prst="rect">
            <a:avLst/>
          </a:prstGeom>
        </p:spPr>
        <p:txBody>
          <a:bodyPr lIns="121710" tIns="60864" rIns="121710" bIns="60864"/>
          <a:lstStyle/>
          <a:p>
            <a:fld id="{9A66688C-518A-4ADA-8508-09256B6E6682}" type="datetimeFigureOut">
              <a:rPr lang="zh-CN" altLang="en-US" smtClean="0">
                <a:solidFill>
                  <a:srgbClr val="000000"/>
                </a:solidFill>
                <a:latin typeface="Arial" panose="020B0604020202020204"/>
                <a:ea typeface="宋体" panose="02010600030101010101" pitchFamily="2" charset="-122"/>
              </a:rPr>
            </a:fld>
            <a:endParaRPr lang="zh-CN" altLang="en-US">
              <a:solidFill>
                <a:srgbClr val="000000"/>
              </a:solidFill>
              <a:latin typeface="Arial" panose="020B0604020202020204"/>
              <a:ea typeface="宋体" panose="02010600030101010101" pitchFamily="2" charset="-122"/>
            </a:endParaRPr>
          </a:p>
        </p:txBody>
      </p:sp>
      <p:sp>
        <p:nvSpPr>
          <p:cNvPr id="5" name="页脚占位符 4"/>
          <p:cNvSpPr>
            <a:spLocks noGrp="1"/>
          </p:cNvSpPr>
          <p:nvPr>
            <p:ph type="ftr" sz="quarter" idx="11"/>
          </p:nvPr>
        </p:nvSpPr>
        <p:spPr>
          <a:xfrm>
            <a:off x="4166685" y="6356352"/>
            <a:ext cx="3861805" cy="365125"/>
          </a:xfrm>
          <a:prstGeom prst="rect">
            <a:avLst/>
          </a:prstGeom>
        </p:spPr>
        <p:txBody>
          <a:bodyPr lIns="121710" tIns="60864" rIns="121710" bIns="60864"/>
          <a:lstStyle/>
          <a:p>
            <a:endParaRPr lang="zh-CN" altLang="en-US">
              <a:solidFill>
                <a:srgbClr val="000000"/>
              </a:solidFill>
              <a:latin typeface="Arial" panose="020B0604020202020204"/>
              <a:ea typeface="宋体" panose="02010600030101010101" pitchFamily="2" charset="-122"/>
            </a:endParaRPr>
          </a:p>
        </p:txBody>
      </p:sp>
      <p:sp>
        <p:nvSpPr>
          <p:cNvPr id="6" name="灯片编号占位符 5"/>
          <p:cNvSpPr>
            <a:spLocks noGrp="1"/>
          </p:cNvSpPr>
          <p:nvPr>
            <p:ph type="sldNum" sz="quarter" idx="12"/>
          </p:nvPr>
        </p:nvSpPr>
        <p:spPr>
          <a:xfrm>
            <a:off x="8739875" y="6356352"/>
            <a:ext cx="2845541" cy="365125"/>
          </a:xfrm>
          <a:prstGeom prst="rect">
            <a:avLst/>
          </a:prstGeom>
        </p:spPr>
        <p:txBody>
          <a:bodyPr lIns="121710" tIns="60864" rIns="121710" bIns="60864"/>
          <a:lstStyle/>
          <a:p>
            <a:fld id="{714E0BE2-C3BF-4880-A4AC-EEF08CB2500A}" type="slidenum">
              <a:rPr lang="zh-CN" altLang="en-US" smtClean="0">
                <a:solidFill>
                  <a:srgbClr val="000000"/>
                </a:solidFill>
                <a:latin typeface="Arial" panose="020B0604020202020204"/>
                <a:ea typeface="宋体" panose="02010600030101010101" pitchFamily="2" charset="-122"/>
              </a:rPr>
            </a:fld>
            <a:endParaRPr lang="zh-CN" altLang="en-US">
              <a:solidFill>
                <a:srgbClr val="000000"/>
              </a:solidFill>
              <a:latin typeface="Arial" panose="020B0604020202020204"/>
              <a:ea typeface="宋体" panose="02010600030101010101" pitchFamily="2" charset="-122"/>
            </a:endParaRPr>
          </a:p>
        </p:txBody>
      </p:sp>
    </p:spTree>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12858" y="364069"/>
            <a:ext cx="10179584" cy="567267"/>
          </a:xfrm>
          <a:prstGeom prst="rect">
            <a:avLst/>
          </a:prstGeom>
        </p:spPr>
        <p:txBody>
          <a:bodyPr lIns="121687" tIns="60852" rIns="121687" bIns="60852"/>
          <a:lstStyle>
            <a:lvl1pPr>
              <a:defRPr sz="3200"/>
            </a:lvl1pPr>
          </a:lstStyle>
          <a:p>
            <a:r>
              <a:rPr lang="zh-CN" altLang="en-US" smtClean="0"/>
              <a:t>单击此处编辑母版标题样式</a:t>
            </a:r>
            <a:endParaRPr lang="en-US" dirty="0"/>
          </a:p>
        </p:txBody>
      </p:sp>
      <p:sp>
        <p:nvSpPr>
          <p:cNvPr id="4" name="Content Placeholder 3"/>
          <p:cNvSpPr>
            <a:spLocks noGrp="1"/>
          </p:cNvSpPr>
          <p:nvPr>
            <p:ph sz="quarter" idx="10"/>
          </p:nvPr>
        </p:nvSpPr>
        <p:spPr>
          <a:xfrm>
            <a:off x="412858" y="1334167"/>
            <a:ext cx="10157076" cy="4584744"/>
          </a:xfrm>
          <a:prstGeom prst="rect">
            <a:avLst/>
          </a:prstGeom>
        </p:spPr>
        <p:txBody>
          <a:bodyPr lIns="121687" tIns="60852" rIns="121687" bIns="60852"/>
          <a:lstStyle>
            <a:lvl1pPr>
              <a:defRPr sz="3200"/>
            </a:lvl1pPr>
            <a:lvl2pPr>
              <a:defRPr sz="2700"/>
            </a:lvl2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Tree>
  </p:cSld>
  <p:clrMapOvr>
    <a:masterClrMapping/>
  </p:clrMapOvr>
  <p:transition advClick="0" advTm="8000">
    <p:fade thruBlk="1"/>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0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449303"/>
            <a:ext cx="10179584" cy="871537"/>
          </a:xfrm>
          <a:prstGeom prst="rect">
            <a:avLst/>
          </a:prstGeom>
        </p:spPr>
        <p:txBody>
          <a:bodyPr lIns="121641" tIns="60832" rIns="121641" bIns="60832"/>
          <a:lstStyle/>
          <a:p>
            <a:r>
              <a:rPr lang="en-US" smtClean="0"/>
              <a:t>Click to edit Master title style</a:t>
            </a:r>
            <a:endParaRPr lang="en-US"/>
          </a:p>
        </p:txBody>
      </p:sp>
      <p:sp>
        <p:nvSpPr>
          <p:cNvPr id="4" name="Content Placeholder 3"/>
          <p:cNvSpPr>
            <a:spLocks noGrp="1"/>
          </p:cNvSpPr>
          <p:nvPr>
            <p:ph sz="quarter" idx="10"/>
          </p:nvPr>
        </p:nvSpPr>
        <p:spPr>
          <a:xfrm>
            <a:off x="1019050" y="1628384"/>
            <a:ext cx="10157076" cy="4584744"/>
          </a:xfrm>
          <a:prstGeom prst="rect">
            <a:avLst/>
          </a:prstGeom>
        </p:spPr>
        <p:txBody>
          <a:bodyPr lIns="121641" tIns="60832" rIns="121641" bIns="60832"/>
          <a:lstStyle>
            <a:lvl1pPr>
              <a:defRPr sz="3200"/>
            </a:lvl1pPr>
            <a:lvl2pPr>
              <a:defRPr sz="2700"/>
            </a:lvl2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p:transition advClick="0" advTm="8000">
    <p:fade thruBlk="1"/>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12858" y="364071"/>
            <a:ext cx="10179584" cy="745784"/>
          </a:xfrm>
          <a:prstGeom prst="rect">
            <a:avLst/>
          </a:prstGeom>
        </p:spPr>
        <p:txBody>
          <a:bodyPr lIns="121641" tIns="60832" rIns="121641" bIns="60832"/>
          <a:lstStyle>
            <a:lvl1pPr>
              <a:defRPr sz="3200">
                <a:solidFill>
                  <a:srgbClr val="C00000"/>
                </a:solidFill>
              </a:defRPr>
            </a:lvl1pPr>
          </a:lstStyle>
          <a:p>
            <a:r>
              <a:rPr lang="en-US" dirty="0" smtClean="0"/>
              <a:t>Click to edit Master title style</a:t>
            </a:r>
            <a:endParaRPr lang="en-US" dirty="0"/>
          </a:p>
        </p:txBody>
      </p:sp>
    </p:spTree>
  </p:cSld>
  <p:clrMapOvr>
    <a:masterClrMapping/>
  </p:clrMapOvr>
  <p:transition advClick="0" advTm="8000">
    <p:fade thruBlk="1"/>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369039"/>
            <a:ext cx="10179584" cy="745784"/>
          </a:xfrm>
          <a:prstGeom prst="rect">
            <a:avLst/>
          </a:prstGeom>
        </p:spPr>
        <p:txBody>
          <a:bodyPr lIns="121641" tIns="60832" rIns="121641" bIns="60832"/>
          <a:lstStyle/>
          <a:p>
            <a:r>
              <a:rPr lang="en-US" smtClean="0"/>
              <a:t>Click to edit Master title style</a:t>
            </a:r>
            <a:endParaRPr lang="en-US"/>
          </a:p>
        </p:txBody>
      </p:sp>
    </p:spTree>
  </p:cSld>
  <p:clrMapOvr>
    <a:masterClrMapping/>
  </p:clrMapOvr>
  <p:transition advClick="0" advTm="8000">
    <p:fade thruBlk="1"/>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369039"/>
            <a:ext cx="10179584" cy="745784"/>
          </a:xfrm>
          <a:prstGeom prst="rect">
            <a:avLst/>
          </a:prstGeom>
        </p:spPr>
        <p:txBody>
          <a:bodyPr lIns="121641" tIns="60832" rIns="121641" bIns="60832"/>
          <a:lstStyle/>
          <a:p>
            <a:r>
              <a:rPr lang="en-US" smtClean="0"/>
              <a:t>Click to edit Master title style</a:t>
            </a:r>
            <a:endParaRPr lang="en-US"/>
          </a:p>
        </p:txBody>
      </p:sp>
    </p:spTree>
  </p:cSld>
  <p:clrMapOvr>
    <a:masterClrMapping/>
  </p:clrMapOvr>
  <p:transition advClick="0" advTm="8000">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369033"/>
            <a:ext cx="10179584" cy="745784"/>
          </a:xfrm>
          <a:prstGeom prst="rect">
            <a:avLst/>
          </a:prstGeom>
        </p:spPr>
        <p:txBody>
          <a:bodyPr lIns="68441" tIns="34226" rIns="68441" bIns="34226"/>
          <a:lstStyle/>
          <a:p>
            <a:r>
              <a:rPr lang="en-US" smtClean="0"/>
              <a:t>Click to edit Master title style</a:t>
            </a:r>
            <a:endParaRPr lang="en-US"/>
          </a:p>
        </p:txBody>
      </p:sp>
      <p:sp>
        <p:nvSpPr>
          <p:cNvPr id="4" name="Content Placeholder 3"/>
          <p:cNvSpPr>
            <a:spLocks noGrp="1"/>
          </p:cNvSpPr>
          <p:nvPr>
            <p:ph sz="quarter" idx="10"/>
          </p:nvPr>
        </p:nvSpPr>
        <p:spPr>
          <a:xfrm>
            <a:off x="1007796" y="1253907"/>
            <a:ext cx="10168330" cy="4909389"/>
          </a:xfrm>
          <a:prstGeom prst="rect">
            <a:avLst/>
          </a:prstGeom>
        </p:spPr>
        <p:txBody>
          <a:bodyPr lIns="68441" tIns="34226" rIns="68441" bIns="34226"/>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p:transition advClick="0" advTm="8000">
    <p:fade thruBlk="1"/>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9084" y="203248"/>
            <a:ext cx="11217020" cy="920751"/>
          </a:xfrm>
          <a:prstGeom prst="rect">
            <a:avLst/>
          </a:prstGeom>
        </p:spPr>
        <p:txBody>
          <a:bodyPr lIns="0" tIns="0" rIns="0" bIns="0" anchor="b" anchorCtr="0"/>
          <a:lstStyle>
            <a:lvl1pPr>
              <a:lnSpc>
                <a:spcPts val="4800"/>
              </a:lnSpc>
              <a:defRPr sz="4800">
                <a:solidFill>
                  <a:schemeClr val="tx2"/>
                </a:solidFill>
                <a:latin typeface="MetaNormalLF-Roman" pitchFamily="34"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489084" y="1355729"/>
            <a:ext cx="11217020" cy="4587875"/>
          </a:xfrm>
          <a:prstGeom prst="rect">
            <a:avLst/>
          </a:prstGeom>
        </p:spPr>
        <p:txBody>
          <a:bodyPr lIns="0" tIns="0" rIns="0" bIns="0">
            <a:normAutofit/>
          </a:bodyPr>
          <a:lstStyle>
            <a:lvl1pPr>
              <a:spcBef>
                <a:spcPts val="1600"/>
              </a:spcBef>
              <a:buClr>
                <a:schemeClr val="tx2"/>
              </a:buClr>
              <a:defRPr>
                <a:solidFill>
                  <a:schemeClr val="bg2"/>
                </a:solidFill>
              </a:defRPr>
            </a:lvl1pPr>
            <a:lvl2pPr>
              <a:spcBef>
                <a:spcPts val="400"/>
              </a:spcBef>
              <a:buClr>
                <a:schemeClr val="tx2"/>
              </a:buClr>
              <a:defRPr>
                <a:solidFill>
                  <a:schemeClr val="bg2"/>
                </a:solidFill>
              </a:defRPr>
            </a:lvl2pPr>
            <a:lvl3pPr>
              <a:spcBef>
                <a:spcPts val="400"/>
              </a:spcBef>
              <a:buClr>
                <a:schemeClr val="tx2"/>
              </a:buClr>
              <a:defRPr>
                <a:solidFill>
                  <a:schemeClr val="bg2"/>
                </a:solidFill>
              </a:defRPr>
            </a:lvl3pPr>
            <a:lvl4pPr>
              <a:spcBef>
                <a:spcPts val="400"/>
              </a:spcBef>
              <a:buClr>
                <a:schemeClr val="tx2"/>
              </a:buClr>
              <a:buFont typeface="Wingdings" panose="05000000000000000000" pitchFamily="2" charset="2"/>
              <a:buChar char="§"/>
              <a:defRPr>
                <a:solidFill>
                  <a:schemeClr val="bg2"/>
                </a:solidFill>
              </a:defRPr>
            </a:lvl4pPr>
            <a:lvl5pPr>
              <a:spcBef>
                <a:spcPts val="400"/>
              </a:spcBef>
              <a:buClr>
                <a:schemeClr val="tx2"/>
              </a:buClr>
              <a:defRPr sz="2100">
                <a:solidFill>
                  <a:schemeClr val="bg2"/>
                </a:solidFill>
              </a:defRPr>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5" name="Rectangle 10"/>
          <p:cNvSpPr>
            <a:spLocks noGrp="1" noChangeArrowheads="1"/>
          </p:cNvSpPr>
          <p:nvPr>
            <p:ph type="dt" sz="half" idx="11"/>
          </p:nvPr>
        </p:nvSpPr>
        <p:spPr>
          <a:xfrm>
            <a:off x="8483601" y="6489097"/>
            <a:ext cx="2797266" cy="456595"/>
          </a:xfrm>
          <a:prstGeom prst="rect">
            <a:avLst/>
          </a:prstGeom>
        </p:spPr>
        <p:txBody>
          <a:bodyPr lIns="91241" tIns="45620" rIns="91241" bIns="45620"/>
          <a:lstStyle>
            <a:lvl1pPr>
              <a:defRPr/>
            </a:lvl1pPr>
          </a:lstStyle>
          <a:p>
            <a:pPr>
              <a:defRPr/>
            </a:pPr>
            <a:r>
              <a:rPr lang="de-DE" altLang="zh-CN">
                <a:solidFill>
                  <a:srgbClr val="000000"/>
                </a:solidFill>
                <a:ea typeface="宋体" panose="02010600030101010101" pitchFamily="2" charset="-122"/>
              </a:rPr>
              <a:t>Page </a:t>
            </a:r>
            <a:fld id="{30B7BD12-7DFF-4049-ABD4-A62B1955206B}" type="slidenum">
              <a:rPr lang="de-DE" altLang="zh-CN">
                <a:solidFill>
                  <a:srgbClr val="000000"/>
                </a:solidFill>
                <a:ea typeface="宋体" panose="02010600030101010101" pitchFamily="2" charset="-122"/>
              </a:rPr>
            </a:fld>
            <a:endParaRPr lang="en-GB" altLang="zh-CN">
              <a:solidFill>
                <a:srgbClr val="000000"/>
              </a:solidFill>
              <a:ea typeface="宋体" panose="02010600030101010101" pitchFamily="2" charset="-122"/>
            </a:endParaRPr>
          </a:p>
        </p:txBody>
      </p:sp>
    </p:spTree>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8_空白">
    <p:spTree>
      <p:nvGrpSpPr>
        <p:cNvPr id="1" name=""/>
        <p:cNvGrpSpPr/>
        <p:nvPr/>
      </p:nvGrpSpPr>
      <p:grpSpPr>
        <a:xfrm>
          <a:off x="0" y="0"/>
          <a:ext cx="0" cy="0"/>
          <a:chOff x="0" y="0"/>
          <a:chExt cx="0" cy="0"/>
        </a:xfrm>
      </p:grpSpPr>
      <p:sp>
        <p:nvSpPr>
          <p:cNvPr id="2" name="Rectangle 13"/>
          <p:cNvSpPr>
            <a:spLocks noGrp="1" noChangeArrowheads="1"/>
          </p:cNvSpPr>
          <p:nvPr>
            <p:ph type="title"/>
          </p:nvPr>
        </p:nvSpPr>
        <p:spPr bwMode="auto">
          <a:xfrm>
            <a:off x="1007796" y="325502"/>
            <a:ext cx="1017958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3321" rIns="106645" bIns="53321" numCol="1" anchor="ctr" anchorCtr="0" compatLnSpc="1"/>
          <a:lstStyle>
            <a:lvl1pPr>
              <a:defRPr baseline="0">
                <a:solidFill>
                  <a:srgbClr val="C00000"/>
                </a:solidFill>
              </a:defRPr>
            </a:lvl1pPr>
          </a:lstStyle>
          <a:p>
            <a:pPr lvl="0"/>
            <a:r>
              <a:rPr lang="zh-CN" altLang="en-US" smtClean="0"/>
              <a:t>单击此处编辑母版标题样式</a:t>
            </a:r>
            <a:endParaRPr lang="zh-CN" altLang="en-US" dirty="0" smtClean="0"/>
          </a:p>
        </p:txBody>
      </p:sp>
    </p:spTree>
  </p:cSld>
  <p:clrMapOvr>
    <a:masterClrMapping/>
  </p:clrMapOvr>
  <p:transition advClick="0" advTm="8000"/>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cxnSp>
        <p:nvCxnSpPr>
          <p:cNvPr id="2" name="直接连接符 4"/>
          <p:cNvCxnSpPr>
            <a:cxnSpLocks noChangeShapeType="1"/>
          </p:cNvCxnSpPr>
          <p:nvPr userDrawn="1"/>
        </p:nvCxnSpPr>
        <p:spPr bwMode="auto">
          <a:xfrm>
            <a:off x="827852" y="754063"/>
            <a:ext cx="10962954" cy="0"/>
          </a:xfrm>
          <a:prstGeom prst="line">
            <a:avLst/>
          </a:prstGeom>
          <a:noFill/>
          <a:ln w="28575" algn="ctr">
            <a:solidFill>
              <a:srgbClr val="C00000"/>
            </a:solidFill>
            <a:round/>
          </a:ln>
        </p:spPr>
      </p:cxnSp>
      <p:sp>
        <p:nvSpPr>
          <p:cNvPr id="3" name="标题 1"/>
          <p:cNvSpPr>
            <a:spLocks noGrp="1"/>
          </p:cNvSpPr>
          <p:nvPr>
            <p:ph type="title"/>
          </p:nvPr>
        </p:nvSpPr>
        <p:spPr>
          <a:xfrm>
            <a:off x="726617" y="161979"/>
            <a:ext cx="10962617" cy="869345"/>
          </a:xfrm>
          <a:prstGeom prst="rect">
            <a:avLst/>
          </a:prstGeom>
        </p:spPr>
        <p:txBody>
          <a:bodyPr lIns="121710" tIns="60864" rIns="121710" bIns="60864"/>
          <a:lstStyle>
            <a:lvl1pPr>
              <a:defRPr sz="3700" b="0">
                <a:solidFill>
                  <a:srgbClr val="C00000"/>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Tree>
  </p:cSld>
  <p:clrMapOvr>
    <a:masterClrMapping/>
  </p:clrMapOvr>
  <p:transition advClick="0" advTm="8000"/>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78982" y="-10583"/>
            <a:ext cx="8729289" cy="827616"/>
          </a:xfrm>
          <a:prstGeom prst="rect">
            <a:avLst/>
          </a:prstGeom>
        </p:spPr>
        <p:txBody>
          <a:bodyPr lIns="121675" tIns="60848" rIns="121675" bIns="60848">
            <a:normAutofit/>
          </a:bodyPr>
          <a:lstStyle>
            <a:lvl1pPr algn="l">
              <a:defRPr sz="2700" b="1">
                <a:solidFill>
                  <a:srgbClr val="C00000"/>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a:xfrm>
            <a:off x="609760" y="6356352"/>
            <a:ext cx="2845541" cy="365125"/>
          </a:xfrm>
          <a:prstGeom prst="rect">
            <a:avLst/>
          </a:prstGeom>
        </p:spPr>
        <p:txBody>
          <a:bodyPr lIns="121675" tIns="60848" rIns="121675" bIns="60848"/>
          <a:lstStyle/>
          <a:p>
            <a:fld id="{77B6DD11-1258-465E-919F-DA8945B36261}" type="datetimeFigureOut">
              <a:rPr lang="zh-CN" altLang="en-US" smtClean="0">
                <a:solidFill>
                  <a:srgbClr val="000000"/>
                </a:solidFill>
                <a:ea typeface="宋体" panose="02010600030101010101" pitchFamily="2" charset="-122"/>
              </a:rPr>
            </a:fld>
            <a:endParaRPr lang="zh-CN" altLang="en-US">
              <a:solidFill>
                <a:srgbClr val="000000"/>
              </a:solidFill>
              <a:ea typeface="宋体" panose="02010600030101010101" pitchFamily="2" charset="-122"/>
            </a:endParaRPr>
          </a:p>
        </p:txBody>
      </p:sp>
      <p:sp>
        <p:nvSpPr>
          <p:cNvPr id="5" name="页脚占位符 4"/>
          <p:cNvSpPr>
            <a:spLocks noGrp="1"/>
          </p:cNvSpPr>
          <p:nvPr>
            <p:ph type="ftr" sz="quarter" idx="11"/>
          </p:nvPr>
        </p:nvSpPr>
        <p:spPr>
          <a:xfrm>
            <a:off x="4166689" y="6356352"/>
            <a:ext cx="3861805" cy="365125"/>
          </a:xfrm>
          <a:prstGeom prst="rect">
            <a:avLst/>
          </a:prstGeom>
        </p:spPr>
        <p:txBody>
          <a:bodyPr lIns="121675" tIns="60848" rIns="121675" bIns="60848"/>
          <a:lstStyle/>
          <a:p>
            <a:endParaRPr lang="zh-CN" altLang="en-US">
              <a:solidFill>
                <a:srgbClr val="000000"/>
              </a:solidFill>
              <a:ea typeface="宋体" panose="02010600030101010101" pitchFamily="2" charset="-122"/>
            </a:endParaRPr>
          </a:p>
        </p:txBody>
      </p:sp>
      <p:sp>
        <p:nvSpPr>
          <p:cNvPr id="6" name="灯片编号占位符 5"/>
          <p:cNvSpPr>
            <a:spLocks noGrp="1"/>
          </p:cNvSpPr>
          <p:nvPr>
            <p:ph type="sldNum" sz="quarter" idx="12"/>
          </p:nvPr>
        </p:nvSpPr>
        <p:spPr>
          <a:xfrm>
            <a:off x="8739875" y="6356352"/>
            <a:ext cx="2845541" cy="365125"/>
          </a:xfrm>
          <a:prstGeom prst="rect">
            <a:avLst/>
          </a:prstGeom>
        </p:spPr>
        <p:txBody>
          <a:bodyPr lIns="121675" tIns="60848" rIns="121675" bIns="60848"/>
          <a:lstStyle/>
          <a:p>
            <a:fld id="{12656A25-47B8-4CC8-AC94-92D29BE562CE}" type="slidenum">
              <a:rPr lang="zh-CN" altLang="en-US" smtClean="0">
                <a:solidFill>
                  <a:srgbClr val="000000"/>
                </a:solidFill>
                <a:ea typeface="宋体" panose="02010600030101010101" pitchFamily="2" charset="-122"/>
              </a:rPr>
            </a:fld>
            <a:endParaRPr lang="zh-CN" altLang="en-US">
              <a:solidFill>
                <a:srgbClr val="000000"/>
              </a:solidFill>
              <a:ea typeface="宋体" panose="02010600030101010101" pitchFamily="2" charset="-122"/>
            </a:endParaRPr>
          </a:p>
        </p:txBody>
      </p:sp>
    </p:spTree>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78982" y="-10583"/>
            <a:ext cx="8729289" cy="827616"/>
          </a:xfrm>
          <a:prstGeom prst="rect">
            <a:avLst/>
          </a:prstGeom>
        </p:spPr>
        <p:txBody>
          <a:bodyPr lIns="121675" tIns="60848" rIns="121675" bIns="60848">
            <a:normAutofit/>
          </a:bodyPr>
          <a:lstStyle>
            <a:lvl1pPr algn="l">
              <a:defRPr sz="2700" b="1">
                <a:solidFill>
                  <a:srgbClr val="C00000"/>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a:xfrm>
            <a:off x="609760" y="6356352"/>
            <a:ext cx="2845541" cy="365125"/>
          </a:xfrm>
          <a:prstGeom prst="rect">
            <a:avLst/>
          </a:prstGeom>
        </p:spPr>
        <p:txBody>
          <a:bodyPr lIns="121675" tIns="60848" rIns="121675" bIns="60848"/>
          <a:lstStyle/>
          <a:p>
            <a:fld id="{77B6DD11-1258-465E-919F-DA8945B36261}" type="datetimeFigureOut">
              <a:rPr lang="zh-CN" altLang="en-US" smtClean="0">
                <a:solidFill>
                  <a:srgbClr val="000000"/>
                </a:solidFill>
                <a:ea typeface="宋体" panose="02010600030101010101" pitchFamily="2" charset="-122"/>
              </a:rPr>
            </a:fld>
            <a:endParaRPr lang="zh-CN" altLang="en-US">
              <a:solidFill>
                <a:srgbClr val="000000"/>
              </a:solidFill>
              <a:ea typeface="宋体" panose="02010600030101010101" pitchFamily="2" charset="-122"/>
            </a:endParaRPr>
          </a:p>
        </p:txBody>
      </p:sp>
      <p:sp>
        <p:nvSpPr>
          <p:cNvPr id="5" name="页脚占位符 4"/>
          <p:cNvSpPr>
            <a:spLocks noGrp="1"/>
          </p:cNvSpPr>
          <p:nvPr>
            <p:ph type="ftr" sz="quarter" idx="11"/>
          </p:nvPr>
        </p:nvSpPr>
        <p:spPr>
          <a:xfrm>
            <a:off x="4166689" y="6356352"/>
            <a:ext cx="3861805" cy="365125"/>
          </a:xfrm>
          <a:prstGeom prst="rect">
            <a:avLst/>
          </a:prstGeom>
        </p:spPr>
        <p:txBody>
          <a:bodyPr lIns="121675" tIns="60848" rIns="121675" bIns="60848"/>
          <a:lstStyle/>
          <a:p>
            <a:endParaRPr lang="zh-CN" altLang="en-US">
              <a:solidFill>
                <a:srgbClr val="000000"/>
              </a:solidFill>
              <a:ea typeface="宋体" panose="02010600030101010101" pitchFamily="2" charset="-122"/>
            </a:endParaRPr>
          </a:p>
        </p:txBody>
      </p:sp>
      <p:sp>
        <p:nvSpPr>
          <p:cNvPr id="6" name="灯片编号占位符 5"/>
          <p:cNvSpPr>
            <a:spLocks noGrp="1"/>
          </p:cNvSpPr>
          <p:nvPr>
            <p:ph type="sldNum" sz="quarter" idx="12"/>
          </p:nvPr>
        </p:nvSpPr>
        <p:spPr>
          <a:xfrm>
            <a:off x="8739875" y="6356352"/>
            <a:ext cx="2845541" cy="365125"/>
          </a:xfrm>
          <a:prstGeom prst="rect">
            <a:avLst/>
          </a:prstGeom>
        </p:spPr>
        <p:txBody>
          <a:bodyPr lIns="121675" tIns="60848" rIns="121675" bIns="60848"/>
          <a:lstStyle/>
          <a:p>
            <a:fld id="{12656A25-47B8-4CC8-AC94-92D29BE562CE}" type="slidenum">
              <a:rPr lang="zh-CN" altLang="en-US" smtClean="0">
                <a:solidFill>
                  <a:srgbClr val="000000"/>
                </a:solidFill>
                <a:ea typeface="宋体" panose="02010600030101010101" pitchFamily="2" charset="-122"/>
              </a:rPr>
            </a:fld>
            <a:endParaRPr lang="zh-CN" altLang="en-US">
              <a:solidFill>
                <a:srgbClr val="000000"/>
              </a:solidFill>
              <a:ea typeface="宋体" panose="02010600030101010101" pitchFamily="2" charset="-122"/>
            </a:endParaRPr>
          </a:p>
        </p:txBody>
      </p:sp>
    </p:spTree>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78982" y="-10583"/>
            <a:ext cx="8729289" cy="827616"/>
          </a:xfrm>
          <a:prstGeom prst="rect">
            <a:avLst/>
          </a:prstGeom>
        </p:spPr>
        <p:txBody>
          <a:bodyPr lIns="121675" tIns="60848" rIns="121675" bIns="60848">
            <a:normAutofit/>
          </a:bodyPr>
          <a:lstStyle>
            <a:lvl1pPr algn="l">
              <a:defRPr sz="2700" b="1">
                <a:solidFill>
                  <a:srgbClr val="C00000"/>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a:xfrm>
            <a:off x="609760" y="6356352"/>
            <a:ext cx="2845541" cy="365125"/>
          </a:xfrm>
          <a:prstGeom prst="rect">
            <a:avLst/>
          </a:prstGeom>
        </p:spPr>
        <p:txBody>
          <a:bodyPr lIns="121675" tIns="60848" rIns="121675" bIns="60848"/>
          <a:lstStyle/>
          <a:p>
            <a:fld id="{77B6DD11-1258-465E-919F-DA8945B36261}" type="datetimeFigureOut">
              <a:rPr lang="zh-CN" altLang="en-US" smtClean="0">
                <a:solidFill>
                  <a:srgbClr val="000000"/>
                </a:solidFill>
                <a:ea typeface="宋体" panose="02010600030101010101" pitchFamily="2" charset="-122"/>
              </a:rPr>
            </a:fld>
            <a:endParaRPr lang="zh-CN" altLang="en-US">
              <a:solidFill>
                <a:srgbClr val="000000"/>
              </a:solidFill>
              <a:ea typeface="宋体" panose="02010600030101010101" pitchFamily="2" charset="-122"/>
            </a:endParaRPr>
          </a:p>
        </p:txBody>
      </p:sp>
      <p:sp>
        <p:nvSpPr>
          <p:cNvPr id="5" name="页脚占位符 4"/>
          <p:cNvSpPr>
            <a:spLocks noGrp="1"/>
          </p:cNvSpPr>
          <p:nvPr>
            <p:ph type="ftr" sz="quarter" idx="11"/>
          </p:nvPr>
        </p:nvSpPr>
        <p:spPr>
          <a:xfrm>
            <a:off x="4166689" y="6356352"/>
            <a:ext cx="3861805" cy="365125"/>
          </a:xfrm>
          <a:prstGeom prst="rect">
            <a:avLst/>
          </a:prstGeom>
        </p:spPr>
        <p:txBody>
          <a:bodyPr lIns="121675" tIns="60848" rIns="121675" bIns="60848"/>
          <a:lstStyle/>
          <a:p>
            <a:endParaRPr lang="zh-CN" altLang="en-US">
              <a:solidFill>
                <a:srgbClr val="000000"/>
              </a:solidFill>
              <a:ea typeface="宋体" panose="02010600030101010101" pitchFamily="2" charset="-122"/>
            </a:endParaRPr>
          </a:p>
        </p:txBody>
      </p:sp>
      <p:sp>
        <p:nvSpPr>
          <p:cNvPr id="6" name="灯片编号占位符 5"/>
          <p:cNvSpPr>
            <a:spLocks noGrp="1"/>
          </p:cNvSpPr>
          <p:nvPr>
            <p:ph type="sldNum" sz="quarter" idx="12"/>
          </p:nvPr>
        </p:nvSpPr>
        <p:spPr>
          <a:xfrm>
            <a:off x="8739875" y="6356352"/>
            <a:ext cx="2845541" cy="365125"/>
          </a:xfrm>
          <a:prstGeom prst="rect">
            <a:avLst/>
          </a:prstGeom>
        </p:spPr>
        <p:txBody>
          <a:bodyPr lIns="121675" tIns="60848" rIns="121675" bIns="60848"/>
          <a:lstStyle/>
          <a:p>
            <a:fld id="{12656A25-47B8-4CC8-AC94-92D29BE562CE}" type="slidenum">
              <a:rPr lang="zh-CN" altLang="en-US" smtClean="0">
                <a:solidFill>
                  <a:srgbClr val="000000"/>
                </a:solidFill>
                <a:ea typeface="宋体" panose="02010600030101010101" pitchFamily="2" charset="-122"/>
              </a:rPr>
            </a:fld>
            <a:endParaRPr lang="zh-CN" altLang="en-US">
              <a:solidFill>
                <a:srgbClr val="000000"/>
              </a:solidFill>
              <a:ea typeface="宋体" panose="02010600030101010101" pitchFamily="2" charset="-122"/>
            </a:endParaRPr>
          </a:p>
        </p:txBody>
      </p:sp>
    </p:spTree>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78982" y="-10583"/>
            <a:ext cx="8729289" cy="827616"/>
          </a:xfrm>
          <a:prstGeom prst="rect">
            <a:avLst/>
          </a:prstGeom>
        </p:spPr>
        <p:txBody>
          <a:bodyPr lIns="121675" tIns="60848" rIns="121675" bIns="60848">
            <a:normAutofit/>
          </a:bodyPr>
          <a:lstStyle>
            <a:lvl1pPr algn="l">
              <a:defRPr sz="2700" b="1">
                <a:solidFill>
                  <a:srgbClr val="C00000"/>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a:xfrm>
            <a:off x="609760" y="6356352"/>
            <a:ext cx="2845541" cy="365125"/>
          </a:xfrm>
          <a:prstGeom prst="rect">
            <a:avLst/>
          </a:prstGeom>
        </p:spPr>
        <p:txBody>
          <a:bodyPr lIns="121675" tIns="60848" rIns="121675" bIns="60848"/>
          <a:lstStyle/>
          <a:p>
            <a:fld id="{77B6DD11-1258-465E-919F-DA8945B36261}" type="datetimeFigureOut">
              <a:rPr lang="zh-CN" altLang="en-US" smtClean="0">
                <a:solidFill>
                  <a:srgbClr val="000000"/>
                </a:solidFill>
                <a:ea typeface="宋体" panose="02010600030101010101" pitchFamily="2" charset="-122"/>
              </a:rPr>
            </a:fld>
            <a:endParaRPr lang="zh-CN" altLang="en-US">
              <a:solidFill>
                <a:srgbClr val="000000"/>
              </a:solidFill>
              <a:ea typeface="宋体" panose="02010600030101010101" pitchFamily="2" charset="-122"/>
            </a:endParaRPr>
          </a:p>
        </p:txBody>
      </p:sp>
      <p:sp>
        <p:nvSpPr>
          <p:cNvPr id="5" name="页脚占位符 4"/>
          <p:cNvSpPr>
            <a:spLocks noGrp="1"/>
          </p:cNvSpPr>
          <p:nvPr>
            <p:ph type="ftr" sz="quarter" idx="11"/>
          </p:nvPr>
        </p:nvSpPr>
        <p:spPr>
          <a:xfrm>
            <a:off x="4166689" y="6356352"/>
            <a:ext cx="3861805" cy="365125"/>
          </a:xfrm>
          <a:prstGeom prst="rect">
            <a:avLst/>
          </a:prstGeom>
        </p:spPr>
        <p:txBody>
          <a:bodyPr lIns="121675" tIns="60848" rIns="121675" bIns="60848"/>
          <a:lstStyle/>
          <a:p>
            <a:endParaRPr lang="zh-CN" altLang="en-US">
              <a:solidFill>
                <a:srgbClr val="000000"/>
              </a:solidFill>
              <a:ea typeface="宋体" panose="02010600030101010101" pitchFamily="2" charset="-122"/>
            </a:endParaRPr>
          </a:p>
        </p:txBody>
      </p:sp>
      <p:sp>
        <p:nvSpPr>
          <p:cNvPr id="6" name="灯片编号占位符 5"/>
          <p:cNvSpPr>
            <a:spLocks noGrp="1"/>
          </p:cNvSpPr>
          <p:nvPr>
            <p:ph type="sldNum" sz="quarter" idx="12"/>
          </p:nvPr>
        </p:nvSpPr>
        <p:spPr>
          <a:xfrm>
            <a:off x="8739875" y="6356352"/>
            <a:ext cx="2845541" cy="365125"/>
          </a:xfrm>
          <a:prstGeom prst="rect">
            <a:avLst/>
          </a:prstGeom>
        </p:spPr>
        <p:txBody>
          <a:bodyPr lIns="121675" tIns="60848" rIns="121675" bIns="60848"/>
          <a:lstStyle/>
          <a:p>
            <a:fld id="{12656A25-47B8-4CC8-AC94-92D29BE562CE}" type="slidenum">
              <a:rPr lang="zh-CN" altLang="en-US" smtClean="0">
                <a:solidFill>
                  <a:srgbClr val="000000"/>
                </a:solidFill>
                <a:ea typeface="宋体" panose="02010600030101010101" pitchFamily="2" charset="-122"/>
              </a:rPr>
            </a:fld>
            <a:endParaRPr lang="zh-CN" altLang="en-US">
              <a:solidFill>
                <a:srgbClr val="000000"/>
              </a:solidFill>
              <a:ea typeface="宋体" panose="02010600030101010101" pitchFamily="2" charset="-122"/>
            </a:endParaRPr>
          </a:p>
        </p:txBody>
      </p:sp>
    </p:spTree>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78982" y="-10583"/>
            <a:ext cx="8729289" cy="827616"/>
          </a:xfrm>
          <a:prstGeom prst="rect">
            <a:avLst/>
          </a:prstGeom>
        </p:spPr>
        <p:txBody>
          <a:bodyPr lIns="121675" tIns="60848" rIns="121675" bIns="60848">
            <a:normAutofit/>
          </a:bodyPr>
          <a:lstStyle>
            <a:lvl1pPr algn="l">
              <a:defRPr sz="2700" b="1">
                <a:solidFill>
                  <a:srgbClr val="C00000"/>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a:xfrm>
            <a:off x="609760" y="6356352"/>
            <a:ext cx="2845541" cy="365125"/>
          </a:xfrm>
          <a:prstGeom prst="rect">
            <a:avLst/>
          </a:prstGeom>
        </p:spPr>
        <p:txBody>
          <a:bodyPr lIns="121675" tIns="60848" rIns="121675" bIns="60848"/>
          <a:lstStyle/>
          <a:p>
            <a:fld id="{77B6DD11-1258-465E-919F-DA8945B36261}" type="datetimeFigureOut">
              <a:rPr lang="zh-CN" altLang="en-US" smtClean="0">
                <a:solidFill>
                  <a:srgbClr val="000000"/>
                </a:solidFill>
                <a:ea typeface="宋体" panose="02010600030101010101" pitchFamily="2" charset="-122"/>
              </a:rPr>
            </a:fld>
            <a:endParaRPr lang="zh-CN" altLang="en-US">
              <a:solidFill>
                <a:srgbClr val="000000"/>
              </a:solidFill>
              <a:ea typeface="宋体" panose="02010600030101010101" pitchFamily="2" charset="-122"/>
            </a:endParaRPr>
          </a:p>
        </p:txBody>
      </p:sp>
      <p:sp>
        <p:nvSpPr>
          <p:cNvPr id="5" name="页脚占位符 4"/>
          <p:cNvSpPr>
            <a:spLocks noGrp="1"/>
          </p:cNvSpPr>
          <p:nvPr>
            <p:ph type="ftr" sz="quarter" idx="11"/>
          </p:nvPr>
        </p:nvSpPr>
        <p:spPr>
          <a:xfrm>
            <a:off x="4166689" y="6356352"/>
            <a:ext cx="3861805" cy="365125"/>
          </a:xfrm>
          <a:prstGeom prst="rect">
            <a:avLst/>
          </a:prstGeom>
        </p:spPr>
        <p:txBody>
          <a:bodyPr lIns="121675" tIns="60848" rIns="121675" bIns="60848"/>
          <a:lstStyle/>
          <a:p>
            <a:endParaRPr lang="zh-CN" altLang="en-US">
              <a:solidFill>
                <a:srgbClr val="000000"/>
              </a:solidFill>
              <a:ea typeface="宋体" panose="02010600030101010101" pitchFamily="2" charset="-122"/>
            </a:endParaRPr>
          </a:p>
        </p:txBody>
      </p:sp>
      <p:sp>
        <p:nvSpPr>
          <p:cNvPr id="6" name="灯片编号占位符 5"/>
          <p:cNvSpPr>
            <a:spLocks noGrp="1"/>
          </p:cNvSpPr>
          <p:nvPr>
            <p:ph type="sldNum" sz="quarter" idx="12"/>
          </p:nvPr>
        </p:nvSpPr>
        <p:spPr>
          <a:xfrm>
            <a:off x="8739875" y="6356352"/>
            <a:ext cx="2845541" cy="365125"/>
          </a:xfrm>
          <a:prstGeom prst="rect">
            <a:avLst/>
          </a:prstGeom>
        </p:spPr>
        <p:txBody>
          <a:bodyPr lIns="121675" tIns="60848" rIns="121675" bIns="60848"/>
          <a:lstStyle/>
          <a:p>
            <a:fld id="{12656A25-47B8-4CC8-AC94-92D29BE562CE}" type="slidenum">
              <a:rPr lang="zh-CN" altLang="en-US" smtClean="0">
                <a:solidFill>
                  <a:srgbClr val="000000"/>
                </a:solidFill>
                <a:ea typeface="宋体" panose="02010600030101010101" pitchFamily="2" charset="-122"/>
              </a:rPr>
            </a:fld>
            <a:endParaRPr lang="zh-CN" altLang="en-US">
              <a:solidFill>
                <a:srgbClr val="000000"/>
              </a:solidFill>
              <a:ea typeface="宋体" panose="02010600030101010101" pitchFamily="2" charset="-122"/>
            </a:endParaRPr>
          </a:p>
        </p:txBody>
      </p:sp>
    </p:spTree>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78982" y="-10583"/>
            <a:ext cx="8729289" cy="827616"/>
          </a:xfrm>
          <a:prstGeom prst="rect">
            <a:avLst/>
          </a:prstGeom>
        </p:spPr>
        <p:txBody>
          <a:bodyPr lIns="121710" tIns="60864" rIns="121710" bIns="60864">
            <a:normAutofit/>
          </a:bodyPr>
          <a:lstStyle>
            <a:lvl1pPr algn="l">
              <a:defRPr sz="2700" b="1">
                <a:solidFill>
                  <a:srgbClr val="C00000"/>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a:xfrm>
            <a:off x="609760" y="6356352"/>
            <a:ext cx="2845541" cy="365125"/>
          </a:xfrm>
          <a:prstGeom prst="rect">
            <a:avLst/>
          </a:prstGeom>
        </p:spPr>
        <p:txBody>
          <a:bodyPr lIns="121710" tIns="60864" rIns="121710" bIns="60864"/>
          <a:lstStyle/>
          <a:p>
            <a:fld id="{77B6DD11-1258-465E-919F-DA8945B36261}" type="datetimeFigureOut">
              <a:rPr lang="zh-CN" altLang="en-US" smtClean="0">
                <a:solidFill>
                  <a:srgbClr val="000000"/>
                </a:solidFill>
                <a:ea typeface="宋体" panose="02010600030101010101" pitchFamily="2" charset="-122"/>
              </a:rPr>
            </a:fld>
            <a:endParaRPr lang="zh-CN" altLang="en-US">
              <a:solidFill>
                <a:srgbClr val="000000"/>
              </a:solidFill>
              <a:ea typeface="宋体" panose="02010600030101010101" pitchFamily="2" charset="-122"/>
            </a:endParaRPr>
          </a:p>
        </p:txBody>
      </p:sp>
      <p:sp>
        <p:nvSpPr>
          <p:cNvPr id="5" name="页脚占位符 4"/>
          <p:cNvSpPr>
            <a:spLocks noGrp="1"/>
          </p:cNvSpPr>
          <p:nvPr>
            <p:ph type="ftr" sz="quarter" idx="11"/>
          </p:nvPr>
        </p:nvSpPr>
        <p:spPr>
          <a:xfrm>
            <a:off x="4166689" y="6356352"/>
            <a:ext cx="3861805" cy="365125"/>
          </a:xfrm>
          <a:prstGeom prst="rect">
            <a:avLst/>
          </a:prstGeom>
        </p:spPr>
        <p:txBody>
          <a:bodyPr lIns="121710" tIns="60864" rIns="121710" bIns="60864"/>
          <a:lstStyle/>
          <a:p>
            <a:endParaRPr lang="zh-CN" altLang="en-US">
              <a:solidFill>
                <a:srgbClr val="000000"/>
              </a:solidFill>
              <a:ea typeface="宋体" panose="02010600030101010101" pitchFamily="2" charset="-122"/>
            </a:endParaRPr>
          </a:p>
        </p:txBody>
      </p:sp>
      <p:sp>
        <p:nvSpPr>
          <p:cNvPr id="6" name="灯片编号占位符 5"/>
          <p:cNvSpPr>
            <a:spLocks noGrp="1"/>
          </p:cNvSpPr>
          <p:nvPr>
            <p:ph type="sldNum" sz="quarter" idx="12"/>
          </p:nvPr>
        </p:nvSpPr>
        <p:spPr>
          <a:xfrm>
            <a:off x="8739875" y="6356352"/>
            <a:ext cx="2845541" cy="365125"/>
          </a:xfrm>
          <a:prstGeom prst="rect">
            <a:avLst/>
          </a:prstGeom>
        </p:spPr>
        <p:txBody>
          <a:bodyPr lIns="121710" tIns="60864" rIns="121710" bIns="60864"/>
          <a:lstStyle/>
          <a:p>
            <a:fld id="{12656A25-47B8-4CC8-AC94-92D29BE562CE}" type="slidenum">
              <a:rPr lang="zh-CN" altLang="en-US" smtClean="0">
                <a:solidFill>
                  <a:srgbClr val="000000"/>
                </a:solidFill>
                <a:ea typeface="宋体" panose="02010600030101010101" pitchFamily="2" charset="-122"/>
              </a:rPr>
            </a:fld>
            <a:endParaRPr lang="zh-CN" altLang="en-US">
              <a:solidFill>
                <a:srgbClr val="000000"/>
              </a:solidFill>
              <a:ea typeface="宋体" panose="02010600030101010101" pitchFamily="2" charset="-122"/>
            </a:endParaRPr>
          </a:p>
        </p:txBody>
      </p:sp>
    </p:spTree>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78982" y="-10583"/>
            <a:ext cx="8729289" cy="827616"/>
          </a:xfrm>
          <a:prstGeom prst="rect">
            <a:avLst/>
          </a:prstGeom>
        </p:spPr>
        <p:txBody>
          <a:bodyPr lIns="121710" tIns="60864" rIns="121710" bIns="60864">
            <a:normAutofit/>
          </a:bodyPr>
          <a:lstStyle>
            <a:lvl1pPr algn="l">
              <a:defRPr sz="2700" b="1">
                <a:solidFill>
                  <a:srgbClr val="C00000"/>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a:xfrm>
            <a:off x="609760" y="6356352"/>
            <a:ext cx="2845541" cy="365125"/>
          </a:xfrm>
          <a:prstGeom prst="rect">
            <a:avLst/>
          </a:prstGeom>
        </p:spPr>
        <p:txBody>
          <a:bodyPr lIns="121710" tIns="60864" rIns="121710" bIns="60864"/>
          <a:lstStyle/>
          <a:p>
            <a:fld id="{77B6DD11-1258-465E-919F-DA8945B36261}" type="datetimeFigureOut">
              <a:rPr lang="zh-CN" altLang="en-US" smtClean="0">
                <a:solidFill>
                  <a:srgbClr val="000000"/>
                </a:solidFill>
                <a:ea typeface="宋体" panose="02010600030101010101" pitchFamily="2" charset="-122"/>
              </a:rPr>
            </a:fld>
            <a:endParaRPr lang="zh-CN" altLang="en-US">
              <a:solidFill>
                <a:srgbClr val="000000"/>
              </a:solidFill>
              <a:ea typeface="宋体" panose="02010600030101010101" pitchFamily="2" charset="-122"/>
            </a:endParaRPr>
          </a:p>
        </p:txBody>
      </p:sp>
      <p:sp>
        <p:nvSpPr>
          <p:cNvPr id="5" name="页脚占位符 4"/>
          <p:cNvSpPr>
            <a:spLocks noGrp="1"/>
          </p:cNvSpPr>
          <p:nvPr>
            <p:ph type="ftr" sz="quarter" idx="11"/>
          </p:nvPr>
        </p:nvSpPr>
        <p:spPr>
          <a:xfrm>
            <a:off x="4166689" y="6356352"/>
            <a:ext cx="3861805" cy="365125"/>
          </a:xfrm>
          <a:prstGeom prst="rect">
            <a:avLst/>
          </a:prstGeom>
        </p:spPr>
        <p:txBody>
          <a:bodyPr lIns="121710" tIns="60864" rIns="121710" bIns="60864"/>
          <a:lstStyle/>
          <a:p>
            <a:endParaRPr lang="zh-CN" altLang="en-US">
              <a:solidFill>
                <a:srgbClr val="000000"/>
              </a:solidFill>
              <a:ea typeface="宋体" panose="02010600030101010101" pitchFamily="2" charset="-122"/>
            </a:endParaRPr>
          </a:p>
        </p:txBody>
      </p:sp>
      <p:sp>
        <p:nvSpPr>
          <p:cNvPr id="6" name="灯片编号占位符 5"/>
          <p:cNvSpPr>
            <a:spLocks noGrp="1"/>
          </p:cNvSpPr>
          <p:nvPr>
            <p:ph type="sldNum" sz="quarter" idx="12"/>
          </p:nvPr>
        </p:nvSpPr>
        <p:spPr>
          <a:xfrm>
            <a:off x="8739875" y="6356352"/>
            <a:ext cx="2845541" cy="365125"/>
          </a:xfrm>
          <a:prstGeom prst="rect">
            <a:avLst/>
          </a:prstGeom>
        </p:spPr>
        <p:txBody>
          <a:bodyPr lIns="121710" tIns="60864" rIns="121710" bIns="60864"/>
          <a:lstStyle/>
          <a:p>
            <a:fld id="{12656A25-47B8-4CC8-AC94-92D29BE562CE}" type="slidenum">
              <a:rPr lang="zh-CN" altLang="en-US" smtClean="0">
                <a:solidFill>
                  <a:srgbClr val="000000"/>
                </a:solidFill>
                <a:ea typeface="宋体" panose="02010600030101010101" pitchFamily="2" charset="-122"/>
              </a:rPr>
            </a:fld>
            <a:endParaRPr lang="zh-CN" altLang="en-US">
              <a:solidFill>
                <a:srgbClr val="000000"/>
              </a:solidFill>
              <a:ea typeface="宋体" panose="02010600030101010101" pitchFamily="2" charset="-122"/>
            </a:endParaRPr>
          </a:p>
        </p:txBody>
      </p:sp>
    </p:spTree>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节标题">
    <p:spTree>
      <p:nvGrpSpPr>
        <p:cNvPr id="1" name=""/>
        <p:cNvGrpSpPr/>
        <p:nvPr/>
      </p:nvGrpSpPr>
      <p:grpSpPr>
        <a:xfrm>
          <a:off x="0" y="0"/>
          <a:ext cx="0" cy="0"/>
          <a:chOff x="0" y="0"/>
          <a:chExt cx="0" cy="0"/>
        </a:xfrm>
      </p:grpSpPr>
    </p:spTree>
  </p:cSld>
  <p:clrMapOvr>
    <a:masterClrMapping/>
  </p:clrMapOvr>
  <p:transition advClick="0" advTm="8000">
    <p:fade thruBlk="1"/>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78982" y="-10583"/>
            <a:ext cx="8729289" cy="827616"/>
          </a:xfrm>
          <a:prstGeom prst="rect">
            <a:avLst/>
          </a:prstGeom>
        </p:spPr>
        <p:txBody>
          <a:bodyPr lIns="121710" tIns="60864" rIns="121710" bIns="60864">
            <a:normAutofit/>
          </a:bodyPr>
          <a:lstStyle>
            <a:lvl1pPr algn="l">
              <a:defRPr sz="2700" b="1">
                <a:solidFill>
                  <a:srgbClr val="C00000"/>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a:xfrm>
            <a:off x="609760" y="6356352"/>
            <a:ext cx="2845541" cy="365125"/>
          </a:xfrm>
          <a:prstGeom prst="rect">
            <a:avLst/>
          </a:prstGeom>
        </p:spPr>
        <p:txBody>
          <a:bodyPr lIns="121710" tIns="60864" rIns="121710" bIns="60864"/>
          <a:lstStyle/>
          <a:p>
            <a:fld id="{77B6DD11-1258-465E-919F-DA8945B36261}" type="datetimeFigureOut">
              <a:rPr lang="zh-CN" altLang="en-US" smtClean="0">
                <a:solidFill>
                  <a:srgbClr val="000000"/>
                </a:solidFill>
                <a:ea typeface="宋体" panose="02010600030101010101" pitchFamily="2" charset="-122"/>
              </a:rPr>
            </a:fld>
            <a:endParaRPr lang="zh-CN" altLang="en-US">
              <a:solidFill>
                <a:srgbClr val="000000"/>
              </a:solidFill>
              <a:ea typeface="宋体" panose="02010600030101010101" pitchFamily="2" charset="-122"/>
            </a:endParaRPr>
          </a:p>
        </p:txBody>
      </p:sp>
      <p:sp>
        <p:nvSpPr>
          <p:cNvPr id="5" name="页脚占位符 4"/>
          <p:cNvSpPr>
            <a:spLocks noGrp="1"/>
          </p:cNvSpPr>
          <p:nvPr>
            <p:ph type="ftr" sz="quarter" idx="11"/>
          </p:nvPr>
        </p:nvSpPr>
        <p:spPr>
          <a:xfrm>
            <a:off x="4166689" y="6356352"/>
            <a:ext cx="3861805" cy="365125"/>
          </a:xfrm>
          <a:prstGeom prst="rect">
            <a:avLst/>
          </a:prstGeom>
        </p:spPr>
        <p:txBody>
          <a:bodyPr lIns="121710" tIns="60864" rIns="121710" bIns="60864"/>
          <a:lstStyle/>
          <a:p>
            <a:endParaRPr lang="zh-CN" altLang="en-US">
              <a:solidFill>
                <a:srgbClr val="000000"/>
              </a:solidFill>
              <a:ea typeface="宋体" panose="02010600030101010101" pitchFamily="2" charset="-122"/>
            </a:endParaRPr>
          </a:p>
        </p:txBody>
      </p:sp>
      <p:sp>
        <p:nvSpPr>
          <p:cNvPr id="6" name="灯片编号占位符 5"/>
          <p:cNvSpPr>
            <a:spLocks noGrp="1"/>
          </p:cNvSpPr>
          <p:nvPr>
            <p:ph type="sldNum" sz="quarter" idx="12"/>
          </p:nvPr>
        </p:nvSpPr>
        <p:spPr>
          <a:xfrm>
            <a:off x="8739875" y="6356352"/>
            <a:ext cx="2845541" cy="365125"/>
          </a:xfrm>
          <a:prstGeom prst="rect">
            <a:avLst/>
          </a:prstGeom>
        </p:spPr>
        <p:txBody>
          <a:bodyPr lIns="121710" tIns="60864" rIns="121710" bIns="60864"/>
          <a:lstStyle/>
          <a:p>
            <a:fld id="{12656A25-47B8-4CC8-AC94-92D29BE562CE}" type="slidenum">
              <a:rPr lang="zh-CN" altLang="en-US" smtClean="0">
                <a:solidFill>
                  <a:srgbClr val="000000"/>
                </a:solidFill>
                <a:ea typeface="宋体" panose="02010600030101010101" pitchFamily="2" charset="-122"/>
              </a:rPr>
            </a:fld>
            <a:endParaRPr lang="zh-CN" altLang="en-US">
              <a:solidFill>
                <a:srgbClr val="000000"/>
              </a:solidFill>
              <a:ea typeface="宋体" panose="02010600030101010101" pitchFamily="2" charset="-122"/>
            </a:endParaRPr>
          </a:p>
        </p:txBody>
      </p:sp>
    </p:spTree>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4_自定义版式">
    <p:spTree>
      <p:nvGrpSpPr>
        <p:cNvPr id="1" name=""/>
        <p:cNvGrpSpPr/>
        <p:nvPr/>
      </p:nvGrpSpPr>
      <p:grpSpPr>
        <a:xfrm>
          <a:off x="0" y="0"/>
          <a:ext cx="0" cy="0"/>
          <a:chOff x="0" y="0"/>
          <a:chExt cx="0" cy="0"/>
        </a:xfrm>
      </p:grpSpPr>
      <p:sp>
        <p:nvSpPr>
          <p:cNvPr id="2" name="Title 1"/>
          <p:cNvSpPr>
            <a:spLocks noGrp="1"/>
          </p:cNvSpPr>
          <p:nvPr>
            <p:ph type="title"/>
          </p:nvPr>
        </p:nvSpPr>
        <p:spPr>
          <a:xfrm>
            <a:off x="1007796" y="369039"/>
            <a:ext cx="10179584" cy="745784"/>
          </a:xfrm>
          <a:prstGeom prst="rect">
            <a:avLst/>
          </a:prstGeom>
        </p:spPr>
        <p:txBody>
          <a:bodyPr lIns="121641" tIns="60832" rIns="121641" bIns="60832"/>
          <a:lstStyle>
            <a:lvl1pPr>
              <a:defRPr sz="3700" baseline="0">
                <a:solidFill>
                  <a:srgbClr val="C00000"/>
                </a:solidFill>
              </a:defRPr>
            </a:lvl1pPr>
          </a:lstStyle>
          <a:p>
            <a:r>
              <a:rPr lang="zh-CN" altLang="en-US" dirty="0" smtClean="0"/>
              <a:t>单击此处编辑母版标题样式</a:t>
            </a:r>
            <a:endParaRPr lang="en-US" dirty="0"/>
          </a:p>
        </p:txBody>
      </p:sp>
    </p:spTree>
  </p:cSld>
  <p:clrMapOvr>
    <a:masterClrMapping/>
  </p:clrMapOvr>
  <p:transition advClick="0" advTm="8000">
    <p:fade thruBlk="1"/>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pic>
        <p:nvPicPr>
          <p:cNvPr id="5" name="Picture 78" descr="PPT胶片内页元素-4比3-目录"/>
          <p:cNvPicPr>
            <a:picLocks noChangeAspect="1" noChangeArrowheads="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2" y="-1"/>
            <a:ext cx="12195175"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68996" y="90928"/>
            <a:ext cx="10585175" cy="745784"/>
          </a:xfrm>
          <a:prstGeom prst="rect">
            <a:avLst/>
          </a:prstGeom>
        </p:spPr>
        <p:txBody>
          <a:bodyPr lIns="121675" tIns="60848" rIns="121675" bIns="60848" anchor="ctr"/>
          <a:lstStyle>
            <a:lvl1pPr>
              <a:defRPr sz="3600">
                <a:latin typeface="微软雅黑" panose="020B0503020204020204" pitchFamily="34" charset="-122"/>
                <a:ea typeface="微软雅黑" panose="020B0503020204020204" pitchFamily="34" charset="-122"/>
              </a:defRPr>
            </a:lvl1pPr>
          </a:lstStyle>
          <a:p>
            <a:r>
              <a:rPr lang="en-US" smtClean="0"/>
              <a:t>Click to edit Master title style</a:t>
            </a:r>
            <a:endParaRPr lang="en-US"/>
          </a:p>
        </p:txBody>
      </p:sp>
      <p:sp>
        <p:nvSpPr>
          <p:cNvPr id="4" name="Content Placeholder 3"/>
          <p:cNvSpPr>
            <a:spLocks noGrp="1"/>
          </p:cNvSpPr>
          <p:nvPr>
            <p:ph sz="quarter" idx="10"/>
          </p:nvPr>
        </p:nvSpPr>
        <p:spPr>
          <a:xfrm>
            <a:off x="768996" y="836713"/>
            <a:ext cx="10585175" cy="5376003"/>
          </a:xfrm>
          <a:prstGeom prst="rect">
            <a:avLst/>
          </a:prstGeom>
        </p:spPr>
        <p:txBody>
          <a:bodyPr lIns="121675" tIns="60848" rIns="121675" bIns="60848"/>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pic>
        <p:nvPicPr>
          <p:cNvPr id="6" name="Picture 14" descr="C:\Users\z00124665\Desktop\color bar [转换].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 y="6786183"/>
            <a:ext cx="12196799" cy="99204"/>
          </a:xfrm>
          <a:prstGeom prst="rect">
            <a:avLst/>
          </a:prstGeom>
          <a:noFill/>
        </p:spPr>
      </p:pic>
      <p:pic>
        <p:nvPicPr>
          <p:cNvPr id="7" name="Picture 2" descr="C:\Users\z00124665\Desktop\HW LOGO(横版）.png"/>
          <p:cNvPicPr>
            <a:picLocks noChangeAspect="1" noChangeArrowheads="1"/>
          </p:cNvPicPr>
          <p:nvPr userDrawn="1"/>
        </p:nvPicPr>
        <p:blipFill>
          <a:blip r:embed="rId4" cstate="screen">
            <a:extLst>
              <a:ext uri="{28A0092B-C50C-407E-A947-70E740481C1C}">
                <a14:useLocalDpi xmlns:a14="http://schemas.microsoft.com/office/drawing/2010/main" val="0"/>
              </a:ext>
            </a:extLst>
          </a:blip>
          <a:srcRect/>
          <a:stretch>
            <a:fillRect/>
          </a:stretch>
        </p:blipFill>
        <p:spPr bwMode="auto">
          <a:xfrm>
            <a:off x="10418069" y="6352587"/>
            <a:ext cx="1368152" cy="333268"/>
          </a:xfrm>
          <a:prstGeom prst="rect">
            <a:avLst/>
          </a:prstGeom>
          <a:noFill/>
        </p:spPr>
      </p:pic>
      <p:sp>
        <p:nvSpPr>
          <p:cNvPr id="8" name="Rectangle 5"/>
          <p:cNvSpPr>
            <a:spLocks noChangeArrowheads="1"/>
          </p:cNvSpPr>
          <p:nvPr userDrawn="1"/>
        </p:nvSpPr>
        <p:spPr bwMode="auto">
          <a:xfrm>
            <a:off x="3089228" y="6538727"/>
            <a:ext cx="272055" cy="195943"/>
          </a:xfrm>
          <a:prstGeom prst="rect">
            <a:avLst/>
          </a:prstGeom>
          <a:noFill/>
          <a:ln w="9525">
            <a:noFill/>
            <a:miter lim="800000"/>
          </a:ln>
        </p:spPr>
        <p:txBody>
          <a:bodyPr lIns="0" tIns="0" rIns="0" bIns="0"/>
          <a:lstStyle/>
          <a:p>
            <a:pPr eaLnBrk="0" hangingPunct="0">
              <a:lnSpc>
                <a:spcPct val="85000"/>
              </a:lnSpc>
              <a:defRPr/>
            </a:pPr>
            <a:fld id="{F350CB96-EF0E-44F1-90D2-2D2DCEB1810F}" type="slidenum">
              <a:rPr lang="de-DE" altLang="zh-CN" sz="900" smtClean="0">
                <a:solidFill>
                  <a:prstClr val="white">
                    <a:lumMod val="65000"/>
                  </a:prstClr>
                </a:solidFill>
                <a:latin typeface="Arial" panose="020B0604020202020204"/>
                <a:ea typeface="黑体" panose="02010609060101010101" pitchFamily="2" charset="-122"/>
              </a:rPr>
            </a:fld>
            <a:endParaRPr lang="en-GB" altLang="zh-CN" sz="900" dirty="0">
              <a:solidFill>
                <a:prstClr val="white">
                  <a:lumMod val="65000"/>
                </a:prstClr>
              </a:solidFill>
              <a:latin typeface="Arial" panose="020B0604020202020204"/>
              <a:ea typeface="黑体" panose="02010609060101010101" pitchFamily="2" charset="-122"/>
            </a:endParaRPr>
          </a:p>
        </p:txBody>
      </p:sp>
      <p:pic>
        <p:nvPicPr>
          <p:cNvPr id="9" name="Picture 2" descr="C:\Users\z00124665\Desktop\图形1.wmf"/>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370989" y="6525363"/>
            <a:ext cx="2655887" cy="120967"/>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70177" y="430239"/>
            <a:ext cx="10329905" cy="871537"/>
          </a:xfrm>
          <a:prstGeom prst="rect">
            <a:avLst/>
          </a:prstGeom>
        </p:spPr>
        <p:txBody>
          <a:bodyPr lIns="121641" tIns="60832" rIns="121641" bIns="60832"/>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70177" y="1641484"/>
            <a:ext cx="10575503" cy="4194175"/>
          </a:xfrm>
          <a:prstGeom prst="rect">
            <a:avLst/>
          </a:prstGeom>
        </p:spPr>
        <p:txBody>
          <a:bodyPr lIns="121641" tIns="60832" rIns="121641" bIns="60832"/>
          <a:lstStyle/>
          <a:p>
            <a:pPr lvl="0"/>
            <a:endParaRPr lang="zh-CN" altLang="en-US" noProof="0" smtClean="0"/>
          </a:p>
        </p:txBody>
      </p:sp>
      <p:sp>
        <p:nvSpPr>
          <p:cNvPr id="4" name="Rectangle 10"/>
          <p:cNvSpPr>
            <a:spLocks noGrp="1" noChangeArrowheads="1"/>
          </p:cNvSpPr>
          <p:nvPr>
            <p:ph type="dt" sz="half" idx="10"/>
          </p:nvPr>
        </p:nvSpPr>
        <p:spPr>
          <a:xfrm>
            <a:off x="8483713" y="6489789"/>
            <a:ext cx="2796844" cy="455615"/>
          </a:xfrm>
          <a:prstGeom prst="rect">
            <a:avLst/>
          </a:prstGeom>
        </p:spPr>
        <p:txBody>
          <a:bodyPr lIns="121641" tIns="60832" rIns="121641" bIns="60832"/>
          <a:lstStyle>
            <a:lvl1pPr fontAlgn="auto">
              <a:spcBef>
                <a:spcPts val="0"/>
              </a:spcBef>
              <a:spcAft>
                <a:spcPts val="0"/>
              </a:spcAft>
              <a:defRPr/>
            </a:lvl1pPr>
          </a:lstStyle>
          <a:p>
            <a:endParaRPr lang="en-GB" altLang="zh-CN">
              <a:solidFill>
                <a:srgbClr val="000000"/>
              </a:solidFill>
              <a:latin typeface="FrutigerNext LT Medium"/>
              <a:ea typeface="宋体" panose="02010600030101010101" pitchFamily="2" charset="-122"/>
            </a:endParaRPr>
          </a:p>
        </p:txBody>
      </p:sp>
    </p:spTree>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lank No Title">
    <p:spTree>
      <p:nvGrpSpPr>
        <p:cNvPr id="1" name=""/>
        <p:cNvGrpSpPr/>
        <p:nvPr/>
      </p:nvGrpSpPr>
      <p:grpSpPr>
        <a:xfrm>
          <a:off x="0" y="0"/>
          <a:ext cx="0" cy="0"/>
          <a:chOff x="0" y="0"/>
          <a:chExt cx="0" cy="0"/>
        </a:xfrm>
      </p:grpSpPr>
      <p:sp>
        <p:nvSpPr>
          <p:cNvPr id="5" name="Slide Number Placeholder 12"/>
          <p:cNvSpPr>
            <a:spLocks noGrp="1"/>
          </p:cNvSpPr>
          <p:nvPr>
            <p:ph type="sldNum" sz="quarter" idx="4"/>
          </p:nvPr>
        </p:nvSpPr>
        <p:spPr>
          <a:xfrm>
            <a:off x="7690677" y="6380740"/>
            <a:ext cx="2846386" cy="365125"/>
          </a:xfrm>
          <a:prstGeom prst="rect">
            <a:avLst/>
          </a:prstGeom>
        </p:spPr>
        <p:txBody>
          <a:bodyPr vert="horz" lIns="91185" tIns="45591" rIns="91185" bIns="45591" rtlCol="0" anchor="ctr"/>
          <a:lstStyle>
            <a:lvl1pPr algn="ctr">
              <a:defRPr sz="900">
                <a:solidFill>
                  <a:schemeClr val="tx1"/>
                </a:solidFill>
                <a:latin typeface="Arial" panose="020B0604020202020204" pitchFamily="34" charset="0"/>
                <a:cs typeface="Arial" panose="020B0604020202020204" pitchFamily="34" charset="0"/>
              </a:defRPr>
            </a:lvl1pPr>
          </a:lstStyle>
          <a:p>
            <a:fld id="{239D4E79-70A3-4A35-BE75-3D97D1B6C811}" type="slidenum">
              <a:rPr lang="en-US" smtClean="0">
                <a:solidFill>
                  <a:srgbClr val="000000"/>
                </a:solidFill>
              </a:rPr>
            </a:fld>
            <a:endParaRPr lang="en-US">
              <a:solidFill>
                <a:srgbClr val="000000"/>
              </a:solidFill>
            </a:endParaRPr>
          </a:p>
        </p:txBody>
      </p:sp>
    </p:spTree>
  </p:cSld>
  <p:clrMapOvr>
    <a:masterClrMapping/>
  </p:clrMapOvr>
  <p:transition>
    <p:fade thruBlk="1"/>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70177" y="430215"/>
            <a:ext cx="10575503" cy="5405437"/>
          </a:xfrm>
          <a:prstGeom prst="rect">
            <a:avLst/>
          </a:prstGeom>
        </p:spPr>
        <p:txBody>
          <a:bodyPr lIns="121710" tIns="60864" rIns="121710" bIns="60864"/>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Rectangle 10"/>
          <p:cNvSpPr>
            <a:spLocks noGrp="1" noChangeArrowheads="1"/>
          </p:cNvSpPr>
          <p:nvPr>
            <p:ph type="dt" sz="half" idx="10"/>
          </p:nvPr>
        </p:nvSpPr>
        <p:spPr>
          <a:xfrm>
            <a:off x="8098361" y="6402395"/>
            <a:ext cx="2796844" cy="455612"/>
          </a:xfrm>
          <a:prstGeom prst="rect">
            <a:avLst/>
          </a:prstGeom>
        </p:spPr>
        <p:txBody>
          <a:bodyPr lIns="121710" tIns="60864" rIns="121710" bIns="60864"/>
          <a:lstStyle>
            <a:lvl1pPr>
              <a:defRPr sz="1300" baseline="0"/>
            </a:lvl1pPr>
          </a:lstStyle>
          <a:p>
            <a:pPr>
              <a:defRPr/>
            </a:pPr>
            <a:r>
              <a:rPr lang="en-US" altLang="zh-CN">
                <a:solidFill>
                  <a:srgbClr val="000000"/>
                </a:solidFill>
                <a:ea typeface="宋体" panose="02010600030101010101" pitchFamily="2" charset="-122"/>
              </a:rPr>
              <a:t>Page ‹#›</a:t>
            </a:r>
            <a:endParaRPr lang="en-GB" altLang="zh-CN">
              <a:solidFill>
                <a:srgbClr val="000000"/>
              </a:solidFill>
              <a:ea typeface="宋体" panose="02010600030101010101" pitchFamily="2" charset="-122"/>
            </a:endParaRPr>
          </a:p>
        </p:txBody>
      </p:sp>
    </p:spTree>
  </p:cSld>
  <p:clrMapOvr>
    <a:masterClrMapping/>
  </p:clrMapOvr>
  <p:transition>
    <p:fade thruBlk="1"/>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cxnSp>
        <p:nvCxnSpPr>
          <p:cNvPr id="2" name="直接连接符 4"/>
          <p:cNvCxnSpPr>
            <a:cxnSpLocks noChangeShapeType="1"/>
          </p:cNvCxnSpPr>
          <p:nvPr userDrawn="1"/>
        </p:nvCxnSpPr>
        <p:spPr bwMode="auto">
          <a:xfrm>
            <a:off x="827852" y="754063"/>
            <a:ext cx="10962954" cy="0"/>
          </a:xfrm>
          <a:prstGeom prst="line">
            <a:avLst/>
          </a:prstGeom>
          <a:noFill/>
          <a:ln w="28575" algn="ctr">
            <a:solidFill>
              <a:srgbClr val="C00000"/>
            </a:solidFill>
            <a:round/>
          </a:ln>
        </p:spPr>
      </p:cxnSp>
      <p:sp>
        <p:nvSpPr>
          <p:cNvPr id="3" name="标题 1"/>
          <p:cNvSpPr>
            <a:spLocks noGrp="1"/>
          </p:cNvSpPr>
          <p:nvPr>
            <p:ph type="title"/>
          </p:nvPr>
        </p:nvSpPr>
        <p:spPr>
          <a:xfrm>
            <a:off x="726617" y="161979"/>
            <a:ext cx="10962617" cy="869345"/>
          </a:xfrm>
          <a:prstGeom prst="rect">
            <a:avLst/>
          </a:prstGeom>
        </p:spPr>
        <p:txBody>
          <a:bodyPr lIns="121710" tIns="60864" rIns="121710" bIns="60864"/>
          <a:lstStyle>
            <a:lvl1pPr>
              <a:defRPr sz="3700" b="0">
                <a:solidFill>
                  <a:srgbClr val="C00000"/>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Tree>
  </p:cSld>
  <p:clrMapOvr>
    <a:masterClrMapping/>
  </p:clrMapOvr>
  <p:transition advClick="0" advTm="8000"/>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3_空白">
    <p:spTree>
      <p:nvGrpSpPr>
        <p:cNvPr id="1" name=""/>
        <p:cNvGrpSpPr/>
        <p:nvPr/>
      </p:nvGrpSpPr>
      <p:grpSpPr>
        <a:xfrm>
          <a:off x="0" y="0"/>
          <a:ext cx="0" cy="0"/>
          <a:chOff x="0" y="0"/>
          <a:chExt cx="0" cy="0"/>
        </a:xfrm>
      </p:grpSpPr>
      <p:sp>
        <p:nvSpPr>
          <p:cNvPr id="2" name="Rectangle 13"/>
          <p:cNvSpPr>
            <a:spLocks noGrp="1" noChangeArrowheads="1"/>
          </p:cNvSpPr>
          <p:nvPr>
            <p:ph type="title"/>
          </p:nvPr>
        </p:nvSpPr>
        <p:spPr bwMode="auto">
          <a:xfrm>
            <a:off x="848771" y="113431"/>
            <a:ext cx="1017958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3265" rIns="106533" bIns="53265" numCol="1" anchor="ctr" anchorCtr="0" compatLnSpc="1"/>
          <a:lstStyle>
            <a:lvl1pPr>
              <a:defRPr baseline="0">
                <a:solidFill>
                  <a:srgbClr val="C00000"/>
                </a:solidFill>
              </a:defRPr>
            </a:lvl1pPr>
          </a:lstStyle>
          <a:p>
            <a:pPr lvl="0"/>
            <a:r>
              <a:rPr lang="zh-CN" altLang="en-US" smtClean="0"/>
              <a:t>单击此处编辑母版标题样式</a:t>
            </a:r>
            <a:endParaRPr lang="zh-CN" altLang="en-US" dirty="0" smtClean="0"/>
          </a:p>
        </p:txBody>
      </p:sp>
    </p:spTree>
  </p:cSld>
  <p:clrMapOvr>
    <a:masterClrMapping/>
  </p:clrMapOvr>
  <p:transition advClick="0" advTm="8000"/>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4_空白">
    <p:spTree>
      <p:nvGrpSpPr>
        <p:cNvPr id="1" name=""/>
        <p:cNvGrpSpPr/>
        <p:nvPr/>
      </p:nvGrpSpPr>
      <p:grpSpPr>
        <a:xfrm>
          <a:off x="0" y="0"/>
          <a:ext cx="0" cy="0"/>
          <a:chOff x="0" y="0"/>
          <a:chExt cx="0" cy="0"/>
        </a:xfrm>
      </p:grpSpPr>
      <p:sp>
        <p:nvSpPr>
          <p:cNvPr id="2" name="Rectangle 13"/>
          <p:cNvSpPr>
            <a:spLocks noGrp="1" noChangeArrowheads="1"/>
          </p:cNvSpPr>
          <p:nvPr>
            <p:ph type="title"/>
          </p:nvPr>
        </p:nvSpPr>
        <p:spPr bwMode="auto">
          <a:xfrm>
            <a:off x="848771" y="113431"/>
            <a:ext cx="1017958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3265" rIns="106533" bIns="53265" numCol="1" anchor="ctr" anchorCtr="0" compatLnSpc="1"/>
          <a:lstStyle>
            <a:lvl1pPr>
              <a:defRPr baseline="0">
                <a:solidFill>
                  <a:srgbClr val="C00000"/>
                </a:solidFill>
              </a:defRPr>
            </a:lvl1pPr>
          </a:lstStyle>
          <a:p>
            <a:pPr lvl="0"/>
            <a:r>
              <a:rPr lang="zh-CN" altLang="en-US" smtClean="0"/>
              <a:t>单击此处编辑母版标题样式</a:t>
            </a:r>
            <a:endParaRPr lang="zh-CN" altLang="en-US" dirty="0" smtClean="0"/>
          </a:p>
        </p:txBody>
      </p:sp>
    </p:spTree>
  </p:cSld>
  <p:clrMapOvr>
    <a:masterClrMapping/>
  </p:clrMapOvr>
  <p:transition advClick="0" advTm="8000"/>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5_空白">
    <p:spTree>
      <p:nvGrpSpPr>
        <p:cNvPr id="1" name=""/>
        <p:cNvGrpSpPr/>
        <p:nvPr/>
      </p:nvGrpSpPr>
      <p:grpSpPr>
        <a:xfrm>
          <a:off x="0" y="0"/>
          <a:ext cx="0" cy="0"/>
          <a:chOff x="0" y="0"/>
          <a:chExt cx="0" cy="0"/>
        </a:xfrm>
      </p:grpSpPr>
      <p:sp>
        <p:nvSpPr>
          <p:cNvPr id="2" name="Rectangle 13"/>
          <p:cNvSpPr>
            <a:spLocks noGrp="1" noChangeArrowheads="1"/>
          </p:cNvSpPr>
          <p:nvPr>
            <p:ph type="title"/>
          </p:nvPr>
        </p:nvSpPr>
        <p:spPr bwMode="auto">
          <a:xfrm>
            <a:off x="848771" y="113431"/>
            <a:ext cx="1017958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3265" rIns="106533" bIns="53265" numCol="1" anchor="ctr" anchorCtr="0" compatLnSpc="1"/>
          <a:lstStyle>
            <a:lvl1pPr>
              <a:defRPr baseline="0">
                <a:solidFill>
                  <a:srgbClr val="C00000"/>
                </a:solidFill>
              </a:defRPr>
            </a:lvl1pPr>
          </a:lstStyle>
          <a:p>
            <a:pPr lvl="0"/>
            <a:r>
              <a:rPr lang="zh-CN" altLang="en-US" smtClean="0"/>
              <a:t>单击此处编辑母版标题样式</a:t>
            </a:r>
            <a:endParaRPr lang="zh-CN" altLang="en-US" dirty="0" smtClean="0"/>
          </a:p>
        </p:txBody>
      </p:sp>
    </p:spTree>
  </p:cSld>
  <p:clrMapOvr>
    <a:masterClrMapping/>
  </p:clrMapOvr>
  <p:transition advClick="0" advTm="8000"/>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19687" y="92232"/>
            <a:ext cx="10756260" cy="586619"/>
          </a:xfrm>
          <a:prstGeom prst="rect">
            <a:avLst/>
          </a:prstGeom>
        </p:spPr>
        <p:txBody>
          <a:bodyPr/>
          <a:lstStyle/>
          <a:p>
            <a:r>
              <a:rPr lang="en-US" smtClean="0"/>
              <a:t>Click to edit Master title style</a:t>
            </a:r>
            <a:endParaRPr lang="en-US"/>
          </a:p>
        </p:txBody>
      </p:sp>
      <p:sp>
        <p:nvSpPr>
          <p:cNvPr id="3" name="Table Placeholder 2"/>
          <p:cNvSpPr>
            <a:spLocks noGrp="1"/>
          </p:cNvSpPr>
          <p:nvPr>
            <p:ph type="tbl" idx="1"/>
          </p:nvPr>
        </p:nvSpPr>
        <p:spPr>
          <a:xfrm>
            <a:off x="830001" y="898072"/>
            <a:ext cx="10756259" cy="5104191"/>
          </a:xfrm>
          <a:prstGeom prst="rect">
            <a:avLst/>
          </a:prstGeom>
        </p:spPr>
        <p:txBody>
          <a:bodyPr/>
          <a:lstStyle/>
          <a:p>
            <a:endParaRPr lang="en-US"/>
          </a:p>
        </p:txBody>
      </p:sp>
      <p:sp>
        <p:nvSpPr>
          <p:cNvPr id="4" name="Date Placeholder 3"/>
          <p:cNvSpPr>
            <a:spLocks noGrp="1"/>
          </p:cNvSpPr>
          <p:nvPr>
            <p:ph type="dt" sz="half" idx="10"/>
          </p:nvPr>
        </p:nvSpPr>
        <p:spPr>
          <a:xfrm>
            <a:off x="7908410" y="6401414"/>
            <a:ext cx="1408937" cy="1102179"/>
          </a:xfrm>
          <a:prstGeom prst="rect">
            <a:avLst/>
          </a:prstGeom>
        </p:spPr>
        <p:txBody>
          <a:bodyPr lIns="68543" tIns="34271" rIns="68543" bIns="34271"/>
          <a:lstStyle>
            <a:lvl1pPr>
              <a:defRPr/>
            </a:lvl1pPr>
          </a:lstStyle>
          <a:p>
            <a:endParaRPr lang="de-DE">
              <a:solidFill>
                <a:srgbClr val="000000"/>
              </a:solidFill>
              <a:ea typeface="宋体" panose="02010600030101010101" pitchFamily="2" charset="-122"/>
            </a:endParaRPr>
          </a:p>
          <a:p>
            <a:r>
              <a:rPr lang="de-DE">
                <a:solidFill>
                  <a:srgbClr val="000000"/>
                </a:solidFill>
                <a:ea typeface="宋体" panose="02010600030101010101" pitchFamily="2" charset="-122"/>
              </a:rPr>
              <a:t>Page </a:t>
            </a:r>
            <a:fld id="{D1B063A9-BE41-4B0D-AFF6-A944340DAC7C}" type="slidenum">
              <a:rPr lang="de-DE">
                <a:solidFill>
                  <a:srgbClr val="000000"/>
                </a:solidFill>
                <a:ea typeface="宋体" panose="02010600030101010101" pitchFamily="2" charset="-122"/>
              </a:rPr>
            </a:fld>
            <a:endParaRPr lang="en-GB">
              <a:solidFill>
                <a:srgbClr val="000000"/>
              </a:solidFill>
              <a:ea typeface="宋体" panose="02010600030101010101" pitchFamily="2" charset="-122"/>
            </a:endParaRPr>
          </a:p>
        </p:txBody>
      </p:sp>
    </p:spTree>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6_空白">
    <p:spTree>
      <p:nvGrpSpPr>
        <p:cNvPr id="1" name=""/>
        <p:cNvGrpSpPr/>
        <p:nvPr/>
      </p:nvGrpSpPr>
      <p:grpSpPr>
        <a:xfrm>
          <a:off x="0" y="0"/>
          <a:ext cx="0" cy="0"/>
          <a:chOff x="0" y="0"/>
          <a:chExt cx="0" cy="0"/>
        </a:xfrm>
      </p:grpSpPr>
      <p:sp>
        <p:nvSpPr>
          <p:cNvPr id="2" name="Rectangle 13"/>
          <p:cNvSpPr>
            <a:spLocks noGrp="1" noChangeArrowheads="1"/>
          </p:cNvSpPr>
          <p:nvPr>
            <p:ph type="title"/>
          </p:nvPr>
        </p:nvSpPr>
        <p:spPr bwMode="auto">
          <a:xfrm>
            <a:off x="848771" y="113431"/>
            <a:ext cx="1017958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3265" rIns="106533" bIns="53265" numCol="1" anchor="ctr" anchorCtr="0" compatLnSpc="1"/>
          <a:lstStyle>
            <a:lvl1pPr>
              <a:defRPr baseline="0">
                <a:solidFill>
                  <a:srgbClr val="C00000"/>
                </a:solidFill>
              </a:defRPr>
            </a:lvl1pPr>
          </a:lstStyle>
          <a:p>
            <a:pPr lvl="0"/>
            <a:r>
              <a:rPr lang="zh-CN" altLang="en-US" smtClean="0"/>
              <a:t>单击此处编辑母版标题样式</a:t>
            </a:r>
            <a:endParaRPr lang="zh-CN" altLang="en-US" dirty="0" smtClean="0"/>
          </a:p>
        </p:txBody>
      </p:sp>
    </p:spTree>
  </p:cSld>
  <p:clrMapOvr>
    <a:masterClrMapping/>
  </p:clrMapOvr>
  <p:transition advClick="0" advTm="8000"/>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7_空白">
    <p:spTree>
      <p:nvGrpSpPr>
        <p:cNvPr id="1" name=""/>
        <p:cNvGrpSpPr/>
        <p:nvPr/>
      </p:nvGrpSpPr>
      <p:grpSpPr>
        <a:xfrm>
          <a:off x="0" y="0"/>
          <a:ext cx="0" cy="0"/>
          <a:chOff x="0" y="0"/>
          <a:chExt cx="0" cy="0"/>
        </a:xfrm>
      </p:grpSpPr>
      <p:sp>
        <p:nvSpPr>
          <p:cNvPr id="2" name="Rectangle 13"/>
          <p:cNvSpPr>
            <a:spLocks noGrp="1" noChangeArrowheads="1"/>
          </p:cNvSpPr>
          <p:nvPr>
            <p:ph type="title"/>
          </p:nvPr>
        </p:nvSpPr>
        <p:spPr bwMode="auto">
          <a:xfrm>
            <a:off x="848771" y="113431"/>
            <a:ext cx="1017958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3265" rIns="106533" bIns="53265" numCol="1" anchor="ctr" anchorCtr="0" compatLnSpc="1"/>
          <a:lstStyle>
            <a:lvl1pPr>
              <a:defRPr baseline="0">
                <a:solidFill>
                  <a:srgbClr val="C00000"/>
                </a:solidFill>
              </a:defRPr>
            </a:lvl1pPr>
          </a:lstStyle>
          <a:p>
            <a:pPr lvl="0"/>
            <a:r>
              <a:rPr lang="zh-CN" altLang="en-US" smtClean="0"/>
              <a:t>单击此处编辑母版标题样式</a:t>
            </a:r>
            <a:endParaRPr lang="zh-CN" altLang="en-US" dirty="0" smtClean="0"/>
          </a:p>
        </p:txBody>
      </p:sp>
    </p:spTree>
  </p:cSld>
  <p:clrMapOvr>
    <a:masterClrMapping/>
  </p:clrMapOvr>
  <p:transition advClick="0" advTm="8000"/>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12858" y="364069"/>
            <a:ext cx="10179584" cy="567267"/>
          </a:xfrm>
          <a:prstGeom prst="rect">
            <a:avLst/>
          </a:prstGeom>
        </p:spPr>
        <p:txBody>
          <a:bodyPr lIns="121618" tIns="60820" rIns="121618" bIns="60820"/>
          <a:lstStyle>
            <a:lvl1pPr>
              <a:defRPr sz="32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12858" y="1334167"/>
            <a:ext cx="10157076" cy="4584744"/>
          </a:xfrm>
          <a:prstGeom prst="rect">
            <a:avLst/>
          </a:prstGeom>
        </p:spPr>
        <p:txBody>
          <a:bodyPr lIns="121618" tIns="60820" rIns="121618" bIns="60820"/>
          <a:lstStyle>
            <a:lvl1pPr>
              <a:defRPr sz="3200"/>
            </a:lvl1pPr>
            <a:lvl2pPr>
              <a:defRPr sz="2700"/>
            </a:lvl2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p:transition advClick="0" advTm="8000">
    <p:fade thruBlk="1"/>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9_空白">
    <p:spTree>
      <p:nvGrpSpPr>
        <p:cNvPr id="1" name=""/>
        <p:cNvGrpSpPr/>
        <p:nvPr/>
      </p:nvGrpSpPr>
      <p:grpSpPr>
        <a:xfrm>
          <a:off x="0" y="0"/>
          <a:ext cx="0" cy="0"/>
          <a:chOff x="0" y="0"/>
          <a:chExt cx="0" cy="0"/>
        </a:xfrm>
      </p:grpSpPr>
      <p:sp>
        <p:nvSpPr>
          <p:cNvPr id="2" name="Rectangle 13"/>
          <p:cNvSpPr>
            <a:spLocks noGrp="1" noChangeArrowheads="1"/>
          </p:cNvSpPr>
          <p:nvPr>
            <p:ph type="title"/>
          </p:nvPr>
        </p:nvSpPr>
        <p:spPr bwMode="auto">
          <a:xfrm>
            <a:off x="848771" y="113431"/>
            <a:ext cx="1017958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3265" rIns="106533" bIns="53265" numCol="1" anchor="ctr" anchorCtr="0" compatLnSpc="1"/>
          <a:lstStyle>
            <a:lvl1pPr>
              <a:defRPr baseline="0">
                <a:solidFill>
                  <a:srgbClr val="C00000"/>
                </a:solidFill>
              </a:defRPr>
            </a:lvl1pPr>
          </a:lstStyle>
          <a:p>
            <a:pPr lvl="0"/>
            <a:r>
              <a:rPr lang="zh-CN" altLang="en-US" smtClean="0"/>
              <a:t>单击此处编辑母版标题样式</a:t>
            </a:r>
            <a:endParaRPr lang="zh-CN" altLang="en-US" dirty="0" smtClean="0"/>
          </a:p>
        </p:txBody>
      </p:sp>
    </p:spTree>
  </p:cSld>
  <p:clrMapOvr>
    <a:masterClrMapping/>
  </p:clrMapOvr>
  <p:transition advClick="0" advTm="8000"/>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Rectangle 13"/>
          <p:cNvSpPr>
            <a:spLocks noGrp="1" noChangeArrowheads="1"/>
          </p:cNvSpPr>
          <p:nvPr>
            <p:ph type="title"/>
          </p:nvPr>
        </p:nvSpPr>
        <p:spPr bwMode="auto">
          <a:xfrm>
            <a:off x="848771" y="113415"/>
            <a:ext cx="10179584" cy="871537"/>
          </a:xfrm>
          <a:prstGeom prst="rect">
            <a:avLst/>
          </a:prstGeom>
          <a:noFill/>
          <a:ln>
            <a:noFill/>
          </a:ln>
          <a:effectLst/>
        </p:spPr>
        <p:txBody>
          <a:bodyPr tIns="53305" rIns="106613" bIns="53305"/>
          <a:lstStyle>
            <a:lvl1pPr>
              <a:defRPr baseline="0">
                <a:solidFill>
                  <a:srgbClr val="C00000"/>
                </a:solidFill>
              </a:defRPr>
            </a:lvl1pPr>
          </a:lstStyle>
          <a:p>
            <a:pPr lvl="0"/>
            <a:r>
              <a:rPr lang="zh-CN" altLang="en-US" smtClean="0"/>
              <a:t>单击此处编辑母版标题样式</a:t>
            </a:r>
            <a:endParaRPr lang="zh-CN" altLang="en-US" dirty="0" smtClean="0"/>
          </a:p>
        </p:txBody>
      </p:sp>
    </p:spTree>
  </p:cSld>
  <p:clrMapOvr>
    <a:masterClrMapping/>
  </p:clrMapOvr>
  <p:transition advClick="0" advTm="8000"/>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transition advClick="0" advTm="8000">
    <p:fade thruBlk="1"/>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Tree>
  </p:cSld>
  <p:clrMapOvr>
    <a:masterClrMapping/>
  </p:clrMapOvr>
  <p:transition advClick="0" advTm="8000"/>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369035"/>
            <a:ext cx="10179584" cy="745784"/>
          </a:xfrm>
          <a:prstGeom prst="rect">
            <a:avLst/>
          </a:prstGeom>
        </p:spPr>
        <p:txBody>
          <a:bodyPr/>
          <a:lstStyle/>
          <a:p>
            <a:r>
              <a:rPr lang="en-US" smtClean="0"/>
              <a:t>Click to edit Master title style</a:t>
            </a:r>
            <a:endParaRPr lang="en-US"/>
          </a:p>
        </p:txBody>
      </p:sp>
    </p:spTree>
  </p:cSld>
  <p:clrMapOvr>
    <a:masterClrMapping/>
  </p:clrMapOvr>
  <p:transition advClick="0" advTm="8000">
    <p:fade thruBlk="1"/>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773049" y="353964"/>
            <a:ext cx="10975975" cy="944805"/>
          </a:xfrm>
          <a:prstGeom prst="rect">
            <a:avLst/>
          </a:prstGeom>
        </p:spPr>
        <p:txBody>
          <a:bodyPr lIns="91254" tIns="45627" rIns="91254" bIns="45627"/>
          <a:lstStyle/>
          <a:p>
            <a:r>
              <a:rPr lang="zh-CN" altLang="en-US" dirty="0" smtClean="0"/>
              <a:t>单击此处编辑母版标题样式</a:t>
            </a:r>
            <a:endParaRPr lang="zh-CN" altLang="en-US" dirty="0"/>
          </a:p>
        </p:txBody>
      </p:sp>
    </p:spTree>
  </p:cSld>
  <p:clrMapOvr>
    <a:masterClrMapping/>
  </p:clrMapOvr>
  <p:transition advClick="0" advTm="8000"/>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61662" y="421729"/>
            <a:ext cx="11156313" cy="837688"/>
          </a:xfrm>
          <a:prstGeom prst="rect">
            <a:avLst/>
          </a:prstGeom>
        </p:spPr>
        <p:txBody>
          <a:bodyPr lIns="121702" tIns="60860" rIns="121702" bIns="60860" anchor="ctr"/>
          <a:lstStyle>
            <a:lvl1pPr>
              <a:defRPr sz="2700" b="1">
                <a:solidFill>
                  <a:srgbClr val="C00000"/>
                </a:solidFill>
                <a:latin typeface="Arial" panose="020B0604020202020204" pitchFamily="34" charset="0"/>
                <a:ea typeface="微软雅黑" panose="020B0503020204020204" pitchFamily="34" charset="-122"/>
                <a:cs typeface="Arial" panose="020B0604020202020204" pitchFamily="34" charset="0"/>
              </a:defRPr>
            </a:lvl1pPr>
          </a:lstStyle>
          <a:p>
            <a:r>
              <a:rPr lang="en-US" dirty="0" smtClean="0"/>
              <a:t>Click to edit Master title style</a:t>
            </a:r>
            <a:endParaRPr lang="en-US" dirty="0"/>
          </a:p>
        </p:txBody>
      </p:sp>
    </p:spTree>
  </p:cSld>
  <p:clrMapOvr>
    <a:masterClrMapping/>
  </p:clrMapOvr>
  <p:transition advClick="0" advTm="8000">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1117891" y="6356351"/>
            <a:ext cx="3658553"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5386202" y="6356351"/>
            <a:ext cx="5487829" cy="365125"/>
          </a:xfrm>
        </p:spPr>
        <p:txBody>
          <a:bodyPr/>
          <a:lstStyle/>
          <a:p>
            <a:endParaRPr lang="zh-CN" altLang="en-US"/>
          </a:p>
        </p:txBody>
      </p:sp>
      <p:sp>
        <p:nvSpPr>
          <p:cNvPr id="4" name="灯片编号占位符 3"/>
          <p:cNvSpPr>
            <a:spLocks noGrp="1"/>
          </p:cNvSpPr>
          <p:nvPr>
            <p:ph type="sldNum" sz="quarter" idx="12"/>
          </p:nvPr>
        </p:nvSpPr>
        <p:spPr>
          <a:xfrm>
            <a:off x="11483790" y="6356351"/>
            <a:ext cx="3658553" cy="365125"/>
          </a:xfrm>
        </p:spPr>
        <p:txBody>
          <a:bodyPr/>
          <a:lstStyle/>
          <a:p>
            <a:fld id="{7D9BB5D0-35E4-459D-AEF3-FE4D7C45CC19}" type="slidenum">
              <a:rPr lang="zh-CN" altLang="en-US" smtClean="0"/>
            </a:fld>
            <a:endParaRPr lang="zh-CN" altLang="en-US"/>
          </a:p>
        </p:txBody>
      </p:sp>
      <p:sp>
        <p:nvSpPr>
          <p:cNvPr id="5" name="标题占位符 1"/>
          <p:cNvSpPr>
            <a:spLocks noGrp="1"/>
          </p:cNvSpPr>
          <p:nvPr>
            <p:ph type="title"/>
          </p:nvPr>
        </p:nvSpPr>
        <p:spPr>
          <a:xfrm>
            <a:off x="0" y="-151257"/>
            <a:ext cx="10518338"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Tree>
  </p:cSld>
  <p:clrMapOvr>
    <a:masterClrMapping/>
  </p:clrMapOvr>
  <p:transition advClick="0" advTm="8000">
    <p:fade thruBlk="1"/>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transition advClick="0" advTm="8000">
    <p:fade thruBlk="1"/>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483696" y="6489700"/>
            <a:ext cx="2796844" cy="455613"/>
          </a:xfrm>
          <a:prstGeom prst="rect">
            <a:avLst/>
          </a:prstGeom>
        </p:spPr>
        <p:txBody>
          <a:bodyPr lIns="121710" tIns="60864" rIns="121710" bIns="60864"/>
          <a:lstStyle>
            <a:lvl1pPr>
              <a:defRPr/>
            </a:lvl1pPr>
          </a:lstStyle>
          <a:p>
            <a:r>
              <a:rPr lang="de-DE">
                <a:solidFill>
                  <a:srgbClr val="000000"/>
                </a:solidFill>
                <a:ea typeface="宋体" panose="02010600030101010101" pitchFamily="2" charset="-122"/>
              </a:rPr>
              <a:t>Page </a:t>
            </a:r>
            <a:fld id="{4D749815-7134-4340-B69C-C14A6AA772E6}" type="slidenum">
              <a:rPr lang="de-DE">
                <a:solidFill>
                  <a:srgbClr val="000000"/>
                </a:solidFill>
                <a:ea typeface="宋体" panose="02010600030101010101" pitchFamily="2" charset="-122"/>
              </a:rPr>
            </a:fld>
            <a:endParaRPr lang="en-GB">
              <a:solidFill>
                <a:srgbClr val="000000"/>
              </a:solidFill>
              <a:ea typeface="宋体" panose="02010600030101010101" pitchFamily="2" charset="-122"/>
            </a:endParaRPr>
          </a:p>
        </p:txBody>
      </p:sp>
    </p:spTree>
  </p:cSld>
  <p:clrMapOvr>
    <a:masterClrMapping/>
  </p:clrMapOvr>
  <p:transition advClick="0" advTm="8000">
    <p:fade thruBlk="1"/>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796" y="325542"/>
            <a:ext cx="10179584" cy="871537"/>
          </a:xfrm>
          <a:prstGeom prst="rect">
            <a:avLst/>
          </a:prstGeom>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1007795" y="5326985"/>
            <a:ext cx="4849263" cy="495999"/>
          </a:xfrm>
          <a:prstGeom prst="rect">
            <a:avLst/>
          </a:prstGeom>
        </p:spPr>
        <p:txBody>
          <a:bodyPr lIns="121710" tIns="60864" rIns="121710" bIns="60864"/>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内容占位符 2"/>
          <p:cNvSpPr>
            <a:spLocks noGrp="1"/>
          </p:cNvSpPr>
          <p:nvPr>
            <p:ph idx="10"/>
          </p:nvPr>
        </p:nvSpPr>
        <p:spPr>
          <a:xfrm>
            <a:off x="6314261" y="5326985"/>
            <a:ext cx="4849263" cy="495999"/>
          </a:xfrm>
          <a:prstGeom prst="rect">
            <a:avLst/>
          </a:prstGeom>
        </p:spPr>
        <p:txBody>
          <a:bodyPr lIns="121710" tIns="60864" rIns="121710" bIns="60864"/>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5" name="内容占位符 2"/>
          <p:cNvSpPr>
            <a:spLocks noGrp="1"/>
          </p:cNvSpPr>
          <p:nvPr>
            <p:ph idx="11"/>
          </p:nvPr>
        </p:nvSpPr>
        <p:spPr>
          <a:xfrm>
            <a:off x="1007795" y="1763155"/>
            <a:ext cx="10155480" cy="736713"/>
          </a:xfrm>
          <a:prstGeom prst="rect">
            <a:avLst/>
          </a:prstGeom>
        </p:spPr>
        <p:txBody>
          <a:bodyPr lIns="121710" tIns="60864" rIns="121710" bIns="60864"/>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transition advClick="0" advTm="8000">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81201" y="336815"/>
            <a:ext cx="10457621" cy="759668"/>
          </a:xfrm>
          <a:prstGeom prst="rect">
            <a:avLst/>
          </a:prstGeom>
          <a:noFill/>
          <a:ln w="9525" algn="ctr">
            <a:noFill/>
            <a:miter lim="800000"/>
          </a:ln>
          <a:effectLst/>
        </p:spPr>
        <p:txBody>
          <a:bodyPr vert="horz" wrap="square" lIns="91254" tIns="45627" rIns="91254" bIns="45627" numCol="1" anchor="ctr" anchorCtr="0" compatLnSpc="1"/>
          <a:lstStyle>
            <a:lvl1pPr marL="0" indent="0">
              <a:buFont typeface="Arial" panose="020B0604020202020204" pitchFamily="34" charset="0"/>
              <a:buNone/>
              <a:defRPr lang="zh-CN" altLang="en-US" sz="4000" b="0" dirty="0">
                <a:solidFill>
                  <a:schemeClr val="tx2"/>
                </a:solidFill>
                <a:latin typeface="FrutigerNext LT Light" pitchFamily="34" charset="0"/>
                <a:ea typeface="黑体" panose="02010609060101010101" pitchFamily="2" charset="-122"/>
              </a:defRPr>
            </a:lvl1pPr>
          </a:lstStyle>
          <a:p>
            <a:pPr lvl="0"/>
            <a:r>
              <a:rPr lang="en-US" altLang="zh-CN" dirty="0" smtClean="0"/>
              <a:t>HEADLINE TEXT TO BE PLACED</a:t>
            </a:r>
            <a:endParaRPr lang="zh-CN" altLang="en-US" dirty="0"/>
          </a:p>
        </p:txBody>
      </p:sp>
    </p:spTree>
  </p:cSld>
  <p:clrMapOvr>
    <a:masterClrMapping/>
  </p:clrMapOvr>
  <p:transition>
    <p:fade thruBlk="1"/>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fade thruBlk="1"/>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Tree>
  </p:cSld>
  <p:clrMapOvr>
    <a:masterClrMapping/>
  </p:clrMapOvr>
  <p:transition spd="slow"/>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_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81050" y="488949"/>
            <a:ext cx="10975975" cy="1143000"/>
          </a:xfrm>
          <a:prstGeom prst="rect">
            <a:avLst/>
          </a:prstGeom>
        </p:spPr>
        <p:txBody>
          <a:bodyPr lIns="91254" tIns="45627" rIns="91254" bIns="45627"/>
          <a:lstStyle>
            <a:lvl1pPr marL="0" marR="0" indent="0" algn="l" defTabSz="912495" rtl="0" eaLnBrk="1" fontAlgn="base" latinLnBrk="0" hangingPunct="1">
              <a:lnSpc>
                <a:spcPct val="100000"/>
              </a:lnSpc>
              <a:spcBef>
                <a:spcPct val="0"/>
              </a:spcBef>
              <a:spcAft>
                <a:spcPct val="0"/>
              </a:spcAft>
              <a:buClrTx/>
              <a:buSzTx/>
              <a:buFontTx/>
              <a:buNone/>
              <a:defRPr>
                <a:solidFill>
                  <a:schemeClr val="tx1">
                    <a:lumMod val="75000"/>
                    <a:lumOff val="25000"/>
                  </a:schemeClr>
                </a:solidFill>
                <a:latin typeface="FrutigerNext LT Light" pitchFamily="34" charset="0"/>
                <a:ea typeface="微软雅黑" panose="020B0503020204020204" pitchFamily="34" charset="-122"/>
              </a:defRPr>
            </a:lvl1pPr>
          </a:lstStyle>
          <a:p>
            <a:r>
              <a:rPr lang="en-US" altLang="zh-CN" dirty="0" smtClean="0"/>
              <a:t>Content</a:t>
            </a:r>
            <a:endParaRPr lang="zh-CN" altLang="en-US" dirty="0"/>
          </a:p>
        </p:txBody>
      </p:sp>
      <p:sp>
        <p:nvSpPr>
          <p:cNvPr id="4" name="文本占位符 3"/>
          <p:cNvSpPr>
            <a:spLocks noGrp="1"/>
          </p:cNvSpPr>
          <p:nvPr>
            <p:ph type="body" sz="quarter" idx="10" hasCustomPrompt="1"/>
          </p:nvPr>
        </p:nvSpPr>
        <p:spPr>
          <a:xfrm>
            <a:off x="811213" y="1803400"/>
            <a:ext cx="10471150" cy="4073525"/>
          </a:xfrm>
          <a:prstGeom prst="rect">
            <a:avLst/>
          </a:prstGeom>
        </p:spPr>
        <p:txBody>
          <a:bodyPr lIns="91254" tIns="45627" rIns="91254" bIns="45627"/>
          <a:lstStyle>
            <a:lvl1pPr>
              <a:defRPr>
                <a:solidFill>
                  <a:schemeClr val="tx1">
                    <a:lumMod val="75000"/>
                    <a:lumOff val="25000"/>
                  </a:schemeClr>
                </a:solidFill>
                <a:latin typeface="微软雅黑" panose="020B0503020204020204" pitchFamily="34" charset="-122"/>
                <a:ea typeface="微软雅黑" panose="020B0503020204020204" pitchFamily="34" charset="-122"/>
              </a:defRPr>
            </a:lvl1pPr>
          </a:lstStyle>
          <a:p>
            <a:pPr lvl="0"/>
            <a:r>
              <a:rPr lang="zh-CN" altLang="en-US" dirty="0" smtClean="0"/>
              <a:t>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smtClean="0"/>
          </a:p>
        </p:txBody>
      </p:sp>
    </p:spTree>
  </p:cSld>
  <p:clrMapOvr>
    <a:masterClrMapping/>
  </p:clrMapOvr>
  <p:transition>
    <p:fade thruBlk="1"/>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81050" y="274637"/>
            <a:ext cx="10975975" cy="1143000"/>
          </a:xfrm>
          <a:prstGeom prst="rect">
            <a:avLst/>
          </a:prstGeom>
        </p:spPr>
        <p:txBody>
          <a:bodyPr lIns="91254" tIns="45627" rIns="91254" bIns="45627"/>
          <a:lstStyle/>
          <a:p>
            <a:r>
              <a:rPr lang="zh-CN" altLang="en-US" smtClean="0"/>
              <a:t>单击此处编辑母版标题样式</a:t>
            </a:r>
            <a:endParaRPr lang="zh-CN" altLang="en-US"/>
          </a:p>
        </p:txBody>
      </p:sp>
      <p:sp>
        <p:nvSpPr>
          <p:cNvPr id="3" name="内容占位符 2"/>
          <p:cNvSpPr>
            <a:spLocks noGrp="1"/>
          </p:cNvSpPr>
          <p:nvPr>
            <p:ph idx="1"/>
          </p:nvPr>
        </p:nvSpPr>
        <p:spPr>
          <a:xfrm>
            <a:off x="781050" y="1600201"/>
            <a:ext cx="10975975" cy="4525963"/>
          </a:xfrm>
          <a:prstGeom prst="rect">
            <a:avLst/>
          </a:prstGeom>
        </p:spPr>
        <p:txBody>
          <a:bodyPr lIns="91254" tIns="45627" rIns="91254" bIns="45627"/>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ransition>
    <p:fade thruBlk="1"/>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177" y="240457"/>
            <a:ext cx="10910738" cy="1080000"/>
          </a:xfrm>
          <a:prstGeom prst="rect">
            <a:avLst/>
          </a:prstGeom>
          <a:noFill/>
          <a:ln w="9525" algn="ctr">
            <a:noFill/>
            <a:miter lim="800000"/>
          </a:ln>
          <a:effectLst/>
        </p:spPr>
        <p:txBody>
          <a:bodyPr vert="horz" wrap="square" lIns="91254" tIns="45627" rIns="91254" bIns="45627" numCol="1" anchor="ctr" anchorCtr="0" compatLnSpc="1"/>
          <a:lstStyle>
            <a:lvl1pPr marL="0" indent="0">
              <a:buFont typeface="Arial" panose="020B0604020202020204" pitchFamily="34" charset="0"/>
              <a:buNone/>
              <a:defRPr lang="zh-CN" altLang="en-US" dirty="0">
                <a:latin typeface="+mj-lt"/>
                <a:ea typeface="黑体" panose="02010609060101010101" pitchFamily="2" charset="-122"/>
              </a:defRPr>
            </a:lvl1pPr>
          </a:lstStyle>
          <a:p>
            <a:pPr lvl="0"/>
            <a:r>
              <a:rPr lang="zh-CN" altLang="en-US" smtClean="0"/>
              <a:t>单击此处编辑母版标题样式</a:t>
            </a:r>
            <a:endParaRPr lang="zh-CN" altLang="en-US" dirty="0"/>
          </a:p>
        </p:txBody>
      </p:sp>
    </p:spTree>
  </p:cSld>
  <p:clrMapOvr>
    <a:masterClrMapping/>
  </p:clrMapOvr>
  <p:transition>
    <p:fade thruBlk="1"/>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369035"/>
            <a:ext cx="10179584" cy="745784"/>
          </a:xfrm>
          <a:prstGeom prst="rect">
            <a:avLst/>
          </a:prstGeom>
        </p:spPr>
        <p:txBody>
          <a:bodyPr lIns="121727" tIns="60872" rIns="121727" bIns="60872"/>
          <a:lstStyle/>
          <a:p>
            <a:r>
              <a:rPr lang="zh-CN" altLang="en-US" smtClean="0"/>
              <a:t>单击此处编辑母版标题样式</a:t>
            </a:r>
            <a:endParaRPr lang="en-US"/>
          </a:p>
        </p:txBody>
      </p:sp>
    </p:spTree>
  </p:cSld>
  <p:clrMapOvr>
    <a:masterClrMapping/>
  </p:clrMapOvr>
  <p:transition advClick="0" advTm="8000">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69686" y="2263348"/>
            <a:ext cx="7585992" cy="579437"/>
          </a:xfrm>
          <a:prstGeom prst="rect">
            <a:avLst/>
          </a:prstGeom>
        </p:spPr>
        <p:txBody>
          <a:bodyPr/>
          <a:lstStyle/>
          <a:p>
            <a:r>
              <a:rPr lang="en-US" smtClean="0"/>
              <a:t>Click to edit Master title style</a:t>
            </a:r>
            <a:endParaRPr lang="en-US"/>
          </a:p>
        </p:txBody>
      </p:sp>
    </p:spTree>
  </p:cSld>
  <p:clrMapOvr>
    <a:masterClrMapping/>
  </p:clrMapOvr>
  <p:transition advClick="0" advTm="8000">
    <p:fade thruBlk="1"/>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8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369035"/>
            <a:ext cx="10179584" cy="745784"/>
          </a:xfrm>
          <a:prstGeom prst="rect">
            <a:avLst/>
          </a:prstGeom>
        </p:spPr>
        <p:txBody>
          <a:bodyPr lIns="121727" tIns="60872" rIns="121727" bIns="60872"/>
          <a:lstStyle/>
          <a:p>
            <a:r>
              <a:rPr lang="zh-CN" altLang="en-US" smtClean="0"/>
              <a:t>单击此处编辑母版标题样式</a:t>
            </a:r>
            <a:endParaRPr lang="en-US"/>
          </a:p>
        </p:txBody>
      </p:sp>
    </p:spTree>
  </p:cSld>
  <p:clrMapOvr>
    <a:masterClrMapping/>
  </p:clrMapOvr>
  <p:transition advClick="0" advTm="8000">
    <p:fade thruBlk="1"/>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Title 1"/>
          <p:cNvSpPr>
            <a:spLocks noGrp="1"/>
          </p:cNvSpPr>
          <p:nvPr>
            <p:ph type="title"/>
          </p:nvPr>
        </p:nvSpPr>
        <p:spPr>
          <a:xfrm>
            <a:off x="1007796" y="369035"/>
            <a:ext cx="10179584" cy="745784"/>
          </a:xfrm>
          <a:prstGeom prst="rect">
            <a:avLst/>
          </a:prstGeom>
        </p:spPr>
        <p:txBody>
          <a:bodyPr lIns="121727" tIns="60872" rIns="121727" bIns="60872"/>
          <a:lstStyle/>
          <a:p>
            <a:r>
              <a:rPr lang="zh-CN" altLang="en-US" smtClean="0"/>
              <a:t>单击此处编辑母版标题样式</a:t>
            </a:r>
            <a:endParaRPr lang="en-US"/>
          </a:p>
        </p:txBody>
      </p:sp>
    </p:spTree>
  </p:cSld>
  <p:clrMapOvr>
    <a:masterClrMapping/>
  </p:clrMapOvr>
  <p:transition advClick="0" advTm="8000">
    <p:fade thruBlk="1"/>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369035"/>
            <a:ext cx="10179584" cy="745784"/>
          </a:xfrm>
          <a:prstGeom prst="rect">
            <a:avLst/>
          </a:prstGeom>
        </p:spPr>
        <p:txBody>
          <a:bodyPr lIns="121727" tIns="60872" rIns="121727" bIns="60872"/>
          <a:lstStyle/>
          <a:p>
            <a:r>
              <a:rPr lang="zh-CN" altLang="en-US" smtClean="0"/>
              <a:t>单击此处编辑母版标题样式</a:t>
            </a:r>
            <a:endParaRPr lang="en-US"/>
          </a:p>
        </p:txBody>
      </p:sp>
    </p:spTree>
  </p:cSld>
  <p:clrMapOvr>
    <a:masterClrMapping/>
  </p:clrMapOvr>
  <p:transition advClick="0" advTm="8000">
    <p:fade thruBlk="1"/>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638" y="2130442"/>
            <a:ext cx="10365899" cy="1470025"/>
          </a:xfrm>
          <a:prstGeom prst="rect">
            <a:avLst/>
          </a:prstGeom>
        </p:spPr>
        <p:txBody>
          <a:bodyPr lIns="121727" tIns="60872" rIns="121727" bIns="60872"/>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9276" y="3886200"/>
            <a:ext cx="8536623" cy="1752600"/>
          </a:xfrm>
          <a:prstGeom prst="rect">
            <a:avLst/>
          </a:prstGeom>
        </p:spPr>
        <p:txBody>
          <a:bodyPr lIns="121727" tIns="60872" rIns="121727" bIns="60872"/>
          <a:lstStyle>
            <a:lvl1pPr marL="0" indent="0" algn="ctr">
              <a:buNone/>
              <a:defRPr>
                <a:solidFill>
                  <a:schemeClr val="tx1">
                    <a:tint val="75000"/>
                  </a:schemeClr>
                </a:solidFill>
              </a:defRPr>
            </a:lvl1pPr>
            <a:lvl2pPr marL="608330" indent="0" algn="ctr">
              <a:buNone/>
              <a:defRPr>
                <a:solidFill>
                  <a:schemeClr val="tx1">
                    <a:tint val="75000"/>
                  </a:schemeClr>
                </a:solidFill>
              </a:defRPr>
            </a:lvl2pPr>
            <a:lvl3pPr marL="1217295" indent="0" algn="ctr">
              <a:buNone/>
              <a:defRPr>
                <a:solidFill>
                  <a:schemeClr val="tx1">
                    <a:tint val="75000"/>
                  </a:schemeClr>
                </a:solidFill>
              </a:defRPr>
            </a:lvl3pPr>
            <a:lvl4pPr marL="1825625" indent="0" algn="ctr">
              <a:buNone/>
              <a:defRPr>
                <a:solidFill>
                  <a:schemeClr val="tx1">
                    <a:tint val="75000"/>
                  </a:schemeClr>
                </a:solidFill>
              </a:defRPr>
            </a:lvl4pPr>
            <a:lvl5pPr marL="2434590" indent="0" algn="ctr">
              <a:buNone/>
              <a:defRPr>
                <a:solidFill>
                  <a:schemeClr val="tx1">
                    <a:tint val="75000"/>
                  </a:schemeClr>
                </a:solidFill>
              </a:defRPr>
            </a:lvl5pPr>
            <a:lvl6pPr marL="3042920" indent="0" algn="ctr">
              <a:buNone/>
              <a:defRPr>
                <a:solidFill>
                  <a:schemeClr val="tx1">
                    <a:tint val="75000"/>
                  </a:schemeClr>
                </a:solidFill>
              </a:defRPr>
            </a:lvl6pPr>
            <a:lvl7pPr marL="3651885" indent="0" algn="ctr">
              <a:buNone/>
              <a:defRPr>
                <a:solidFill>
                  <a:schemeClr val="tx1">
                    <a:tint val="75000"/>
                  </a:schemeClr>
                </a:solidFill>
              </a:defRPr>
            </a:lvl7pPr>
            <a:lvl8pPr marL="4260215" indent="0" algn="ctr">
              <a:buNone/>
              <a:defRPr>
                <a:solidFill>
                  <a:schemeClr val="tx1">
                    <a:tint val="75000"/>
                  </a:schemeClr>
                </a:solidFill>
              </a:defRPr>
            </a:lvl8pPr>
            <a:lvl9pPr marL="486918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609760" y="6356352"/>
            <a:ext cx="2845541" cy="365125"/>
          </a:xfrm>
          <a:prstGeom prst="rect">
            <a:avLst/>
          </a:prstGeom>
        </p:spPr>
        <p:txBody>
          <a:bodyPr lIns="121727" tIns="60872" rIns="121727" bIns="60872"/>
          <a:lstStyle/>
          <a:p>
            <a:fld id="{9A66688C-518A-4ADA-8508-09256B6E6682}" type="datetimeFigureOut">
              <a:rPr lang="zh-CN" altLang="en-US" smtClean="0">
                <a:solidFill>
                  <a:srgbClr val="000000"/>
                </a:solidFill>
                <a:latin typeface="Arial" panose="020B0604020202020204"/>
                <a:ea typeface="宋体" panose="02010600030101010101" pitchFamily="2" charset="-122"/>
              </a:rPr>
            </a:fld>
            <a:endParaRPr lang="zh-CN" altLang="en-US">
              <a:solidFill>
                <a:srgbClr val="000000"/>
              </a:solidFill>
              <a:latin typeface="Arial" panose="020B0604020202020204"/>
              <a:ea typeface="宋体" panose="02010600030101010101" pitchFamily="2" charset="-122"/>
            </a:endParaRPr>
          </a:p>
        </p:txBody>
      </p:sp>
      <p:sp>
        <p:nvSpPr>
          <p:cNvPr id="5" name="页脚占位符 4"/>
          <p:cNvSpPr>
            <a:spLocks noGrp="1"/>
          </p:cNvSpPr>
          <p:nvPr>
            <p:ph type="ftr" sz="quarter" idx="11"/>
          </p:nvPr>
        </p:nvSpPr>
        <p:spPr>
          <a:xfrm>
            <a:off x="4166685" y="6356352"/>
            <a:ext cx="3861805" cy="365125"/>
          </a:xfrm>
          <a:prstGeom prst="rect">
            <a:avLst/>
          </a:prstGeom>
        </p:spPr>
        <p:txBody>
          <a:bodyPr lIns="121727" tIns="60872" rIns="121727" bIns="60872"/>
          <a:lstStyle/>
          <a:p>
            <a:endParaRPr lang="zh-CN" altLang="en-US">
              <a:solidFill>
                <a:srgbClr val="000000"/>
              </a:solidFill>
              <a:latin typeface="Arial" panose="020B0604020202020204"/>
              <a:ea typeface="宋体" panose="02010600030101010101" pitchFamily="2" charset="-122"/>
            </a:endParaRPr>
          </a:p>
        </p:txBody>
      </p:sp>
      <p:sp>
        <p:nvSpPr>
          <p:cNvPr id="6" name="灯片编号占位符 5"/>
          <p:cNvSpPr>
            <a:spLocks noGrp="1"/>
          </p:cNvSpPr>
          <p:nvPr>
            <p:ph type="sldNum" sz="quarter" idx="12"/>
          </p:nvPr>
        </p:nvSpPr>
        <p:spPr>
          <a:xfrm>
            <a:off x="8739875" y="6356352"/>
            <a:ext cx="2845541" cy="365125"/>
          </a:xfrm>
          <a:prstGeom prst="rect">
            <a:avLst/>
          </a:prstGeom>
        </p:spPr>
        <p:txBody>
          <a:bodyPr lIns="121727" tIns="60872" rIns="121727" bIns="60872"/>
          <a:lstStyle/>
          <a:p>
            <a:fld id="{714E0BE2-C3BF-4880-A4AC-EEF08CB2500A}" type="slidenum">
              <a:rPr lang="zh-CN" altLang="en-US" smtClean="0">
                <a:solidFill>
                  <a:srgbClr val="000000"/>
                </a:solidFill>
                <a:latin typeface="Arial" panose="020B0604020202020204"/>
                <a:ea typeface="宋体" panose="02010600030101010101" pitchFamily="2" charset="-122"/>
              </a:rPr>
            </a:fld>
            <a:endParaRPr lang="zh-CN" altLang="en-US">
              <a:solidFill>
                <a:srgbClr val="000000"/>
              </a:solidFill>
              <a:latin typeface="Arial" panose="020B0604020202020204"/>
              <a:ea typeface="宋体" panose="02010600030101010101" pitchFamily="2" charset="-122"/>
            </a:endParaRPr>
          </a:p>
        </p:txBody>
      </p:sp>
    </p:spTree>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12858" y="364069"/>
            <a:ext cx="10179584" cy="567267"/>
          </a:xfrm>
          <a:prstGeom prst="rect">
            <a:avLst/>
          </a:prstGeom>
        </p:spPr>
        <p:txBody>
          <a:bodyPr lIns="121705" tIns="60860" rIns="121705" bIns="60860"/>
          <a:lstStyle>
            <a:lvl1pPr>
              <a:defRPr sz="3200"/>
            </a:lvl1pPr>
          </a:lstStyle>
          <a:p>
            <a:r>
              <a:rPr lang="zh-CN" altLang="en-US" smtClean="0"/>
              <a:t>单击此处编辑母版标题样式</a:t>
            </a:r>
            <a:endParaRPr lang="en-US" dirty="0"/>
          </a:p>
        </p:txBody>
      </p:sp>
      <p:sp>
        <p:nvSpPr>
          <p:cNvPr id="4" name="Content Placeholder 3"/>
          <p:cNvSpPr>
            <a:spLocks noGrp="1"/>
          </p:cNvSpPr>
          <p:nvPr>
            <p:ph sz="quarter" idx="10"/>
          </p:nvPr>
        </p:nvSpPr>
        <p:spPr>
          <a:xfrm>
            <a:off x="412858" y="1334167"/>
            <a:ext cx="10157076" cy="4584744"/>
          </a:xfrm>
          <a:prstGeom prst="rect">
            <a:avLst/>
          </a:prstGeom>
        </p:spPr>
        <p:txBody>
          <a:bodyPr lIns="121705" tIns="60860" rIns="121705" bIns="60860"/>
          <a:lstStyle>
            <a:lvl1pPr>
              <a:defRPr sz="3200"/>
            </a:lvl1pPr>
            <a:lvl2pPr>
              <a:defRPr sz="2700"/>
            </a:lvl2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Tree>
  </p:cSld>
  <p:clrMapOvr>
    <a:masterClrMapping/>
  </p:clrMapOvr>
  <p:transition advClick="0" advTm="8000">
    <p:fade thruBlk="1"/>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08958" y="-27384"/>
            <a:ext cx="11348070" cy="1143000"/>
          </a:xfrm>
          <a:prstGeom prst="rect">
            <a:avLst/>
          </a:prstGeom>
        </p:spPr>
        <p:txBody>
          <a:bodyPr lIns="91267" tIns="45634" rIns="91267" bIns="45634" anchor="ctr" anchorCtr="0"/>
          <a:lstStyle/>
          <a:p>
            <a:r>
              <a:rPr lang="zh-CN" altLang="en-US" smtClean="0"/>
              <a:t>单击此处编辑母版标题样式</a:t>
            </a:r>
            <a:endParaRPr lang="zh-CN" altLang="en-US"/>
          </a:p>
        </p:txBody>
      </p:sp>
    </p:spTree>
  </p:cSld>
  <p:clrMapOvr>
    <a:masterClrMapping/>
  </p:clrMapOvr>
  <p:transition>
    <p:fade thruBlk="1"/>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0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449303"/>
            <a:ext cx="10179584" cy="871537"/>
          </a:xfrm>
          <a:prstGeom prst="rect">
            <a:avLst/>
          </a:prstGeom>
        </p:spPr>
        <p:txBody>
          <a:bodyPr lIns="121658" tIns="60840" rIns="121658" bIns="60840"/>
          <a:lstStyle/>
          <a:p>
            <a:r>
              <a:rPr lang="en-US" smtClean="0"/>
              <a:t>Click to edit Master title style</a:t>
            </a:r>
            <a:endParaRPr lang="en-US"/>
          </a:p>
        </p:txBody>
      </p:sp>
      <p:sp>
        <p:nvSpPr>
          <p:cNvPr id="4" name="Content Placeholder 3"/>
          <p:cNvSpPr>
            <a:spLocks noGrp="1"/>
          </p:cNvSpPr>
          <p:nvPr>
            <p:ph sz="quarter" idx="10"/>
          </p:nvPr>
        </p:nvSpPr>
        <p:spPr>
          <a:xfrm>
            <a:off x="1019050" y="1628384"/>
            <a:ext cx="10157076" cy="4584744"/>
          </a:xfrm>
          <a:prstGeom prst="rect">
            <a:avLst/>
          </a:prstGeom>
        </p:spPr>
        <p:txBody>
          <a:bodyPr lIns="121658" tIns="60840" rIns="121658" bIns="60840"/>
          <a:lstStyle>
            <a:lvl1pPr>
              <a:defRPr sz="3200"/>
            </a:lvl1pPr>
            <a:lvl2pPr>
              <a:defRPr sz="2700"/>
            </a:lvl2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p:transition advClick="0" advTm="8000">
    <p:fade thruBlk="1"/>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12858" y="364071"/>
            <a:ext cx="10179584" cy="745784"/>
          </a:xfrm>
          <a:prstGeom prst="rect">
            <a:avLst/>
          </a:prstGeom>
        </p:spPr>
        <p:txBody>
          <a:bodyPr lIns="121658" tIns="60840" rIns="121658" bIns="60840"/>
          <a:lstStyle>
            <a:lvl1pPr>
              <a:defRPr sz="3200">
                <a:solidFill>
                  <a:srgbClr val="C00000"/>
                </a:solidFill>
              </a:defRPr>
            </a:lvl1pPr>
          </a:lstStyle>
          <a:p>
            <a:r>
              <a:rPr lang="en-US" dirty="0" smtClean="0"/>
              <a:t>Click to edit Master title style</a:t>
            </a:r>
            <a:endParaRPr lang="en-US" dirty="0"/>
          </a:p>
        </p:txBody>
      </p:sp>
    </p:spTree>
  </p:cSld>
  <p:clrMapOvr>
    <a:masterClrMapping/>
  </p:clrMapOvr>
  <p:transition advClick="0" advTm="8000">
    <p:fade thruBlk="1"/>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369039"/>
            <a:ext cx="10179584" cy="745784"/>
          </a:xfrm>
          <a:prstGeom prst="rect">
            <a:avLst/>
          </a:prstGeom>
        </p:spPr>
        <p:txBody>
          <a:bodyPr lIns="121658" tIns="60840" rIns="121658" bIns="60840"/>
          <a:lstStyle/>
          <a:p>
            <a:r>
              <a:rPr lang="en-US" smtClean="0"/>
              <a:t>Click to edit Master title style</a:t>
            </a:r>
            <a:endParaRPr lang="en-US"/>
          </a:p>
        </p:txBody>
      </p:sp>
    </p:spTree>
  </p:cSld>
  <p:clrMapOvr>
    <a:masterClrMapping/>
  </p:clrMapOvr>
  <p:transition advClick="0" advTm="8000">
    <p:fade thruBlk="1"/>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369039"/>
            <a:ext cx="10179584" cy="745784"/>
          </a:xfrm>
          <a:prstGeom prst="rect">
            <a:avLst/>
          </a:prstGeom>
        </p:spPr>
        <p:txBody>
          <a:bodyPr lIns="121658" tIns="60840" rIns="121658" bIns="60840"/>
          <a:lstStyle/>
          <a:p>
            <a:r>
              <a:rPr lang="en-US" smtClean="0"/>
              <a:t>Click to edit Master title style</a:t>
            </a:r>
            <a:endParaRPr lang="en-US"/>
          </a:p>
        </p:txBody>
      </p:sp>
    </p:spTree>
  </p:cSld>
  <p:clrMapOvr>
    <a:masterClrMapping/>
  </p:clrMapOvr>
  <p:transition advClick="0" advTm="8000">
    <p:fade thruBlk="1"/>
  </p:transition>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91.xml"/><Relationship Id="rId8" Type="http://schemas.openxmlformats.org/officeDocument/2006/relationships/slideLayout" Target="../slideLayouts/slideLayout90.xml"/><Relationship Id="rId7" Type="http://schemas.openxmlformats.org/officeDocument/2006/relationships/slideLayout" Target="../slideLayouts/slideLayout89.xml"/><Relationship Id="rId6" Type="http://schemas.openxmlformats.org/officeDocument/2006/relationships/slideLayout" Target="../slideLayouts/slideLayout88.xml"/><Relationship Id="rId5" Type="http://schemas.openxmlformats.org/officeDocument/2006/relationships/slideLayout" Target="../slideLayouts/slideLayout87.xml"/><Relationship Id="rId45" Type="http://schemas.openxmlformats.org/officeDocument/2006/relationships/theme" Target="../theme/theme10.xml"/><Relationship Id="rId44" Type="http://schemas.openxmlformats.org/officeDocument/2006/relationships/image" Target="../media/image13.png"/><Relationship Id="rId43" Type="http://schemas.openxmlformats.org/officeDocument/2006/relationships/image" Target="../media/image9.png"/><Relationship Id="rId42" Type="http://schemas.microsoft.com/office/2007/relationships/hdphoto" Target="../media/image8.wdp"/><Relationship Id="rId41" Type="http://schemas.openxmlformats.org/officeDocument/2006/relationships/image" Target="../media/image7.png"/><Relationship Id="rId40" Type="http://schemas.openxmlformats.org/officeDocument/2006/relationships/slideLayout" Target="../slideLayouts/slideLayout122.xml"/><Relationship Id="rId4" Type="http://schemas.openxmlformats.org/officeDocument/2006/relationships/slideLayout" Target="../slideLayouts/slideLayout86.xml"/><Relationship Id="rId39" Type="http://schemas.openxmlformats.org/officeDocument/2006/relationships/slideLayout" Target="../slideLayouts/slideLayout121.xml"/><Relationship Id="rId38" Type="http://schemas.openxmlformats.org/officeDocument/2006/relationships/slideLayout" Target="../slideLayouts/slideLayout120.xml"/><Relationship Id="rId37" Type="http://schemas.openxmlformats.org/officeDocument/2006/relationships/slideLayout" Target="../slideLayouts/slideLayout119.xml"/><Relationship Id="rId36" Type="http://schemas.openxmlformats.org/officeDocument/2006/relationships/slideLayout" Target="../slideLayouts/slideLayout118.xml"/><Relationship Id="rId35" Type="http://schemas.openxmlformats.org/officeDocument/2006/relationships/slideLayout" Target="../slideLayouts/slideLayout117.xml"/><Relationship Id="rId34" Type="http://schemas.openxmlformats.org/officeDocument/2006/relationships/slideLayout" Target="../slideLayouts/slideLayout116.xml"/><Relationship Id="rId33" Type="http://schemas.openxmlformats.org/officeDocument/2006/relationships/slideLayout" Target="../slideLayouts/slideLayout115.xml"/><Relationship Id="rId32" Type="http://schemas.openxmlformats.org/officeDocument/2006/relationships/slideLayout" Target="../slideLayouts/slideLayout114.xml"/><Relationship Id="rId31" Type="http://schemas.openxmlformats.org/officeDocument/2006/relationships/slideLayout" Target="../slideLayouts/slideLayout113.xml"/><Relationship Id="rId30" Type="http://schemas.openxmlformats.org/officeDocument/2006/relationships/slideLayout" Target="../slideLayouts/slideLayout112.xml"/><Relationship Id="rId3" Type="http://schemas.openxmlformats.org/officeDocument/2006/relationships/slideLayout" Target="../slideLayouts/slideLayout85.xml"/><Relationship Id="rId29" Type="http://schemas.openxmlformats.org/officeDocument/2006/relationships/slideLayout" Target="../slideLayouts/slideLayout111.xml"/><Relationship Id="rId28" Type="http://schemas.openxmlformats.org/officeDocument/2006/relationships/slideLayout" Target="../slideLayouts/slideLayout110.xml"/><Relationship Id="rId27" Type="http://schemas.openxmlformats.org/officeDocument/2006/relationships/slideLayout" Target="../slideLayouts/slideLayout109.xml"/><Relationship Id="rId26" Type="http://schemas.openxmlformats.org/officeDocument/2006/relationships/slideLayout" Target="../slideLayouts/slideLayout108.xml"/><Relationship Id="rId25" Type="http://schemas.openxmlformats.org/officeDocument/2006/relationships/slideLayout" Target="../slideLayouts/slideLayout107.xml"/><Relationship Id="rId24" Type="http://schemas.openxmlformats.org/officeDocument/2006/relationships/slideLayout" Target="../slideLayouts/slideLayout106.xml"/><Relationship Id="rId23" Type="http://schemas.openxmlformats.org/officeDocument/2006/relationships/slideLayout" Target="../slideLayouts/slideLayout105.xml"/><Relationship Id="rId22" Type="http://schemas.openxmlformats.org/officeDocument/2006/relationships/slideLayout" Target="../slideLayouts/slideLayout104.xml"/><Relationship Id="rId21" Type="http://schemas.openxmlformats.org/officeDocument/2006/relationships/slideLayout" Target="../slideLayouts/slideLayout103.xml"/><Relationship Id="rId20" Type="http://schemas.openxmlformats.org/officeDocument/2006/relationships/slideLayout" Target="../slideLayouts/slideLayout102.xml"/><Relationship Id="rId2" Type="http://schemas.openxmlformats.org/officeDocument/2006/relationships/slideLayout" Target="../slideLayouts/slideLayout84.xml"/><Relationship Id="rId19" Type="http://schemas.openxmlformats.org/officeDocument/2006/relationships/slideLayout" Target="../slideLayouts/slideLayout101.xml"/><Relationship Id="rId18" Type="http://schemas.openxmlformats.org/officeDocument/2006/relationships/slideLayout" Target="../slideLayouts/slideLayout100.xml"/><Relationship Id="rId17" Type="http://schemas.openxmlformats.org/officeDocument/2006/relationships/slideLayout" Target="../slideLayouts/slideLayout99.xml"/><Relationship Id="rId16" Type="http://schemas.openxmlformats.org/officeDocument/2006/relationships/slideLayout" Target="../slideLayouts/slideLayout98.xml"/><Relationship Id="rId15" Type="http://schemas.openxmlformats.org/officeDocument/2006/relationships/slideLayout" Target="../slideLayouts/slideLayout97.xml"/><Relationship Id="rId14" Type="http://schemas.openxmlformats.org/officeDocument/2006/relationships/slideLayout" Target="../slideLayouts/slideLayout96.xml"/><Relationship Id="rId13" Type="http://schemas.openxmlformats.org/officeDocument/2006/relationships/slideLayout" Target="../slideLayouts/slideLayout95.xml"/><Relationship Id="rId12" Type="http://schemas.openxmlformats.org/officeDocument/2006/relationships/slideLayout" Target="../slideLayouts/slideLayout94.xml"/><Relationship Id="rId11" Type="http://schemas.openxmlformats.org/officeDocument/2006/relationships/slideLayout" Target="../slideLayouts/slideLayout93.xml"/><Relationship Id="rId10" Type="http://schemas.openxmlformats.org/officeDocument/2006/relationships/slideLayout" Target="../slideLayouts/slideLayout92.xml"/><Relationship Id="rId1" Type="http://schemas.openxmlformats.org/officeDocument/2006/relationships/slideLayout" Target="../slideLayouts/slideLayout83.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31.xml"/><Relationship Id="rId8" Type="http://schemas.openxmlformats.org/officeDocument/2006/relationships/slideLayout" Target="../slideLayouts/slideLayout130.xml"/><Relationship Id="rId7" Type="http://schemas.openxmlformats.org/officeDocument/2006/relationships/slideLayout" Target="../slideLayouts/slideLayout129.xml"/><Relationship Id="rId6" Type="http://schemas.openxmlformats.org/officeDocument/2006/relationships/slideLayout" Target="../slideLayouts/slideLayout128.xml"/><Relationship Id="rId5" Type="http://schemas.openxmlformats.org/officeDocument/2006/relationships/slideLayout" Target="../slideLayouts/slideLayout127.xml"/><Relationship Id="rId4" Type="http://schemas.openxmlformats.org/officeDocument/2006/relationships/slideLayout" Target="../slideLayouts/slideLayout126.xml"/><Relationship Id="rId3" Type="http://schemas.openxmlformats.org/officeDocument/2006/relationships/slideLayout" Target="../slideLayouts/slideLayout125.xml"/><Relationship Id="rId2" Type="http://schemas.openxmlformats.org/officeDocument/2006/relationships/slideLayout" Target="../slideLayouts/slideLayout124.xml"/><Relationship Id="rId18" Type="http://schemas.openxmlformats.org/officeDocument/2006/relationships/theme" Target="../theme/theme11.xml"/><Relationship Id="rId17" Type="http://schemas.openxmlformats.org/officeDocument/2006/relationships/image" Target="../media/image9.png"/><Relationship Id="rId16" Type="http://schemas.openxmlformats.org/officeDocument/2006/relationships/image" Target="../media/image16.png"/><Relationship Id="rId15" Type="http://schemas.openxmlformats.org/officeDocument/2006/relationships/image" Target="../media/image15.png"/><Relationship Id="rId14" Type="http://schemas.openxmlformats.org/officeDocument/2006/relationships/slideLayout" Target="../slideLayouts/slideLayout136.xml"/><Relationship Id="rId13" Type="http://schemas.openxmlformats.org/officeDocument/2006/relationships/slideLayout" Target="../slideLayouts/slideLayout135.xml"/><Relationship Id="rId12" Type="http://schemas.openxmlformats.org/officeDocument/2006/relationships/slideLayout" Target="../slideLayouts/slideLayout134.xml"/><Relationship Id="rId11" Type="http://schemas.openxmlformats.org/officeDocument/2006/relationships/slideLayout" Target="../slideLayouts/slideLayout133.xml"/><Relationship Id="rId10" Type="http://schemas.openxmlformats.org/officeDocument/2006/relationships/slideLayout" Target="../slideLayouts/slideLayout132.xml"/><Relationship Id="rId1" Type="http://schemas.openxmlformats.org/officeDocument/2006/relationships/slideLayout" Target="../slideLayouts/slideLayout123.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45.xml"/><Relationship Id="rId8" Type="http://schemas.openxmlformats.org/officeDocument/2006/relationships/slideLayout" Target="../slideLayouts/slideLayout144.xml"/><Relationship Id="rId7" Type="http://schemas.openxmlformats.org/officeDocument/2006/relationships/slideLayout" Target="../slideLayouts/slideLayout143.xml"/><Relationship Id="rId6" Type="http://schemas.openxmlformats.org/officeDocument/2006/relationships/slideLayout" Target="../slideLayouts/slideLayout142.xml"/><Relationship Id="rId5" Type="http://schemas.openxmlformats.org/officeDocument/2006/relationships/slideLayout" Target="../slideLayouts/slideLayout141.xml"/><Relationship Id="rId4" Type="http://schemas.openxmlformats.org/officeDocument/2006/relationships/slideLayout" Target="../slideLayouts/slideLayout140.xml"/><Relationship Id="rId3" Type="http://schemas.openxmlformats.org/officeDocument/2006/relationships/slideLayout" Target="../slideLayouts/slideLayout139.xml"/><Relationship Id="rId2" Type="http://schemas.openxmlformats.org/officeDocument/2006/relationships/slideLayout" Target="../slideLayouts/slideLayout138.xml"/><Relationship Id="rId13" Type="http://schemas.openxmlformats.org/officeDocument/2006/relationships/theme" Target="../theme/theme12.xml"/><Relationship Id="rId12" Type="http://schemas.openxmlformats.org/officeDocument/2006/relationships/image" Target="../media/image3.png"/><Relationship Id="rId11" Type="http://schemas.openxmlformats.org/officeDocument/2006/relationships/image" Target="../media/image5.png"/><Relationship Id="rId10" Type="http://schemas.openxmlformats.org/officeDocument/2006/relationships/slideLayout" Target="../slideLayouts/slideLayout146.xml"/><Relationship Id="rId1" Type="http://schemas.openxmlformats.org/officeDocument/2006/relationships/slideLayout" Target="../slideLayouts/slideLayout137.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55.xml"/><Relationship Id="rId8" Type="http://schemas.openxmlformats.org/officeDocument/2006/relationships/slideLayout" Target="../slideLayouts/slideLayout154.xml"/><Relationship Id="rId7" Type="http://schemas.openxmlformats.org/officeDocument/2006/relationships/slideLayout" Target="../slideLayouts/slideLayout153.xml"/><Relationship Id="rId6" Type="http://schemas.openxmlformats.org/officeDocument/2006/relationships/slideLayout" Target="../slideLayouts/slideLayout152.xml"/><Relationship Id="rId5" Type="http://schemas.openxmlformats.org/officeDocument/2006/relationships/slideLayout" Target="../slideLayouts/slideLayout151.xml"/><Relationship Id="rId4" Type="http://schemas.openxmlformats.org/officeDocument/2006/relationships/slideLayout" Target="../slideLayouts/slideLayout150.xml"/><Relationship Id="rId3" Type="http://schemas.openxmlformats.org/officeDocument/2006/relationships/slideLayout" Target="../slideLayouts/slideLayout149.xml"/><Relationship Id="rId2" Type="http://schemas.openxmlformats.org/officeDocument/2006/relationships/slideLayout" Target="../slideLayouts/slideLayout148.xml"/><Relationship Id="rId13" Type="http://schemas.openxmlformats.org/officeDocument/2006/relationships/theme" Target="../theme/theme13.xml"/><Relationship Id="rId12" Type="http://schemas.openxmlformats.org/officeDocument/2006/relationships/image" Target="../media/image3.png"/><Relationship Id="rId11" Type="http://schemas.openxmlformats.org/officeDocument/2006/relationships/image" Target="../media/image5.png"/><Relationship Id="rId10" Type="http://schemas.openxmlformats.org/officeDocument/2006/relationships/slideLayout" Target="../slideLayouts/slideLayout156.xml"/><Relationship Id="rId1" Type="http://schemas.openxmlformats.org/officeDocument/2006/relationships/slideLayout" Target="../slideLayouts/slideLayout147.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165.xml"/><Relationship Id="rId8" Type="http://schemas.openxmlformats.org/officeDocument/2006/relationships/slideLayout" Target="../slideLayouts/slideLayout164.xml"/><Relationship Id="rId7" Type="http://schemas.openxmlformats.org/officeDocument/2006/relationships/slideLayout" Target="../slideLayouts/slideLayout163.xml"/><Relationship Id="rId6" Type="http://schemas.openxmlformats.org/officeDocument/2006/relationships/slideLayout" Target="../slideLayouts/slideLayout162.xml"/><Relationship Id="rId5" Type="http://schemas.openxmlformats.org/officeDocument/2006/relationships/slideLayout" Target="../slideLayouts/slideLayout161.xml"/><Relationship Id="rId44" Type="http://schemas.openxmlformats.org/officeDocument/2006/relationships/theme" Target="../theme/theme14.xml"/><Relationship Id="rId43" Type="http://schemas.openxmlformats.org/officeDocument/2006/relationships/image" Target="../media/image13.png"/><Relationship Id="rId42" Type="http://schemas.openxmlformats.org/officeDocument/2006/relationships/image" Target="../media/image9.png"/><Relationship Id="rId41" Type="http://schemas.microsoft.com/office/2007/relationships/hdphoto" Target="../media/image8.wdp"/><Relationship Id="rId40" Type="http://schemas.openxmlformats.org/officeDocument/2006/relationships/image" Target="../media/image7.png"/><Relationship Id="rId4" Type="http://schemas.openxmlformats.org/officeDocument/2006/relationships/slideLayout" Target="../slideLayouts/slideLayout160.xml"/><Relationship Id="rId39" Type="http://schemas.openxmlformats.org/officeDocument/2006/relationships/slideLayout" Target="../slideLayouts/slideLayout195.xml"/><Relationship Id="rId38" Type="http://schemas.openxmlformats.org/officeDocument/2006/relationships/slideLayout" Target="../slideLayouts/slideLayout194.xml"/><Relationship Id="rId37" Type="http://schemas.openxmlformats.org/officeDocument/2006/relationships/slideLayout" Target="../slideLayouts/slideLayout193.xml"/><Relationship Id="rId36" Type="http://schemas.openxmlformats.org/officeDocument/2006/relationships/slideLayout" Target="../slideLayouts/slideLayout192.xml"/><Relationship Id="rId35" Type="http://schemas.openxmlformats.org/officeDocument/2006/relationships/slideLayout" Target="../slideLayouts/slideLayout191.xml"/><Relationship Id="rId34" Type="http://schemas.openxmlformats.org/officeDocument/2006/relationships/slideLayout" Target="../slideLayouts/slideLayout190.xml"/><Relationship Id="rId33" Type="http://schemas.openxmlformats.org/officeDocument/2006/relationships/slideLayout" Target="../slideLayouts/slideLayout189.xml"/><Relationship Id="rId32" Type="http://schemas.openxmlformats.org/officeDocument/2006/relationships/slideLayout" Target="../slideLayouts/slideLayout188.xml"/><Relationship Id="rId31" Type="http://schemas.openxmlformats.org/officeDocument/2006/relationships/slideLayout" Target="../slideLayouts/slideLayout187.xml"/><Relationship Id="rId30" Type="http://schemas.openxmlformats.org/officeDocument/2006/relationships/slideLayout" Target="../slideLayouts/slideLayout186.xml"/><Relationship Id="rId3" Type="http://schemas.openxmlformats.org/officeDocument/2006/relationships/slideLayout" Target="../slideLayouts/slideLayout159.xml"/><Relationship Id="rId29" Type="http://schemas.openxmlformats.org/officeDocument/2006/relationships/slideLayout" Target="../slideLayouts/slideLayout185.xml"/><Relationship Id="rId28" Type="http://schemas.openxmlformats.org/officeDocument/2006/relationships/slideLayout" Target="../slideLayouts/slideLayout184.xml"/><Relationship Id="rId27" Type="http://schemas.openxmlformats.org/officeDocument/2006/relationships/slideLayout" Target="../slideLayouts/slideLayout183.xml"/><Relationship Id="rId26" Type="http://schemas.openxmlformats.org/officeDocument/2006/relationships/slideLayout" Target="../slideLayouts/slideLayout182.xml"/><Relationship Id="rId25" Type="http://schemas.openxmlformats.org/officeDocument/2006/relationships/slideLayout" Target="../slideLayouts/slideLayout181.xml"/><Relationship Id="rId24" Type="http://schemas.openxmlformats.org/officeDocument/2006/relationships/slideLayout" Target="../slideLayouts/slideLayout180.xml"/><Relationship Id="rId23" Type="http://schemas.openxmlformats.org/officeDocument/2006/relationships/slideLayout" Target="../slideLayouts/slideLayout179.xml"/><Relationship Id="rId22" Type="http://schemas.openxmlformats.org/officeDocument/2006/relationships/slideLayout" Target="../slideLayouts/slideLayout178.xml"/><Relationship Id="rId21" Type="http://schemas.openxmlformats.org/officeDocument/2006/relationships/slideLayout" Target="../slideLayouts/slideLayout177.xml"/><Relationship Id="rId20" Type="http://schemas.openxmlformats.org/officeDocument/2006/relationships/slideLayout" Target="../slideLayouts/slideLayout176.xml"/><Relationship Id="rId2" Type="http://schemas.openxmlformats.org/officeDocument/2006/relationships/slideLayout" Target="../slideLayouts/slideLayout158.xml"/><Relationship Id="rId19" Type="http://schemas.openxmlformats.org/officeDocument/2006/relationships/slideLayout" Target="../slideLayouts/slideLayout175.xml"/><Relationship Id="rId18" Type="http://schemas.openxmlformats.org/officeDocument/2006/relationships/slideLayout" Target="../slideLayouts/slideLayout174.xml"/><Relationship Id="rId17" Type="http://schemas.openxmlformats.org/officeDocument/2006/relationships/slideLayout" Target="../slideLayouts/slideLayout173.xml"/><Relationship Id="rId16" Type="http://schemas.openxmlformats.org/officeDocument/2006/relationships/slideLayout" Target="../slideLayouts/slideLayout172.xml"/><Relationship Id="rId15" Type="http://schemas.openxmlformats.org/officeDocument/2006/relationships/slideLayout" Target="../slideLayouts/slideLayout171.xml"/><Relationship Id="rId14" Type="http://schemas.openxmlformats.org/officeDocument/2006/relationships/slideLayout" Target="../slideLayouts/slideLayout170.xml"/><Relationship Id="rId13" Type="http://schemas.openxmlformats.org/officeDocument/2006/relationships/slideLayout" Target="../slideLayouts/slideLayout169.xml"/><Relationship Id="rId12" Type="http://schemas.openxmlformats.org/officeDocument/2006/relationships/slideLayout" Target="../slideLayouts/slideLayout168.xml"/><Relationship Id="rId11" Type="http://schemas.openxmlformats.org/officeDocument/2006/relationships/slideLayout" Target="../slideLayouts/slideLayout167.xml"/><Relationship Id="rId10" Type="http://schemas.openxmlformats.org/officeDocument/2006/relationships/slideLayout" Target="../slideLayouts/slideLayout166.xml"/><Relationship Id="rId1" Type="http://schemas.openxmlformats.org/officeDocument/2006/relationships/slideLayout" Target="../slideLayouts/slideLayout157.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204.xml"/><Relationship Id="rId8" Type="http://schemas.openxmlformats.org/officeDocument/2006/relationships/slideLayout" Target="../slideLayouts/slideLayout203.xml"/><Relationship Id="rId7" Type="http://schemas.openxmlformats.org/officeDocument/2006/relationships/slideLayout" Target="../slideLayouts/slideLayout202.xml"/><Relationship Id="rId6" Type="http://schemas.openxmlformats.org/officeDocument/2006/relationships/slideLayout" Target="../slideLayouts/slideLayout201.xml"/><Relationship Id="rId5" Type="http://schemas.openxmlformats.org/officeDocument/2006/relationships/slideLayout" Target="../slideLayouts/slideLayout200.xml"/><Relationship Id="rId4" Type="http://schemas.openxmlformats.org/officeDocument/2006/relationships/slideLayout" Target="../slideLayouts/slideLayout199.xml"/><Relationship Id="rId31" Type="http://schemas.openxmlformats.org/officeDocument/2006/relationships/theme" Target="../theme/theme15.xml"/><Relationship Id="rId30" Type="http://schemas.openxmlformats.org/officeDocument/2006/relationships/image" Target="../media/image9.png"/><Relationship Id="rId3" Type="http://schemas.openxmlformats.org/officeDocument/2006/relationships/slideLayout" Target="../slideLayouts/slideLayout198.xml"/><Relationship Id="rId29" Type="http://schemas.openxmlformats.org/officeDocument/2006/relationships/image" Target="../media/image16.png"/><Relationship Id="rId28" Type="http://schemas.openxmlformats.org/officeDocument/2006/relationships/image" Target="../media/image15.png"/><Relationship Id="rId27" Type="http://schemas.openxmlformats.org/officeDocument/2006/relationships/slideLayout" Target="../slideLayouts/slideLayout222.xml"/><Relationship Id="rId26" Type="http://schemas.openxmlformats.org/officeDocument/2006/relationships/slideLayout" Target="../slideLayouts/slideLayout221.xml"/><Relationship Id="rId25" Type="http://schemas.openxmlformats.org/officeDocument/2006/relationships/slideLayout" Target="../slideLayouts/slideLayout220.xml"/><Relationship Id="rId24" Type="http://schemas.openxmlformats.org/officeDocument/2006/relationships/slideLayout" Target="../slideLayouts/slideLayout219.xml"/><Relationship Id="rId23" Type="http://schemas.openxmlformats.org/officeDocument/2006/relationships/slideLayout" Target="../slideLayouts/slideLayout218.xml"/><Relationship Id="rId22" Type="http://schemas.openxmlformats.org/officeDocument/2006/relationships/slideLayout" Target="../slideLayouts/slideLayout217.xml"/><Relationship Id="rId21" Type="http://schemas.openxmlformats.org/officeDocument/2006/relationships/slideLayout" Target="../slideLayouts/slideLayout216.xml"/><Relationship Id="rId20" Type="http://schemas.openxmlformats.org/officeDocument/2006/relationships/slideLayout" Target="../slideLayouts/slideLayout215.xml"/><Relationship Id="rId2" Type="http://schemas.openxmlformats.org/officeDocument/2006/relationships/slideLayout" Target="../slideLayouts/slideLayout197.xml"/><Relationship Id="rId19" Type="http://schemas.openxmlformats.org/officeDocument/2006/relationships/slideLayout" Target="../slideLayouts/slideLayout214.xml"/><Relationship Id="rId18" Type="http://schemas.openxmlformats.org/officeDocument/2006/relationships/slideLayout" Target="../slideLayouts/slideLayout213.xml"/><Relationship Id="rId17" Type="http://schemas.openxmlformats.org/officeDocument/2006/relationships/slideLayout" Target="../slideLayouts/slideLayout212.xml"/><Relationship Id="rId16" Type="http://schemas.openxmlformats.org/officeDocument/2006/relationships/slideLayout" Target="../slideLayouts/slideLayout211.xml"/><Relationship Id="rId15" Type="http://schemas.openxmlformats.org/officeDocument/2006/relationships/slideLayout" Target="../slideLayouts/slideLayout210.xml"/><Relationship Id="rId14" Type="http://schemas.openxmlformats.org/officeDocument/2006/relationships/slideLayout" Target="../slideLayouts/slideLayout209.xml"/><Relationship Id="rId13" Type="http://schemas.openxmlformats.org/officeDocument/2006/relationships/slideLayout" Target="../slideLayouts/slideLayout208.xml"/><Relationship Id="rId12" Type="http://schemas.openxmlformats.org/officeDocument/2006/relationships/slideLayout" Target="../slideLayouts/slideLayout207.xml"/><Relationship Id="rId11" Type="http://schemas.openxmlformats.org/officeDocument/2006/relationships/slideLayout" Target="../slideLayouts/slideLayout206.xml"/><Relationship Id="rId10" Type="http://schemas.openxmlformats.org/officeDocument/2006/relationships/slideLayout" Target="../slideLayouts/slideLayout205.xml"/><Relationship Id="rId1" Type="http://schemas.openxmlformats.org/officeDocument/2006/relationships/slideLayout" Target="../slideLayouts/slideLayout196.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231.xml"/><Relationship Id="rId8" Type="http://schemas.openxmlformats.org/officeDocument/2006/relationships/slideLayout" Target="../slideLayouts/slideLayout230.xml"/><Relationship Id="rId7" Type="http://schemas.openxmlformats.org/officeDocument/2006/relationships/slideLayout" Target="../slideLayouts/slideLayout229.xml"/><Relationship Id="rId6" Type="http://schemas.openxmlformats.org/officeDocument/2006/relationships/slideLayout" Target="../slideLayouts/slideLayout228.xml"/><Relationship Id="rId5" Type="http://schemas.openxmlformats.org/officeDocument/2006/relationships/slideLayout" Target="../slideLayouts/slideLayout227.xml"/><Relationship Id="rId4" Type="http://schemas.openxmlformats.org/officeDocument/2006/relationships/slideLayout" Target="../slideLayouts/slideLayout226.xml"/><Relationship Id="rId31" Type="http://schemas.openxmlformats.org/officeDocument/2006/relationships/theme" Target="../theme/theme16.xml"/><Relationship Id="rId30" Type="http://schemas.openxmlformats.org/officeDocument/2006/relationships/image" Target="../media/image9.png"/><Relationship Id="rId3" Type="http://schemas.openxmlformats.org/officeDocument/2006/relationships/slideLayout" Target="../slideLayouts/slideLayout225.xml"/><Relationship Id="rId29" Type="http://schemas.openxmlformats.org/officeDocument/2006/relationships/image" Target="../media/image16.png"/><Relationship Id="rId28" Type="http://schemas.openxmlformats.org/officeDocument/2006/relationships/image" Target="../media/image15.png"/><Relationship Id="rId27" Type="http://schemas.openxmlformats.org/officeDocument/2006/relationships/slideLayout" Target="../slideLayouts/slideLayout249.xml"/><Relationship Id="rId26" Type="http://schemas.openxmlformats.org/officeDocument/2006/relationships/slideLayout" Target="../slideLayouts/slideLayout248.xml"/><Relationship Id="rId25" Type="http://schemas.openxmlformats.org/officeDocument/2006/relationships/slideLayout" Target="../slideLayouts/slideLayout247.xml"/><Relationship Id="rId24" Type="http://schemas.openxmlformats.org/officeDocument/2006/relationships/slideLayout" Target="../slideLayouts/slideLayout246.xml"/><Relationship Id="rId23" Type="http://schemas.openxmlformats.org/officeDocument/2006/relationships/slideLayout" Target="../slideLayouts/slideLayout245.xml"/><Relationship Id="rId22" Type="http://schemas.openxmlformats.org/officeDocument/2006/relationships/slideLayout" Target="../slideLayouts/slideLayout244.xml"/><Relationship Id="rId21" Type="http://schemas.openxmlformats.org/officeDocument/2006/relationships/slideLayout" Target="../slideLayouts/slideLayout243.xml"/><Relationship Id="rId20" Type="http://schemas.openxmlformats.org/officeDocument/2006/relationships/slideLayout" Target="../slideLayouts/slideLayout242.xml"/><Relationship Id="rId2" Type="http://schemas.openxmlformats.org/officeDocument/2006/relationships/slideLayout" Target="../slideLayouts/slideLayout224.xml"/><Relationship Id="rId19" Type="http://schemas.openxmlformats.org/officeDocument/2006/relationships/slideLayout" Target="../slideLayouts/slideLayout241.xml"/><Relationship Id="rId18" Type="http://schemas.openxmlformats.org/officeDocument/2006/relationships/slideLayout" Target="../slideLayouts/slideLayout240.xml"/><Relationship Id="rId17" Type="http://schemas.openxmlformats.org/officeDocument/2006/relationships/slideLayout" Target="../slideLayouts/slideLayout239.xml"/><Relationship Id="rId16" Type="http://schemas.openxmlformats.org/officeDocument/2006/relationships/slideLayout" Target="../slideLayouts/slideLayout238.xml"/><Relationship Id="rId15" Type="http://schemas.openxmlformats.org/officeDocument/2006/relationships/slideLayout" Target="../slideLayouts/slideLayout237.xml"/><Relationship Id="rId14" Type="http://schemas.openxmlformats.org/officeDocument/2006/relationships/slideLayout" Target="../slideLayouts/slideLayout236.xml"/><Relationship Id="rId13" Type="http://schemas.openxmlformats.org/officeDocument/2006/relationships/slideLayout" Target="../slideLayouts/slideLayout235.xml"/><Relationship Id="rId12" Type="http://schemas.openxmlformats.org/officeDocument/2006/relationships/slideLayout" Target="../slideLayouts/slideLayout234.xml"/><Relationship Id="rId11" Type="http://schemas.openxmlformats.org/officeDocument/2006/relationships/slideLayout" Target="../slideLayouts/slideLayout233.xml"/><Relationship Id="rId10" Type="http://schemas.openxmlformats.org/officeDocument/2006/relationships/slideLayout" Target="../slideLayouts/slideLayout232.xml"/><Relationship Id="rId1" Type="http://schemas.openxmlformats.org/officeDocument/2006/relationships/slideLayout" Target="../slideLayouts/slideLayout223.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258.xml"/><Relationship Id="rId8" Type="http://schemas.openxmlformats.org/officeDocument/2006/relationships/slideLayout" Target="../slideLayouts/slideLayout257.xml"/><Relationship Id="rId7" Type="http://schemas.openxmlformats.org/officeDocument/2006/relationships/slideLayout" Target="../slideLayouts/slideLayout256.xml"/><Relationship Id="rId6" Type="http://schemas.openxmlformats.org/officeDocument/2006/relationships/slideLayout" Target="../slideLayouts/slideLayout255.xml"/><Relationship Id="rId5" Type="http://schemas.openxmlformats.org/officeDocument/2006/relationships/slideLayout" Target="../slideLayouts/slideLayout254.xml"/><Relationship Id="rId4" Type="http://schemas.openxmlformats.org/officeDocument/2006/relationships/slideLayout" Target="../slideLayouts/slideLayout253.xml"/><Relationship Id="rId31" Type="http://schemas.openxmlformats.org/officeDocument/2006/relationships/theme" Target="../theme/theme17.xml"/><Relationship Id="rId30" Type="http://schemas.openxmlformats.org/officeDocument/2006/relationships/image" Target="../media/image9.png"/><Relationship Id="rId3" Type="http://schemas.openxmlformats.org/officeDocument/2006/relationships/slideLayout" Target="../slideLayouts/slideLayout252.xml"/><Relationship Id="rId29" Type="http://schemas.openxmlformats.org/officeDocument/2006/relationships/image" Target="../media/image16.png"/><Relationship Id="rId28" Type="http://schemas.openxmlformats.org/officeDocument/2006/relationships/image" Target="../media/image15.png"/><Relationship Id="rId27" Type="http://schemas.openxmlformats.org/officeDocument/2006/relationships/slideLayout" Target="../slideLayouts/slideLayout276.xml"/><Relationship Id="rId26" Type="http://schemas.openxmlformats.org/officeDocument/2006/relationships/slideLayout" Target="../slideLayouts/slideLayout275.xml"/><Relationship Id="rId25" Type="http://schemas.openxmlformats.org/officeDocument/2006/relationships/slideLayout" Target="../slideLayouts/slideLayout274.xml"/><Relationship Id="rId24" Type="http://schemas.openxmlformats.org/officeDocument/2006/relationships/slideLayout" Target="../slideLayouts/slideLayout273.xml"/><Relationship Id="rId23" Type="http://schemas.openxmlformats.org/officeDocument/2006/relationships/slideLayout" Target="../slideLayouts/slideLayout272.xml"/><Relationship Id="rId22" Type="http://schemas.openxmlformats.org/officeDocument/2006/relationships/slideLayout" Target="../slideLayouts/slideLayout271.xml"/><Relationship Id="rId21" Type="http://schemas.openxmlformats.org/officeDocument/2006/relationships/slideLayout" Target="../slideLayouts/slideLayout270.xml"/><Relationship Id="rId20" Type="http://schemas.openxmlformats.org/officeDocument/2006/relationships/slideLayout" Target="../slideLayouts/slideLayout269.xml"/><Relationship Id="rId2" Type="http://schemas.openxmlformats.org/officeDocument/2006/relationships/slideLayout" Target="../slideLayouts/slideLayout251.xml"/><Relationship Id="rId19" Type="http://schemas.openxmlformats.org/officeDocument/2006/relationships/slideLayout" Target="../slideLayouts/slideLayout268.xml"/><Relationship Id="rId18" Type="http://schemas.openxmlformats.org/officeDocument/2006/relationships/slideLayout" Target="../slideLayouts/slideLayout267.xml"/><Relationship Id="rId17" Type="http://schemas.openxmlformats.org/officeDocument/2006/relationships/slideLayout" Target="../slideLayouts/slideLayout266.xml"/><Relationship Id="rId16" Type="http://schemas.openxmlformats.org/officeDocument/2006/relationships/slideLayout" Target="../slideLayouts/slideLayout265.xml"/><Relationship Id="rId15" Type="http://schemas.openxmlformats.org/officeDocument/2006/relationships/slideLayout" Target="../slideLayouts/slideLayout264.xml"/><Relationship Id="rId14" Type="http://schemas.openxmlformats.org/officeDocument/2006/relationships/slideLayout" Target="../slideLayouts/slideLayout263.xml"/><Relationship Id="rId13" Type="http://schemas.openxmlformats.org/officeDocument/2006/relationships/slideLayout" Target="../slideLayouts/slideLayout262.xml"/><Relationship Id="rId12" Type="http://schemas.openxmlformats.org/officeDocument/2006/relationships/slideLayout" Target="../slideLayouts/slideLayout261.xml"/><Relationship Id="rId11" Type="http://schemas.openxmlformats.org/officeDocument/2006/relationships/slideLayout" Target="../slideLayouts/slideLayout260.xml"/><Relationship Id="rId10" Type="http://schemas.openxmlformats.org/officeDocument/2006/relationships/slideLayout" Target="../slideLayouts/slideLayout259.xml"/><Relationship Id="rId1" Type="http://schemas.openxmlformats.org/officeDocument/2006/relationships/slideLayout" Target="../slideLayouts/slideLayout250.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285.xml"/><Relationship Id="rId8" Type="http://schemas.openxmlformats.org/officeDocument/2006/relationships/slideLayout" Target="../slideLayouts/slideLayout284.xml"/><Relationship Id="rId7" Type="http://schemas.openxmlformats.org/officeDocument/2006/relationships/slideLayout" Target="../slideLayouts/slideLayout283.xml"/><Relationship Id="rId6" Type="http://schemas.openxmlformats.org/officeDocument/2006/relationships/slideLayout" Target="../slideLayouts/slideLayout282.xml"/><Relationship Id="rId5" Type="http://schemas.openxmlformats.org/officeDocument/2006/relationships/slideLayout" Target="../slideLayouts/slideLayout281.xml"/><Relationship Id="rId4" Type="http://schemas.openxmlformats.org/officeDocument/2006/relationships/slideLayout" Target="../slideLayouts/slideLayout280.xml"/><Relationship Id="rId31" Type="http://schemas.openxmlformats.org/officeDocument/2006/relationships/theme" Target="../theme/theme18.xml"/><Relationship Id="rId30" Type="http://schemas.openxmlformats.org/officeDocument/2006/relationships/image" Target="../media/image9.png"/><Relationship Id="rId3" Type="http://schemas.openxmlformats.org/officeDocument/2006/relationships/slideLayout" Target="../slideLayouts/slideLayout279.xml"/><Relationship Id="rId29" Type="http://schemas.openxmlformats.org/officeDocument/2006/relationships/image" Target="../media/image16.png"/><Relationship Id="rId28" Type="http://schemas.openxmlformats.org/officeDocument/2006/relationships/image" Target="../media/image15.png"/><Relationship Id="rId27" Type="http://schemas.openxmlformats.org/officeDocument/2006/relationships/slideLayout" Target="../slideLayouts/slideLayout303.xml"/><Relationship Id="rId26" Type="http://schemas.openxmlformats.org/officeDocument/2006/relationships/slideLayout" Target="../slideLayouts/slideLayout302.xml"/><Relationship Id="rId25" Type="http://schemas.openxmlformats.org/officeDocument/2006/relationships/slideLayout" Target="../slideLayouts/slideLayout301.xml"/><Relationship Id="rId24" Type="http://schemas.openxmlformats.org/officeDocument/2006/relationships/slideLayout" Target="../slideLayouts/slideLayout300.xml"/><Relationship Id="rId23" Type="http://schemas.openxmlformats.org/officeDocument/2006/relationships/slideLayout" Target="../slideLayouts/slideLayout299.xml"/><Relationship Id="rId22" Type="http://schemas.openxmlformats.org/officeDocument/2006/relationships/slideLayout" Target="../slideLayouts/slideLayout298.xml"/><Relationship Id="rId21" Type="http://schemas.openxmlformats.org/officeDocument/2006/relationships/slideLayout" Target="../slideLayouts/slideLayout297.xml"/><Relationship Id="rId20" Type="http://schemas.openxmlformats.org/officeDocument/2006/relationships/slideLayout" Target="../slideLayouts/slideLayout296.xml"/><Relationship Id="rId2" Type="http://schemas.openxmlformats.org/officeDocument/2006/relationships/slideLayout" Target="../slideLayouts/slideLayout278.xml"/><Relationship Id="rId19" Type="http://schemas.openxmlformats.org/officeDocument/2006/relationships/slideLayout" Target="../slideLayouts/slideLayout295.xml"/><Relationship Id="rId18" Type="http://schemas.openxmlformats.org/officeDocument/2006/relationships/slideLayout" Target="../slideLayouts/slideLayout294.xml"/><Relationship Id="rId17" Type="http://schemas.openxmlformats.org/officeDocument/2006/relationships/slideLayout" Target="../slideLayouts/slideLayout293.xml"/><Relationship Id="rId16" Type="http://schemas.openxmlformats.org/officeDocument/2006/relationships/slideLayout" Target="../slideLayouts/slideLayout292.xml"/><Relationship Id="rId15" Type="http://schemas.openxmlformats.org/officeDocument/2006/relationships/slideLayout" Target="../slideLayouts/slideLayout291.xml"/><Relationship Id="rId14" Type="http://schemas.openxmlformats.org/officeDocument/2006/relationships/slideLayout" Target="../slideLayouts/slideLayout290.xml"/><Relationship Id="rId13" Type="http://schemas.openxmlformats.org/officeDocument/2006/relationships/slideLayout" Target="../slideLayouts/slideLayout289.xml"/><Relationship Id="rId12" Type="http://schemas.openxmlformats.org/officeDocument/2006/relationships/slideLayout" Target="../slideLayouts/slideLayout288.xml"/><Relationship Id="rId11" Type="http://schemas.openxmlformats.org/officeDocument/2006/relationships/slideLayout" Target="../slideLayouts/slideLayout287.xml"/><Relationship Id="rId10" Type="http://schemas.openxmlformats.org/officeDocument/2006/relationships/slideLayout" Target="../slideLayouts/slideLayout286.xml"/><Relationship Id="rId1" Type="http://schemas.openxmlformats.org/officeDocument/2006/relationships/slideLayout" Target="../slideLayouts/slideLayout277.xml"/></Relationships>
</file>

<file path=ppt/slideMasters/_rels/slideMaster19.xml.rels><?xml version="1.0" encoding="UTF-8" standalone="yes"?>
<Relationships xmlns="http://schemas.openxmlformats.org/package/2006/relationships"><Relationship Id="rId4" Type="http://schemas.openxmlformats.org/officeDocument/2006/relationships/theme" Target="../theme/theme19.xml"/><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304.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slideLayout" Target="../slideLayouts/slideLayout312.xml"/><Relationship Id="rId7" Type="http://schemas.openxmlformats.org/officeDocument/2006/relationships/slideLayout" Target="../slideLayouts/slideLayout311.xml"/><Relationship Id="rId6" Type="http://schemas.openxmlformats.org/officeDocument/2006/relationships/slideLayout" Target="../slideLayouts/slideLayout310.xml"/><Relationship Id="rId5" Type="http://schemas.openxmlformats.org/officeDocument/2006/relationships/slideLayout" Target="../slideLayouts/slideLayout309.xml"/><Relationship Id="rId4" Type="http://schemas.openxmlformats.org/officeDocument/2006/relationships/slideLayout" Target="../slideLayouts/slideLayout308.xml"/><Relationship Id="rId3" Type="http://schemas.openxmlformats.org/officeDocument/2006/relationships/slideLayout" Target="../slideLayouts/slideLayout307.xml"/><Relationship Id="rId2" Type="http://schemas.openxmlformats.org/officeDocument/2006/relationships/slideLayout" Target="../slideLayouts/slideLayout306.xml"/><Relationship Id="rId12" Type="http://schemas.openxmlformats.org/officeDocument/2006/relationships/theme" Target="../theme/theme20.xml"/><Relationship Id="rId11" Type="http://schemas.openxmlformats.org/officeDocument/2006/relationships/image" Target="../media/image20.png"/><Relationship Id="rId10" Type="http://schemas.openxmlformats.org/officeDocument/2006/relationships/image" Target="../media/image4.jpeg"/><Relationship Id="rId1" Type="http://schemas.openxmlformats.org/officeDocument/2006/relationships/slideLayout" Target="../slideLayouts/slideLayout305.xml"/></Relationships>
</file>

<file path=ppt/slideMasters/_rels/slideMaster21.xml.rels><?xml version="1.0" encoding="UTF-8" standalone="yes"?>
<Relationships xmlns="http://schemas.openxmlformats.org/package/2006/relationships"><Relationship Id="rId6" Type="http://schemas.openxmlformats.org/officeDocument/2006/relationships/theme" Target="../theme/theme21.xml"/><Relationship Id="rId5" Type="http://schemas.openxmlformats.org/officeDocument/2006/relationships/image" Target="../media/image21.jpeg"/><Relationship Id="rId4" Type="http://schemas.openxmlformats.org/officeDocument/2006/relationships/slideLayout" Target="../slideLayouts/slideLayout316.xml"/><Relationship Id="rId3" Type="http://schemas.openxmlformats.org/officeDocument/2006/relationships/slideLayout" Target="../slideLayouts/slideLayout315.xml"/><Relationship Id="rId2" Type="http://schemas.openxmlformats.org/officeDocument/2006/relationships/slideLayout" Target="../slideLayouts/slideLayout314.xml"/><Relationship Id="rId1" Type="http://schemas.openxmlformats.org/officeDocument/2006/relationships/slideLayout" Target="../slideLayouts/slideLayout313.xml"/></Relationships>
</file>

<file path=ppt/slideMasters/_rels/slideMaster22.xml.rels><?xml version="1.0" encoding="UTF-8" standalone="yes"?>
<Relationships xmlns="http://schemas.openxmlformats.org/package/2006/relationships"><Relationship Id="rId9" Type="http://schemas.openxmlformats.org/officeDocument/2006/relationships/slideLayout" Target="../slideLayouts/slideLayout325.xml"/><Relationship Id="rId8" Type="http://schemas.openxmlformats.org/officeDocument/2006/relationships/slideLayout" Target="../slideLayouts/slideLayout324.xml"/><Relationship Id="rId7" Type="http://schemas.openxmlformats.org/officeDocument/2006/relationships/slideLayout" Target="../slideLayouts/slideLayout323.xml"/><Relationship Id="rId6" Type="http://schemas.openxmlformats.org/officeDocument/2006/relationships/slideLayout" Target="../slideLayouts/slideLayout322.xml"/><Relationship Id="rId5" Type="http://schemas.openxmlformats.org/officeDocument/2006/relationships/slideLayout" Target="../slideLayouts/slideLayout321.xml"/><Relationship Id="rId4" Type="http://schemas.openxmlformats.org/officeDocument/2006/relationships/slideLayout" Target="../slideLayouts/slideLayout320.xml"/><Relationship Id="rId3" Type="http://schemas.openxmlformats.org/officeDocument/2006/relationships/slideLayout" Target="../slideLayouts/slideLayout319.xml"/><Relationship Id="rId22" Type="http://schemas.openxmlformats.org/officeDocument/2006/relationships/theme" Target="../theme/theme22.xml"/><Relationship Id="rId21" Type="http://schemas.openxmlformats.org/officeDocument/2006/relationships/image" Target="../media/image9.png"/><Relationship Id="rId20" Type="http://schemas.microsoft.com/office/2007/relationships/hdphoto" Target="../media/image8.wdp"/><Relationship Id="rId2" Type="http://schemas.openxmlformats.org/officeDocument/2006/relationships/slideLayout" Target="../slideLayouts/slideLayout318.xml"/><Relationship Id="rId19" Type="http://schemas.openxmlformats.org/officeDocument/2006/relationships/image" Target="../media/image7.png"/><Relationship Id="rId18" Type="http://schemas.openxmlformats.org/officeDocument/2006/relationships/slideLayout" Target="../slideLayouts/slideLayout334.xml"/><Relationship Id="rId17" Type="http://schemas.openxmlformats.org/officeDocument/2006/relationships/slideLayout" Target="../slideLayouts/slideLayout333.xml"/><Relationship Id="rId16" Type="http://schemas.openxmlformats.org/officeDocument/2006/relationships/slideLayout" Target="../slideLayouts/slideLayout332.xml"/><Relationship Id="rId15" Type="http://schemas.openxmlformats.org/officeDocument/2006/relationships/slideLayout" Target="../slideLayouts/slideLayout331.xml"/><Relationship Id="rId14" Type="http://schemas.openxmlformats.org/officeDocument/2006/relationships/slideLayout" Target="../slideLayouts/slideLayout330.xml"/><Relationship Id="rId13" Type="http://schemas.openxmlformats.org/officeDocument/2006/relationships/slideLayout" Target="../slideLayouts/slideLayout329.xml"/><Relationship Id="rId12" Type="http://schemas.openxmlformats.org/officeDocument/2006/relationships/slideLayout" Target="../slideLayouts/slideLayout328.xml"/><Relationship Id="rId11" Type="http://schemas.openxmlformats.org/officeDocument/2006/relationships/slideLayout" Target="../slideLayouts/slideLayout327.xml"/><Relationship Id="rId10" Type="http://schemas.openxmlformats.org/officeDocument/2006/relationships/slideLayout" Target="../slideLayouts/slideLayout326.xml"/><Relationship Id="rId1" Type="http://schemas.openxmlformats.org/officeDocument/2006/relationships/slideLayout" Target="../slideLayouts/slideLayout317.xml"/></Relationships>
</file>

<file path=ppt/slideMasters/_rels/slideMaster23.xml.rels><?xml version="1.0" encoding="UTF-8" standalone="yes"?>
<Relationships xmlns="http://schemas.openxmlformats.org/package/2006/relationships"><Relationship Id="rId9" Type="http://schemas.openxmlformats.org/officeDocument/2006/relationships/slideLayout" Target="../slideLayouts/slideLayout343.xml"/><Relationship Id="rId8" Type="http://schemas.openxmlformats.org/officeDocument/2006/relationships/slideLayout" Target="../slideLayouts/slideLayout342.xml"/><Relationship Id="rId7" Type="http://schemas.openxmlformats.org/officeDocument/2006/relationships/slideLayout" Target="../slideLayouts/slideLayout341.xml"/><Relationship Id="rId6" Type="http://schemas.openxmlformats.org/officeDocument/2006/relationships/slideLayout" Target="../slideLayouts/slideLayout340.xml"/><Relationship Id="rId5" Type="http://schemas.openxmlformats.org/officeDocument/2006/relationships/slideLayout" Target="../slideLayouts/slideLayout339.xml"/><Relationship Id="rId4" Type="http://schemas.openxmlformats.org/officeDocument/2006/relationships/slideLayout" Target="../slideLayouts/slideLayout338.xml"/><Relationship Id="rId3" Type="http://schemas.openxmlformats.org/officeDocument/2006/relationships/slideLayout" Target="../slideLayouts/slideLayout337.xml"/><Relationship Id="rId28" Type="http://schemas.openxmlformats.org/officeDocument/2006/relationships/theme" Target="../theme/theme23.xml"/><Relationship Id="rId27" Type="http://schemas.openxmlformats.org/officeDocument/2006/relationships/image" Target="../media/image20.png"/><Relationship Id="rId26" Type="http://schemas.openxmlformats.org/officeDocument/2006/relationships/image" Target="../media/image13.png"/><Relationship Id="rId25" Type="http://schemas.openxmlformats.org/officeDocument/2006/relationships/image" Target="../media/image14.wmf"/><Relationship Id="rId24" Type="http://schemas.openxmlformats.org/officeDocument/2006/relationships/image" Target="../media/image12.wmf"/><Relationship Id="rId23" Type="http://schemas.openxmlformats.org/officeDocument/2006/relationships/image" Target="../media/image3.png"/><Relationship Id="rId22" Type="http://schemas.openxmlformats.org/officeDocument/2006/relationships/image" Target="../media/image22.jpeg"/><Relationship Id="rId21" Type="http://schemas.openxmlformats.org/officeDocument/2006/relationships/slideLayout" Target="../slideLayouts/slideLayout355.xml"/><Relationship Id="rId20" Type="http://schemas.openxmlformats.org/officeDocument/2006/relationships/slideLayout" Target="../slideLayouts/slideLayout354.xml"/><Relationship Id="rId2" Type="http://schemas.openxmlformats.org/officeDocument/2006/relationships/slideLayout" Target="../slideLayouts/slideLayout336.xml"/><Relationship Id="rId19" Type="http://schemas.openxmlformats.org/officeDocument/2006/relationships/slideLayout" Target="../slideLayouts/slideLayout353.xml"/><Relationship Id="rId18" Type="http://schemas.openxmlformats.org/officeDocument/2006/relationships/slideLayout" Target="../slideLayouts/slideLayout352.xml"/><Relationship Id="rId17" Type="http://schemas.openxmlformats.org/officeDocument/2006/relationships/slideLayout" Target="../slideLayouts/slideLayout351.xml"/><Relationship Id="rId16" Type="http://schemas.openxmlformats.org/officeDocument/2006/relationships/slideLayout" Target="../slideLayouts/slideLayout350.xml"/><Relationship Id="rId15" Type="http://schemas.openxmlformats.org/officeDocument/2006/relationships/slideLayout" Target="../slideLayouts/slideLayout349.xml"/><Relationship Id="rId14" Type="http://schemas.openxmlformats.org/officeDocument/2006/relationships/slideLayout" Target="../slideLayouts/slideLayout348.xml"/><Relationship Id="rId13" Type="http://schemas.openxmlformats.org/officeDocument/2006/relationships/slideLayout" Target="../slideLayouts/slideLayout347.xml"/><Relationship Id="rId12" Type="http://schemas.openxmlformats.org/officeDocument/2006/relationships/slideLayout" Target="../slideLayouts/slideLayout346.xml"/><Relationship Id="rId11" Type="http://schemas.openxmlformats.org/officeDocument/2006/relationships/slideLayout" Target="../slideLayouts/slideLayout345.xml"/><Relationship Id="rId10" Type="http://schemas.openxmlformats.org/officeDocument/2006/relationships/slideLayout" Target="../slideLayouts/slideLayout344.xml"/><Relationship Id="rId1" Type="http://schemas.openxmlformats.org/officeDocument/2006/relationships/slideLayout" Target="../slideLayouts/slideLayout335.xml"/></Relationships>
</file>

<file path=ppt/slideMasters/_rels/slideMaster24.xml.rels><?xml version="1.0" encoding="UTF-8" standalone="yes"?>
<Relationships xmlns="http://schemas.openxmlformats.org/package/2006/relationships"><Relationship Id="rId5" Type="http://schemas.openxmlformats.org/officeDocument/2006/relationships/theme" Target="../theme/theme24.xml"/><Relationship Id="rId4" Type="http://schemas.openxmlformats.org/officeDocument/2006/relationships/image" Target="../media/image23.jpeg"/><Relationship Id="rId3" Type="http://schemas.openxmlformats.org/officeDocument/2006/relationships/slideLayout" Target="../slideLayouts/slideLayout358.xml"/><Relationship Id="rId2" Type="http://schemas.openxmlformats.org/officeDocument/2006/relationships/slideLayout" Target="../slideLayouts/slideLayout357.xml"/><Relationship Id="rId1" Type="http://schemas.openxmlformats.org/officeDocument/2006/relationships/slideLayout" Target="../slideLayouts/slideLayout356.xml"/></Relationships>
</file>

<file path=ppt/slideMasters/_rels/slideMaster3.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slideLayout" Target="../slideLayouts/slideLayout10.xml"/><Relationship Id="rId7" Type="http://schemas.openxmlformats.org/officeDocument/2006/relationships/slideLayout" Target="../slideLayouts/slideLayout9.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 Id="rId3" Type="http://schemas.openxmlformats.org/officeDocument/2006/relationships/slideLayout" Target="../slideLayouts/slideLayout5.xml"/><Relationship Id="rId2" Type="http://schemas.openxmlformats.org/officeDocument/2006/relationships/slideLayout" Target="../slideLayouts/slideLayout4.xml"/><Relationship Id="rId11" Type="http://schemas.openxmlformats.org/officeDocument/2006/relationships/theme" Target="../theme/theme3.xml"/><Relationship Id="rId10" Type="http://schemas.openxmlformats.org/officeDocument/2006/relationships/image" Target="../media/image4.jpeg"/><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4" Type="http://schemas.openxmlformats.org/officeDocument/2006/relationships/theme" Target="../theme/theme4.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image" Target="../media/image6.png"/><Relationship Id="rId1" Type="http://schemas.openxmlformats.org/officeDocument/2006/relationships/image" Target="../media/image5.png"/></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6.xml"/><Relationship Id="rId12" Type="http://schemas.openxmlformats.org/officeDocument/2006/relationships/image" Target="../media/image3.png"/><Relationship Id="rId11" Type="http://schemas.openxmlformats.org/officeDocument/2006/relationships/image" Target="../media/image5.png"/><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30.xml"/><Relationship Id="rId8" Type="http://schemas.openxmlformats.org/officeDocument/2006/relationships/slideLayout" Target="../slideLayouts/slideLayout29.xml"/><Relationship Id="rId7" Type="http://schemas.openxmlformats.org/officeDocument/2006/relationships/slideLayout" Target="../slideLayouts/slideLayout28.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 Id="rId3" Type="http://schemas.openxmlformats.org/officeDocument/2006/relationships/slideLayout" Target="../slideLayouts/slideLayout24.xml"/><Relationship Id="rId2" Type="http://schemas.openxmlformats.org/officeDocument/2006/relationships/slideLayout" Target="../slideLayouts/slideLayout23.xml"/><Relationship Id="rId16" Type="http://schemas.openxmlformats.org/officeDocument/2006/relationships/theme" Target="../theme/theme7.xml"/><Relationship Id="rId15" Type="http://schemas.openxmlformats.org/officeDocument/2006/relationships/image" Target="../media/image9.png"/><Relationship Id="rId14" Type="http://schemas.microsoft.com/office/2007/relationships/hdphoto" Target="../media/image8.wdp"/><Relationship Id="rId13" Type="http://schemas.openxmlformats.org/officeDocument/2006/relationships/image" Target="../media/image7.png"/><Relationship Id="rId12" Type="http://schemas.openxmlformats.org/officeDocument/2006/relationships/slideLayout" Target="../slideLayouts/slideLayout33.xml"/><Relationship Id="rId11" Type="http://schemas.openxmlformats.org/officeDocument/2006/relationships/slideLayout" Target="../slideLayouts/slideLayout32.xml"/><Relationship Id="rId10" Type="http://schemas.openxmlformats.org/officeDocument/2006/relationships/slideLayout" Target="../slideLayouts/slideLayout31.xml"/><Relationship Id="rId1" Type="http://schemas.openxmlformats.org/officeDocument/2006/relationships/slideLayout" Target="../slideLayouts/slideLayout22.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5" Type="http://schemas.openxmlformats.org/officeDocument/2006/relationships/theme" Target="../theme/theme8.xml"/><Relationship Id="rId44" Type="http://schemas.openxmlformats.org/officeDocument/2006/relationships/image" Target="../media/image13.png"/><Relationship Id="rId43" Type="http://schemas.openxmlformats.org/officeDocument/2006/relationships/image" Target="../media/image9.png"/><Relationship Id="rId42" Type="http://schemas.microsoft.com/office/2007/relationships/hdphoto" Target="../media/image8.wdp"/><Relationship Id="rId41" Type="http://schemas.openxmlformats.org/officeDocument/2006/relationships/image" Target="../media/image7.png"/><Relationship Id="rId40" Type="http://schemas.openxmlformats.org/officeDocument/2006/relationships/slideLayout" Target="../slideLayouts/slideLayout73.xml"/><Relationship Id="rId4" Type="http://schemas.openxmlformats.org/officeDocument/2006/relationships/slideLayout" Target="../slideLayouts/slideLayout37.xml"/><Relationship Id="rId39" Type="http://schemas.openxmlformats.org/officeDocument/2006/relationships/slideLayout" Target="../slideLayouts/slideLayout72.xml"/><Relationship Id="rId38" Type="http://schemas.openxmlformats.org/officeDocument/2006/relationships/slideLayout" Target="../slideLayouts/slideLayout71.xml"/><Relationship Id="rId37" Type="http://schemas.openxmlformats.org/officeDocument/2006/relationships/slideLayout" Target="../slideLayouts/slideLayout70.xml"/><Relationship Id="rId36" Type="http://schemas.openxmlformats.org/officeDocument/2006/relationships/slideLayout" Target="../slideLayouts/slideLayout69.xml"/><Relationship Id="rId35" Type="http://schemas.openxmlformats.org/officeDocument/2006/relationships/slideLayout" Target="../slideLayouts/slideLayout68.xml"/><Relationship Id="rId34" Type="http://schemas.openxmlformats.org/officeDocument/2006/relationships/slideLayout" Target="../slideLayouts/slideLayout67.xml"/><Relationship Id="rId33" Type="http://schemas.openxmlformats.org/officeDocument/2006/relationships/slideLayout" Target="../slideLayouts/slideLayout66.xml"/><Relationship Id="rId32" Type="http://schemas.openxmlformats.org/officeDocument/2006/relationships/slideLayout" Target="../slideLayouts/slideLayout65.xml"/><Relationship Id="rId31" Type="http://schemas.openxmlformats.org/officeDocument/2006/relationships/slideLayout" Target="../slideLayouts/slideLayout64.xml"/><Relationship Id="rId30" Type="http://schemas.openxmlformats.org/officeDocument/2006/relationships/slideLayout" Target="../slideLayouts/slideLayout63.xml"/><Relationship Id="rId3" Type="http://schemas.openxmlformats.org/officeDocument/2006/relationships/slideLayout" Target="../slideLayouts/slideLayout36.xml"/><Relationship Id="rId29" Type="http://schemas.openxmlformats.org/officeDocument/2006/relationships/slideLayout" Target="../slideLayouts/slideLayout62.xml"/><Relationship Id="rId28" Type="http://schemas.openxmlformats.org/officeDocument/2006/relationships/slideLayout" Target="../slideLayouts/slideLayout61.xml"/><Relationship Id="rId27" Type="http://schemas.openxmlformats.org/officeDocument/2006/relationships/slideLayout" Target="../slideLayouts/slideLayout60.xml"/><Relationship Id="rId26" Type="http://schemas.openxmlformats.org/officeDocument/2006/relationships/slideLayout" Target="../slideLayouts/slideLayout59.xml"/><Relationship Id="rId25" Type="http://schemas.openxmlformats.org/officeDocument/2006/relationships/slideLayout" Target="../slideLayouts/slideLayout58.xml"/><Relationship Id="rId24" Type="http://schemas.openxmlformats.org/officeDocument/2006/relationships/slideLayout" Target="../slideLayouts/slideLayout57.xml"/><Relationship Id="rId23" Type="http://schemas.openxmlformats.org/officeDocument/2006/relationships/slideLayout" Target="../slideLayouts/slideLayout56.xml"/><Relationship Id="rId22" Type="http://schemas.openxmlformats.org/officeDocument/2006/relationships/slideLayout" Target="../slideLayouts/slideLayout55.xml"/><Relationship Id="rId21" Type="http://schemas.openxmlformats.org/officeDocument/2006/relationships/slideLayout" Target="../slideLayouts/slideLayout54.xml"/><Relationship Id="rId20" Type="http://schemas.openxmlformats.org/officeDocument/2006/relationships/slideLayout" Target="../slideLayouts/slideLayout53.xml"/><Relationship Id="rId2" Type="http://schemas.openxmlformats.org/officeDocument/2006/relationships/slideLayout" Target="../slideLayouts/slideLayout35.xml"/><Relationship Id="rId19" Type="http://schemas.openxmlformats.org/officeDocument/2006/relationships/slideLayout" Target="../slideLayouts/slideLayout52.xml"/><Relationship Id="rId18" Type="http://schemas.openxmlformats.org/officeDocument/2006/relationships/slideLayout" Target="../slideLayouts/slideLayout51.xml"/><Relationship Id="rId17" Type="http://schemas.openxmlformats.org/officeDocument/2006/relationships/slideLayout" Target="../slideLayouts/slideLayout50.xml"/><Relationship Id="rId16" Type="http://schemas.openxmlformats.org/officeDocument/2006/relationships/slideLayout" Target="../slideLayouts/slideLayout49.xml"/><Relationship Id="rId15" Type="http://schemas.openxmlformats.org/officeDocument/2006/relationships/slideLayout" Target="../slideLayouts/slideLayout48.xml"/><Relationship Id="rId14" Type="http://schemas.openxmlformats.org/officeDocument/2006/relationships/slideLayout" Target="../slideLayouts/slideLayout47.xml"/><Relationship Id="rId13" Type="http://schemas.openxmlformats.org/officeDocument/2006/relationships/slideLayout" Target="../slideLayouts/slideLayout46.xml"/><Relationship Id="rId12" Type="http://schemas.openxmlformats.org/officeDocument/2006/relationships/slideLayout" Target="../slideLayouts/slideLayout45.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82.xml"/><Relationship Id="rId8" Type="http://schemas.openxmlformats.org/officeDocument/2006/relationships/slideLayout" Target="../slideLayouts/slideLayout81.xml"/><Relationship Id="rId7" Type="http://schemas.openxmlformats.org/officeDocument/2006/relationships/slideLayout" Target="../slideLayouts/slideLayout80.xml"/><Relationship Id="rId6" Type="http://schemas.openxmlformats.org/officeDocument/2006/relationships/slideLayout" Target="../slideLayouts/slideLayout79.xml"/><Relationship Id="rId5" Type="http://schemas.openxmlformats.org/officeDocument/2006/relationships/slideLayout" Target="../slideLayouts/slideLayout78.xml"/><Relationship Id="rId4" Type="http://schemas.openxmlformats.org/officeDocument/2006/relationships/slideLayout" Target="../slideLayouts/slideLayout77.xml"/><Relationship Id="rId3" Type="http://schemas.openxmlformats.org/officeDocument/2006/relationships/slideLayout" Target="../slideLayouts/slideLayout76.xml"/><Relationship Id="rId2" Type="http://schemas.openxmlformats.org/officeDocument/2006/relationships/slideLayout" Target="../slideLayouts/slideLayout75.xml"/><Relationship Id="rId12" Type="http://schemas.openxmlformats.org/officeDocument/2006/relationships/theme" Target="../theme/theme9.xml"/><Relationship Id="rId11" Type="http://schemas.openxmlformats.org/officeDocument/2006/relationships/image" Target="../media/image3.png"/><Relationship Id="rId10" Type="http://schemas.openxmlformats.org/officeDocument/2006/relationships/image" Target="../media/image5.png"/><Relationship Id="rId1"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50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7"/>
            <a:ext cx="10975975" cy="1143000"/>
          </a:xfrm>
          <a:prstGeom prst="rect">
            <a:avLst/>
          </a:prstGeom>
        </p:spPr>
        <p:txBody>
          <a:bodyPr vert="horz" lIns="91267" tIns="45634" rIns="91267" bIns="45634"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1"/>
            <a:ext cx="10975975" cy="4525963"/>
          </a:xfrm>
          <a:prstGeom prst="rect">
            <a:avLst/>
          </a:prstGeom>
        </p:spPr>
        <p:txBody>
          <a:bodyPr vert="horz" lIns="91267" tIns="45634" rIns="91267" bIns="45634"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609603" y="6356352"/>
            <a:ext cx="2846388" cy="365125"/>
          </a:xfrm>
          <a:prstGeom prst="rect">
            <a:avLst/>
          </a:prstGeom>
        </p:spPr>
        <p:txBody>
          <a:bodyPr vert="horz" lIns="91267" tIns="45634" rIns="91267" bIns="45634" rtlCol="0" anchor="ctr"/>
          <a:lstStyle>
            <a:lvl1pPr algn="l">
              <a:defRPr sz="1200">
                <a:solidFill>
                  <a:schemeClr val="tx1">
                    <a:tint val="75000"/>
                  </a:schemeClr>
                </a:solidFill>
              </a:defRPr>
            </a:lvl1pPr>
          </a:lstStyle>
          <a:p>
            <a:fld id="{989F1DA6-4776-42C2-BF7C-A340A37D35A3}" type="datetimeFigureOut">
              <a:rPr lang="zh-CN" altLang="en-US" smtClean="0"/>
            </a:fld>
            <a:endParaRPr lang="zh-CN" altLang="en-US"/>
          </a:p>
        </p:txBody>
      </p:sp>
      <p:sp>
        <p:nvSpPr>
          <p:cNvPr id="5" name="页脚占位符 4"/>
          <p:cNvSpPr>
            <a:spLocks noGrp="1"/>
          </p:cNvSpPr>
          <p:nvPr>
            <p:ph type="ftr" sz="quarter" idx="3"/>
          </p:nvPr>
        </p:nvSpPr>
        <p:spPr>
          <a:xfrm>
            <a:off x="4167188" y="6356352"/>
            <a:ext cx="3860800" cy="365125"/>
          </a:xfrm>
          <a:prstGeom prst="rect">
            <a:avLst/>
          </a:prstGeom>
        </p:spPr>
        <p:txBody>
          <a:bodyPr vert="horz" lIns="91267" tIns="45634" rIns="91267" bIns="45634"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9189" y="6356352"/>
            <a:ext cx="2846386" cy="365125"/>
          </a:xfrm>
          <a:prstGeom prst="rect">
            <a:avLst/>
          </a:prstGeom>
        </p:spPr>
        <p:txBody>
          <a:bodyPr vert="horz" lIns="91267" tIns="45634" rIns="91267" bIns="45634" rtlCol="0" anchor="ctr"/>
          <a:lstStyle>
            <a:lvl1pPr algn="r">
              <a:defRPr sz="1200">
                <a:solidFill>
                  <a:schemeClr val="tx1">
                    <a:tint val="75000"/>
                  </a:schemeClr>
                </a:solidFill>
              </a:defRPr>
            </a:lvl1pPr>
          </a:lstStyle>
          <a:p>
            <a:fld id="{A1620E71-300E-45CD-A068-2784D240B5B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Lst>
  <p:timing>
    <p:tnLst>
      <p:par>
        <p:cTn id="1" dur="indefinite" restart="never" nodeType="tmRoot"/>
      </p:par>
    </p:tnLst>
  </p:timing>
  <p:txStyles>
    <p:titleStyle>
      <a:lvl1pPr algn="ctr" defTabSz="912495" rtl="0" eaLnBrk="1" latinLnBrk="0" hangingPunct="1">
        <a:spcBef>
          <a:spcPct val="0"/>
        </a:spcBef>
        <a:buNone/>
        <a:defRPr sz="4400" kern="1200">
          <a:solidFill>
            <a:schemeClr val="tx1"/>
          </a:solidFill>
          <a:latin typeface="+mj-lt"/>
          <a:ea typeface="+mj-ea"/>
          <a:cs typeface="+mj-cs"/>
        </a:defRPr>
      </a:lvl1pPr>
    </p:titleStyle>
    <p:bodyStyle>
      <a:lvl1pPr marL="342265" indent="-342265" algn="l" defTabSz="91249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1680" indent="-285115" algn="l" defTabSz="91249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1095" indent="-227965" algn="l" defTabSz="91249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597025" indent="-227965" algn="l" defTabSz="91249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3590" indent="-227965" algn="l" defTabSz="91249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0155" indent="-227965" algn="l" defTabSz="91249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6085" indent="-227965" algn="l" defTabSz="91249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2650" indent="-227965" algn="l" defTabSz="91249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79215" indent="-227965" algn="l" defTabSz="91249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2495" rtl="0" eaLnBrk="1" latinLnBrk="0" hangingPunct="1">
        <a:defRPr sz="1700" kern="1200">
          <a:solidFill>
            <a:schemeClr val="tx1"/>
          </a:solidFill>
          <a:latin typeface="+mn-lt"/>
          <a:ea typeface="+mn-ea"/>
          <a:cs typeface="+mn-cs"/>
        </a:defRPr>
      </a:lvl1pPr>
      <a:lvl2pPr marL="456565" algn="l" defTabSz="912495" rtl="0" eaLnBrk="1" latinLnBrk="0" hangingPunct="1">
        <a:defRPr sz="1700" kern="1200">
          <a:solidFill>
            <a:schemeClr val="tx1"/>
          </a:solidFill>
          <a:latin typeface="+mn-lt"/>
          <a:ea typeface="+mn-ea"/>
          <a:cs typeface="+mn-cs"/>
        </a:defRPr>
      </a:lvl2pPr>
      <a:lvl3pPr marL="912495" algn="l" defTabSz="912495" rtl="0" eaLnBrk="1" latinLnBrk="0" hangingPunct="1">
        <a:defRPr sz="1700" kern="1200">
          <a:solidFill>
            <a:schemeClr val="tx1"/>
          </a:solidFill>
          <a:latin typeface="+mn-lt"/>
          <a:ea typeface="+mn-ea"/>
          <a:cs typeface="+mn-cs"/>
        </a:defRPr>
      </a:lvl3pPr>
      <a:lvl4pPr marL="1369060" algn="l" defTabSz="912495" rtl="0" eaLnBrk="1" latinLnBrk="0" hangingPunct="1">
        <a:defRPr sz="1700" kern="1200">
          <a:solidFill>
            <a:schemeClr val="tx1"/>
          </a:solidFill>
          <a:latin typeface="+mn-lt"/>
          <a:ea typeface="+mn-ea"/>
          <a:cs typeface="+mn-cs"/>
        </a:defRPr>
      </a:lvl4pPr>
      <a:lvl5pPr marL="1825625" algn="l" defTabSz="912495" rtl="0" eaLnBrk="1" latinLnBrk="0" hangingPunct="1">
        <a:defRPr sz="1700" kern="1200">
          <a:solidFill>
            <a:schemeClr val="tx1"/>
          </a:solidFill>
          <a:latin typeface="+mn-lt"/>
          <a:ea typeface="+mn-ea"/>
          <a:cs typeface="+mn-cs"/>
        </a:defRPr>
      </a:lvl5pPr>
      <a:lvl6pPr marL="2281555" algn="l" defTabSz="912495" rtl="0" eaLnBrk="1" latinLnBrk="0" hangingPunct="1">
        <a:defRPr sz="1700" kern="1200">
          <a:solidFill>
            <a:schemeClr val="tx1"/>
          </a:solidFill>
          <a:latin typeface="+mn-lt"/>
          <a:ea typeface="+mn-ea"/>
          <a:cs typeface="+mn-cs"/>
        </a:defRPr>
      </a:lvl6pPr>
      <a:lvl7pPr marL="2738120" algn="l" defTabSz="912495" rtl="0" eaLnBrk="1" latinLnBrk="0" hangingPunct="1">
        <a:defRPr sz="1700" kern="1200">
          <a:solidFill>
            <a:schemeClr val="tx1"/>
          </a:solidFill>
          <a:latin typeface="+mn-lt"/>
          <a:ea typeface="+mn-ea"/>
          <a:cs typeface="+mn-cs"/>
        </a:defRPr>
      </a:lvl7pPr>
      <a:lvl8pPr marL="3194685" algn="l" defTabSz="912495" rtl="0" eaLnBrk="1" latinLnBrk="0" hangingPunct="1">
        <a:defRPr sz="1700" kern="1200">
          <a:solidFill>
            <a:schemeClr val="tx1"/>
          </a:solidFill>
          <a:latin typeface="+mn-lt"/>
          <a:ea typeface="+mn-ea"/>
          <a:cs typeface="+mn-cs"/>
        </a:defRPr>
      </a:lvl8pPr>
      <a:lvl9pPr marL="3650615" algn="l" defTabSz="912495" rtl="0" eaLnBrk="1" latinLnBrk="0" hangingPunct="1">
        <a:defRPr sz="17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50000"/>
          </a:schemeClr>
        </a:solidFill>
        <a:effectLst/>
      </p:bgPr>
    </p:bg>
    <p:spTree>
      <p:nvGrpSpPr>
        <p:cNvPr id="1" name=""/>
        <p:cNvGrpSpPr/>
        <p:nvPr/>
      </p:nvGrpSpPr>
      <p:grpSpPr>
        <a:xfrm>
          <a:off x="0" y="0"/>
          <a:ext cx="0" cy="0"/>
          <a:chOff x="0" y="0"/>
          <a:chExt cx="0" cy="0"/>
        </a:xfrm>
      </p:grpSpPr>
      <p:sp>
        <p:nvSpPr>
          <p:cNvPr id="5" name="矩形 4"/>
          <p:cNvSpPr/>
          <p:nvPr/>
        </p:nvSpPr>
        <p:spPr>
          <a:xfrm>
            <a:off x="1603" y="6349"/>
            <a:ext cx="12193589" cy="6851651"/>
          </a:xfrm>
          <a:prstGeom prst="rect">
            <a:avLst/>
          </a:prstGeom>
          <a:blipFill dpi="0" rotWithShape="1">
            <a:blip r:embed="rId41" cstate="print">
              <a:duotone>
                <a:prstClr val="black"/>
                <a:schemeClr val="accent4">
                  <a:tint val="45000"/>
                  <a:satMod val="400000"/>
                </a:schemeClr>
              </a:duotone>
              <a:extLst>
                <a:ext uri="{BEBA8EAE-BF5A-486C-A8C5-ECC9F3942E4B}">
                  <a14:imgProps xmlns:a14="http://schemas.microsoft.com/office/drawing/2010/main">
                    <a14:imgLayer r:embed="rId42">
                      <a14:imgEffect>
                        <a14:brightnessContrast brigh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267" tIns="45634" rIns="91267" bIns="45634" rtlCol="0" anchor="ctr"/>
          <a:lstStyle/>
          <a:p>
            <a:pPr algn="ctr"/>
            <a:endParaRPr lang="zh-CN" altLang="en-US">
              <a:solidFill>
                <a:prstClr val="white"/>
              </a:solidFill>
            </a:endParaRPr>
          </a:p>
        </p:txBody>
      </p:sp>
      <p:sp>
        <p:nvSpPr>
          <p:cNvPr id="1470550" name="Rectangle 86"/>
          <p:cNvSpPr>
            <a:spLocks noChangeArrowheads="1"/>
          </p:cNvSpPr>
          <p:nvPr/>
        </p:nvSpPr>
        <p:spPr bwMode="auto">
          <a:xfrm>
            <a:off x="366713" y="6396041"/>
            <a:ext cx="1409700" cy="461963"/>
          </a:xfrm>
          <a:prstGeom prst="rect">
            <a:avLst/>
          </a:prstGeom>
          <a:noFill/>
          <a:ln w="9525">
            <a:noFill/>
            <a:miter lim="800000"/>
          </a:ln>
          <a:effectLst/>
        </p:spPr>
        <p:txBody>
          <a:bodyPr lIns="0" tIns="0" rIns="0" bIns="0"/>
          <a:lstStyle/>
          <a:p>
            <a:pPr defTabSz="782955" eaLnBrk="0" hangingPunct="0">
              <a:lnSpc>
                <a:spcPct val="85000"/>
              </a:lnSpc>
            </a:pPr>
            <a:endParaRPr lang="de-DE" sz="900" dirty="0">
              <a:solidFill>
                <a:srgbClr val="000000"/>
              </a:solidFill>
              <a:latin typeface="FrutigerNext LT Light" pitchFamily="34" charset="0"/>
              <a:ea typeface="MS PGothic" panose="020B0600070205080204" pitchFamily="34" charset="-128"/>
            </a:endParaRPr>
          </a:p>
          <a:p>
            <a:pPr defTabSz="782955" eaLnBrk="0" hangingPunct="0">
              <a:lnSpc>
                <a:spcPct val="85000"/>
              </a:lnSpc>
            </a:pPr>
            <a:r>
              <a:rPr lang="de-DE" sz="900" dirty="0">
                <a:solidFill>
                  <a:srgbClr val="000000"/>
                </a:solidFill>
                <a:latin typeface="FrutigerNext LT Light" pitchFamily="34" charset="0"/>
                <a:ea typeface="MS PGothic" panose="020B0600070205080204" pitchFamily="34" charset="-128"/>
              </a:rPr>
              <a:t>Page </a:t>
            </a:r>
            <a:fld id="{E68EC476-442B-4BB7-9603-F1440C241F3D}" type="slidenum">
              <a:rPr lang="de-DE" sz="900" dirty="0">
                <a:solidFill>
                  <a:srgbClr val="000000"/>
                </a:solidFill>
                <a:latin typeface="FrutigerNext LT Light" pitchFamily="34" charset="0"/>
                <a:ea typeface="MS PGothic" panose="020B0600070205080204" pitchFamily="34" charset="-128"/>
              </a:rPr>
            </a:fld>
            <a:endParaRPr lang="en-GB" sz="900" dirty="0">
              <a:solidFill>
                <a:srgbClr val="000000"/>
              </a:solidFill>
              <a:latin typeface="FrutigerNext LT Light" pitchFamily="34" charset="0"/>
              <a:ea typeface="MS PGothic" panose="020B0600070205080204" pitchFamily="34" charset="-128"/>
            </a:endParaRPr>
          </a:p>
        </p:txBody>
      </p:sp>
      <p:pic>
        <p:nvPicPr>
          <p:cNvPr id="1470551" name="Picture 87" descr="图片3副本"/>
          <p:cNvPicPr>
            <a:picLocks noChangeAspect="1" noChangeArrowheads="1"/>
          </p:cNvPicPr>
          <p:nvPr/>
        </p:nvPicPr>
        <p:blipFill>
          <a:blip r:embed="rId43" cstate="print"/>
          <a:srcRect/>
          <a:stretch>
            <a:fillRect/>
          </a:stretch>
        </p:blipFill>
        <p:spPr bwMode="auto">
          <a:xfrm>
            <a:off x="10182226" y="6386530"/>
            <a:ext cx="1295400" cy="307975"/>
          </a:xfrm>
          <a:prstGeom prst="rect">
            <a:avLst/>
          </a:prstGeom>
          <a:noFill/>
        </p:spPr>
      </p:pic>
      <p:sp>
        <p:nvSpPr>
          <p:cNvPr id="63" name="Text Box 5"/>
          <p:cNvSpPr txBox="1">
            <a:spLocks noChangeArrowheads="1"/>
          </p:cNvSpPr>
          <p:nvPr/>
        </p:nvSpPr>
        <p:spPr bwMode="auto">
          <a:xfrm>
            <a:off x="4683137" y="6478588"/>
            <a:ext cx="2993455" cy="20518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91267"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2495" fontAlgn="auto">
              <a:spcBef>
                <a:spcPts val="0"/>
              </a:spcBef>
              <a:spcAft>
                <a:spcPts val="0"/>
              </a:spcAft>
              <a:defRPr/>
            </a:pPr>
            <a:r>
              <a:rPr lang="en-US" altLang="zh-CN" sz="1300" kern="0" dirty="0" smtClean="0">
                <a:solidFill>
                  <a:srgbClr val="000000">
                    <a:lumMod val="65000"/>
                    <a:lumOff val="35000"/>
                  </a:srgbClr>
                </a:solidFill>
                <a:latin typeface="FrutigerNext LT Light" pitchFamily="34" charset="0"/>
                <a:ea typeface="MS PGothic" panose="020B0600070205080204" pitchFamily="34" charset="-128"/>
              </a:rPr>
              <a:t>HUAWEI TECHNOLOGIES CO., LTD.</a:t>
            </a:r>
            <a:endParaRPr lang="en-US" altLang="zh-CN" sz="1300" kern="0" dirty="0" smtClean="0">
              <a:solidFill>
                <a:srgbClr val="000000">
                  <a:lumMod val="65000"/>
                  <a:lumOff val="35000"/>
                </a:srgbClr>
              </a:solidFill>
              <a:latin typeface="FrutigerNext LT Light" pitchFamily="34" charset="0"/>
              <a:ea typeface="MS PGothic" panose="020B0600070205080204" pitchFamily="34" charset="-128"/>
            </a:endParaRPr>
          </a:p>
        </p:txBody>
      </p:sp>
      <p:pic>
        <p:nvPicPr>
          <p:cNvPr id="6" name="Picture 2" descr="C:\Program Files\eSpace-ecs\UserData\z00111435\ReceiveFile\DC2logoAI文件201419（深蓝色）.png"/>
          <p:cNvPicPr>
            <a:picLocks noChangeAspect="1" noChangeArrowheads="1"/>
          </p:cNvPicPr>
          <p:nvPr userDrawn="1"/>
        </p:nvPicPr>
        <p:blipFill>
          <a:blip r:embed="rId44" cstate="print"/>
          <a:srcRect/>
          <a:stretch>
            <a:fillRect/>
          </a:stretch>
        </p:blipFill>
        <p:spPr bwMode="auto">
          <a:xfrm>
            <a:off x="9070266" y="6197685"/>
            <a:ext cx="842663" cy="453667"/>
          </a:xfrm>
          <a:prstGeom prst="rect">
            <a:avLst/>
          </a:prstGeom>
          <a:noFill/>
        </p:spPr>
      </p:pic>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62" r:id="rId23"/>
    <p:sldLayoutId id="2147483763" r:id="rId24"/>
    <p:sldLayoutId id="2147483764" r:id="rId25"/>
    <p:sldLayoutId id="2147483765" r:id="rId26"/>
    <p:sldLayoutId id="2147483766" r:id="rId27"/>
    <p:sldLayoutId id="2147483767" r:id="rId28"/>
    <p:sldLayoutId id="2147483768" r:id="rId29"/>
    <p:sldLayoutId id="2147483769" r:id="rId30"/>
    <p:sldLayoutId id="2147483770" r:id="rId31"/>
    <p:sldLayoutId id="2147483771" r:id="rId32"/>
    <p:sldLayoutId id="2147483772" r:id="rId33"/>
    <p:sldLayoutId id="2147483773" r:id="rId34"/>
    <p:sldLayoutId id="2147483774" r:id="rId35"/>
    <p:sldLayoutId id="2147483775" r:id="rId36"/>
    <p:sldLayoutId id="2147483776" r:id="rId37"/>
    <p:sldLayoutId id="2147483777" r:id="rId38"/>
    <p:sldLayoutId id="2147483778" r:id="rId39"/>
    <p:sldLayoutId id="2147483779" r:id="rId40"/>
  </p:sldLayoutIdLst>
  <p:transition>
    <p:fade thruBlk="1"/>
  </p:transition>
  <p:timing>
    <p:tnLst>
      <p:par>
        <p:cTn id="1" dur="indefinite" restart="never" nodeType="tmRoot"/>
      </p:par>
    </p:tnLst>
  </p:timing>
  <p:txStyles>
    <p:title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5pPr>
      <a:lvl6pPr marL="456565"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6pPr>
      <a:lvl7pPr marL="912495"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7pPr>
      <a:lvl8pPr marL="136906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8pPr>
      <a:lvl9pPr marL="1825625"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9pPr>
    </p:titleStyle>
    <p:bodyStyle>
      <a:lvl1pPr marL="342265" indent="-342265"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1680" indent="-285115" algn="l" rtl="0" eaLnBrk="1" fontAlgn="base" hangingPunct="1">
        <a:spcBef>
          <a:spcPct val="20000"/>
        </a:spcBef>
        <a:spcAft>
          <a:spcPct val="0"/>
        </a:spcAft>
        <a:buFont typeface="Arial" panose="020B0604020202020204" pitchFamily="34" charset="0"/>
        <a:buChar char="›"/>
        <a:defRPr sz="2000">
          <a:solidFill>
            <a:schemeClr val="tx1"/>
          </a:solidFill>
          <a:latin typeface="+mn-lt"/>
          <a:ea typeface="+mn-ea"/>
          <a:cs typeface="+mn-cs"/>
        </a:defRPr>
      </a:lvl2pPr>
      <a:lvl3pPr marL="1141095" indent="-227965"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7025" indent="-227965" algn="l" rtl="0" eaLnBrk="1" fontAlgn="base" hangingPunct="1">
        <a:spcBef>
          <a:spcPct val="20000"/>
        </a:spcBef>
        <a:spcAft>
          <a:spcPct val="0"/>
        </a:spcAft>
        <a:buChar char="–"/>
        <a:defRPr sz="1600">
          <a:solidFill>
            <a:schemeClr val="tx1"/>
          </a:solidFill>
          <a:latin typeface="+mn-lt"/>
          <a:ea typeface="+mn-ea"/>
          <a:cs typeface="+mn-cs"/>
        </a:defRPr>
      </a:lvl4pPr>
      <a:lvl5pPr marL="2053590"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5pPr>
      <a:lvl6pPr marL="2510155"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6pPr>
      <a:lvl7pPr marL="2966085"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7pPr>
      <a:lvl8pPr marL="3422650"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8pPr>
      <a:lvl9pPr marL="3879215"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9pPr>
    </p:bodyStyle>
    <p:otherStyle>
      <a:defPPr>
        <a:defRPr lang="zh-CN"/>
      </a:defPPr>
      <a:lvl1pPr marL="0" algn="l" defTabSz="912495" rtl="0" eaLnBrk="1" latinLnBrk="0" hangingPunct="1">
        <a:defRPr sz="1700" kern="1200">
          <a:solidFill>
            <a:schemeClr val="tx1"/>
          </a:solidFill>
          <a:latin typeface="+mn-lt"/>
          <a:ea typeface="+mn-ea"/>
          <a:cs typeface="+mn-cs"/>
        </a:defRPr>
      </a:lvl1pPr>
      <a:lvl2pPr marL="456565" algn="l" defTabSz="912495" rtl="0" eaLnBrk="1" latinLnBrk="0" hangingPunct="1">
        <a:defRPr sz="1700" kern="1200">
          <a:solidFill>
            <a:schemeClr val="tx1"/>
          </a:solidFill>
          <a:latin typeface="+mn-lt"/>
          <a:ea typeface="+mn-ea"/>
          <a:cs typeface="+mn-cs"/>
        </a:defRPr>
      </a:lvl2pPr>
      <a:lvl3pPr marL="912495" algn="l" defTabSz="912495" rtl="0" eaLnBrk="1" latinLnBrk="0" hangingPunct="1">
        <a:defRPr sz="1700" kern="1200">
          <a:solidFill>
            <a:schemeClr val="tx1"/>
          </a:solidFill>
          <a:latin typeface="+mn-lt"/>
          <a:ea typeface="+mn-ea"/>
          <a:cs typeface="+mn-cs"/>
        </a:defRPr>
      </a:lvl3pPr>
      <a:lvl4pPr marL="1369060" algn="l" defTabSz="912495" rtl="0" eaLnBrk="1" latinLnBrk="0" hangingPunct="1">
        <a:defRPr sz="1700" kern="1200">
          <a:solidFill>
            <a:schemeClr val="tx1"/>
          </a:solidFill>
          <a:latin typeface="+mn-lt"/>
          <a:ea typeface="+mn-ea"/>
          <a:cs typeface="+mn-cs"/>
        </a:defRPr>
      </a:lvl4pPr>
      <a:lvl5pPr marL="1825625" algn="l" defTabSz="912495" rtl="0" eaLnBrk="1" latinLnBrk="0" hangingPunct="1">
        <a:defRPr sz="1700" kern="1200">
          <a:solidFill>
            <a:schemeClr val="tx1"/>
          </a:solidFill>
          <a:latin typeface="+mn-lt"/>
          <a:ea typeface="+mn-ea"/>
          <a:cs typeface="+mn-cs"/>
        </a:defRPr>
      </a:lvl5pPr>
      <a:lvl6pPr marL="2281555" algn="l" defTabSz="912495" rtl="0" eaLnBrk="1" latinLnBrk="0" hangingPunct="1">
        <a:defRPr sz="1700" kern="1200">
          <a:solidFill>
            <a:schemeClr val="tx1"/>
          </a:solidFill>
          <a:latin typeface="+mn-lt"/>
          <a:ea typeface="+mn-ea"/>
          <a:cs typeface="+mn-cs"/>
        </a:defRPr>
      </a:lvl6pPr>
      <a:lvl7pPr marL="2738120" algn="l" defTabSz="912495" rtl="0" eaLnBrk="1" latinLnBrk="0" hangingPunct="1">
        <a:defRPr sz="1700" kern="1200">
          <a:solidFill>
            <a:schemeClr val="tx1"/>
          </a:solidFill>
          <a:latin typeface="+mn-lt"/>
          <a:ea typeface="+mn-ea"/>
          <a:cs typeface="+mn-cs"/>
        </a:defRPr>
      </a:lvl7pPr>
      <a:lvl8pPr marL="3194685" algn="l" defTabSz="912495" rtl="0" eaLnBrk="1" latinLnBrk="0" hangingPunct="1">
        <a:defRPr sz="1700" kern="1200">
          <a:solidFill>
            <a:schemeClr val="tx1"/>
          </a:solidFill>
          <a:latin typeface="+mn-lt"/>
          <a:ea typeface="+mn-ea"/>
          <a:cs typeface="+mn-cs"/>
        </a:defRPr>
      </a:lvl8pPr>
      <a:lvl9pPr marL="3650615" algn="l" defTabSz="912495" rtl="0" eaLnBrk="1" latinLnBrk="0" hangingPunct="1">
        <a:defRPr sz="17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50000"/>
          </a:schemeClr>
        </a:solidFill>
        <a:effectLst/>
      </p:bgPr>
    </p:bg>
    <p:spTree>
      <p:nvGrpSpPr>
        <p:cNvPr id="1" name=""/>
        <p:cNvGrpSpPr/>
        <p:nvPr/>
      </p:nvGrpSpPr>
      <p:grpSpPr>
        <a:xfrm>
          <a:off x="0" y="0"/>
          <a:ext cx="0" cy="0"/>
          <a:chOff x="0" y="0"/>
          <a:chExt cx="0" cy="0"/>
        </a:xfrm>
      </p:grpSpPr>
      <p:pic>
        <p:nvPicPr>
          <p:cNvPr id="5122" name="Picture 211" descr="内页元素3-1"/>
          <p:cNvPicPr>
            <a:picLocks noChangeAspect="1" noChangeArrowheads="1"/>
          </p:cNvPicPr>
          <p:nvPr userDrawn="1"/>
        </p:nvPicPr>
        <p:blipFill>
          <a:blip r:embed="rId15" cstate="print"/>
          <a:srcRect/>
          <a:stretch>
            <a:fillRect/>
          </a:stretch>
        </p:blipFill>
        <p:spPr bwMode="auto">
          <a:xfrm>
            <a:off x="0" y="1"/>
            <a:ext cx="12193588" cy="6492875"/>
          </a:xfrm>
          <a:prstGeom prst="rect">
            <a:avLst/>
          </a:prstGeom>
          <a:noFill/>
          <a:ln w="9525">
            <a:noFill/>
            <a:miter lim="800000"/>
            <a:headEnd/>
            <a:tailEnd/>
          </a:ln>
        </p:spPr>
      </p:pic>
      <p:sp>
        <p:nvSpPr>
          <p:cNvPr id="28884" name="Text Box 212"/>
          <p:cNvSpPr txBox="1">
            <a:spLocks noChangeArrowheads="1"/>
          </p:cNvSpPr>
          <p:nvPr userDrawn="1"/>
        </p:nvSpPr>
        <p:spPr bwMode="auto">
          <a:xfrm>
            <a:off x="869953" y="6467485"/>
            <a:ext cx="2210029" cy="263704"/>
          </a:xfrm>
          <a:prstGeom prst="rect">
            <a:avLst/>
          </a:prstGeom>
          <a:noFill/>
          <a:ln w="9525">
            <a:noFill/>
            <a:miter lim="800000"/>
          </a:ln>
        </p:spPr>
        <p:txBody>
          <a:bodyPr wrap="none" lIns="78120" tIns="39073" rIns="78120" bIns="39073">
            <a:spAutoFit/>
          </a:bodyPr>
          <a:lstStyle/>
          <a:p>
            <a:pPr defTabSz="782320" eaLnBrk="0" hangingPunct="0">
              <a:defRPr/>
            </a:pPr>
            <a:r>
              <a:rPr lang="en-US" altLang="zh-CN" sz="1200" dirty="0">
                <a:solidFill>
                  <a:srgbClr val="000000"/>
                </a:solidFill>
                <a:latin typeface="FrutigerNext LT Bold"/>
                <a:ea typeface="MS PGothic" panose="020B0600070205080204" pitchFamily="34" charset="-128"/>
              </a:rPr>
              <a:t>HISILICON SEMICONDUCTOR</a:t>
            </a:r>
            <a:endParaRPr lang="en-US" altLang="zh-CN" sz="1200" dirty="0">
              <a:solidFill>
                <a:srgbClr val="000000"/>
              </a:solidFill>
              <a:latin typeface="FrutigerNext LT Bold"/>
              <a:ea typeface="MS PGothic" panose="020B0600070205080204" pitchFamily="34" charset="-128"/>
            </a:endParaRPr>
          </a:p>
        </p:txBody>
      </p:sp>
      <p:sp>
        <p:nvSpPr>
          <p:cNvPr id="28885" name="Rectangle 213"/>
          <p:cNvSpPr>
            <a:spLocks noGrp="1" noChangeArrowheads="1"/>
          </p:cNvSpPr>
          <p:nvPr>
            <p:ph type="dt" sz="half" idx="2"/>
          </p:nvPr>
        </p:nvSpPr>
        <p:spPr bwMode="auto">
          <a:xfrm>
            <a:off x="7910513" y="6402388"/>
            <a:ext cx="1409700" cy="1101725"/>
          </a:xfrm>
          <a:prstGeom prst="rect">
            <a:avLst/>
          </a:prstGeom>
          <a:noFill/>
          <a:ln w="9525">
            <a:noFill/>
            <a:miter lim="800000"/>
          </a:ln>
          <a:effectLst/>
        </p:spPr>
        <p:txBody>
          <a:bodyPr vert="horz" wrap="square" lIns="0" tIns="0" rIns="0" bIns="0" numCol="1" anchor="t" anchorCtr="0" compatLnSpc="1"/>
          <a:lstStyle>
            <a:lvl1pPr algn="l" eaLnBrk="0" hangingPunct="0">
              <a:lnSpc>
                <a:spcPct val="85000"/>
              </a:lnSpc>
              <a:defRPr kumimoji="0" sz="900">
                <a:solidFill>
                  <a:srgbClr val="000000"/>
                </a:solidFill>
                <a:latin typeface="FrutigerNext LT Medium"/>
                <a:ea typeface="MS PGothic" panose="020B0600070205080204" pitchFamily="34" charset="-128"/>
              </a:defRPr>
            </a:lvl1pPr>
          </a:lstStyle>
          <a:p>
            <a:pPr>
              <a:defRPr/>
            </a:pPr>
            <a:endParaRPr lang="de-DE" altLang="zh-CN"/>
          </a:p>
          <a:p>
            <a:pPr>
              <a:defRPr/>
            </a:pPr>
            <a:r>
              <a:rPr lang="de-DE" altLang="zh-CN"/>
              <a:t>Page </a:t>
            </a:r>
            <a:fld id="{420662D5-722B-453B-96E0-740BD5934EAF}" type="slidenum">
              <a:rPr lang="de-DE" altLang="zh-CN"/>
            </a:fld>
            <a:endParaRPr lang="en-GB" altLang="zh-CN"/>
          </a:p>
        </p:txBody>
      </p:sp>
      <p:grpSp>
        <p:nvGrpSpPr>
          <p:cNvPr id="2" name="Group 214"/>
          <p:cNvGrpSpPr/>
          <p:nvPr userDrawn="1"/>
        </p:nvGrpSpPr>
        <p:grpSpPr bwMode="auto">
          <a:xfrm>
            <a:off x="0" y="6216651"/>
            <a:ext cx="12195175" cy="635000"/>
            <a:chOff x="0" y="3920"/>
            <a:chExt cx="7682" cy="400"/>
          </a:xfrm>
        </p:grpSpPr>
        <p:pic>
          <p:nvPicPr>
            <p:cNvPr id="5180" name="Picture 215" descr="图片1"/>
            <p:cNvPicPr>
              <a:picLocks noChangeAspect="1" noChangeArrowheads="1"/>
            </p:cNvPicPr>
            <p:nvPr userDrawn="1"/>
          </p:nvPicPr>
          <p:blipFill>
            <a:blip r:embed="rId16" cstate="print"/>
            <a:srcRect/>
            <a:stretch>
              <a:fillRect/>
            </a:stretch>
          </p:blipFill>
          <p:spPr bwMode="auto">
            <a:xfrm>
              <a:off x="0" y="3920"/>
              <a:ext cx="5760" cy="400"/>
            </a:xfrm>
            <a:prstGeom prst="rect">
              <a:avLst/>
            </a:prstGeom>
            <a:noFill/>
            <a:ln w="9525">
              <a:noFill/>
              <a:miter lim="800000"/>
              <a:headEnd/>
              <a:tailEnd/>
            </a:ln>
          </p:spPr>
        </p:pic>
        <p:pic>
          <p:nvPicPr>
            <p:cNvPr id="5181" name="Picture 216" descr="图片1"/>
            <p:cNvPicPr>
              <a:picLocks noChangeAspect="1" noChangeArrowheads="1"/>
            </p:cNvPicPr>
            <p:nvPr userDrawn="1"/>
          </p:nvPicPr>
          <p:blipFill>
            <a:blip r:embed="rId16" cstate="print"/>
            <a:srcRect/>
            <a:stretch>
              <a:fillRect/>
            </a:stretch>
          </p:blipFill>
          <p:spPr bwMode="auto">
            <a:xfrm>
              <a:off x="1539" y="3920"/>
              <a:ext cx="5760" cy="400"/>
            </a:xfrm>
            <a:prstGeom prst="rect">
              <a:avLst/>
            </a:prstGeom>
            <a:noFill/>
            <a:ln w="9525">
              <a:noFill/>
              <a:miter lim="800000"/>
              <a:headEnd/>
              <a:tailEnd/>
            </a:ln>
          </p:spPr>
        </p:pic>
        <p:pic>
          <p:nvPicPr>
            <p:cNvPr id="5182" name="Picture 217" descr="图片1"/>
            <p:cNvPicPr>
              <a:picLocks noChangeAspect="1" noChangeArrowheads="1"/>
            </p:cNvPicPr>
            <p:nvPr userDrawn="1"/>
          </p:nvPicPr>
          <p:blipFill>
            <a:blip r:embed="rId16" cstate="print"/>
            <a:srcRect/>
            <a:stretch>
              <a:fillRect/>
            </a:stretch>
          </p:blipFill>
          <p:spPr bwMode="auto">
            <a:xfrm rot="10800000">
              <a:off x="6619" y="3920"/>
              <a:ext cx="1063" cy="400"/>
            </a:xfrm>
            <a:prstGeom prst="rect">
              <a:avLst/>
            </a:prstGeom>
            <a:noFill/>
            <a:ln w="9525">
              <a:noFill/>
              <a:miter lim="800000"/>
              <a:headEnd/>
              <a:tailEnd/>
            </a:ln>
          </p:spPr>
        </p:pic>
      </p:grpSp>
      <p:sp>
        <p:nvSpPr>
          <p:cNvPr id="28890" name="Text Box 218"/>
          <p:cNvSpPr txBox="1">
            <a:spLocks noChangeArrowheads="1"/>
          </p:cNvSpPr>
          <p:nvPr userDrawn="1"/>
        </p:nvSpPr>
        <p:spPr bwMode="auto">
          <a:xfrm>
            <a:off x="869952" y="6457949"/>
            <a:ext cx="2776538" cy="261939"/>
          </a:xfrm>
          <a:prstGeom prst="rect">
            <a:avLst/>
          </a:prstGeom>
          <a:noFill/>
          <a:ln w="9525">
            <a:noFill/>
            <a:miter lim="800000"/>
          </a:ln>
        </p:spPr>
        <p:txBody>
          <a:bodyPr wrap="none" lIns="78120" tIns="39073" rIns="78120" bIns="39073">
            <a:spAutoFit/>
          </a:bodyPr>
          <a:lstStyle/>
          <a:p>
            <a:pPr defTabSz="782320" eaLnBrk="0" hangingPunct="0">
              <a:defRPr/>
            </a:pPr>
            <a:r>
              <a:rPr lang="en-US" altLang="zh-CN" sz="1200" b="1" dirty="0">
                <a:solidFill>
                  <a:srgbClr val="000000"/>
                </a:solidFill>
                <a:latin typeface="Arial" panose="020B0604020202020204" pitchFamily="34" charset="0"/>
                <a:ea typeface="MS PGothic" panose="020B0600070205080204" pitchFamily="34" charset="-128"/>
              </a:rPr>
              <a:t>HUAWEI TECHNOLOGIES CO., LTD.</a:t>
            </a:r>
            <a:endParaRPr lang="en-US" altLang="zh-CN" sz="1200" b="1" dirty="0">
              <a:solidFill>
                <a:srgbClr val="000000"/>
              </a:solidFill>
              <a:latin typeface="Arial" panose="020B0604020202020204" pitchFamily="34" charset="0"/>
              <a:ea typeface="MS PGothic" panose="020B0600070205080204" pitchFamily="34" charset="-128"/>
            </a:endParaRPr>
          </a:p>
        </p:txBody>
      </p:sp>
      <p:sp>
        <p:nvSpPr>
          <p:cNvPr id="28891" name="Rectangle 219"/>
          <p:cNvSpPr>
            <a:spLocks noChangeArrowheads="1"/>
          </p:cNvSpPr>
          <p:nvPr userDrawn="1"/>
        </p:nvSpPr>
        <p:spPr bwMode="auto">
          <a:xfrm>
            <a:off x="7910513" y="6396040"/>
            <a:ext cx="1409700" cy="1101725"/>
          </a:xfrm>
          <a:prstGeom prst="rect">
            <a:avLst/>
          </a:prstGeom>
          <a:noFill/>
          <a:ln w="9525">
            <a:noFill/>
            <a:miter lim="800000"/>
          </a:ln>
          <a:effectLst/>
        </p:spPr>
        <p:txBody>
          <a:bodyPr lIns="0" tIns="0" rIns="0" bIns="0"/>
          <a:lstStyle/>
          <a:p>
            <a:pPr defTabSz="782320" eaLnBrk="0" hangingPunct="0">
              <a:lnSpc>
                <a:spcPct val="85000"/>
              </a:lnSpc>
              <a:defRPr/>
            </a:pPr>
            <a:endParaRPr lang="de-DE" sz="900" dirty="0">
              <a:solidFill>
                <a:srgbClr val="000000"/>
              </a:solidFill>
              <a:latin typeface="Arial" panose="020B0604020202020204" pitchFamily="34" charset="0"/>
              <a:ea typeface="MS PGothic" panose="020B0600070205080204" pitchFamily="34" charset="-128"/>
            </a:endParaRPr>
          </a:p>
          <a:p>
            <a:pPr defTabSz="782320" eaLnBrk="0" hangingPunct="0">
              <a:lnSpc>
                <a:spcPct val="85000"/>
              </a:lnSpc>
              <a:defRPr/>
            </a:pPr>
            <a:r>
              <a:rPr lang="de-DE" sz="900" dirty="0">
                <a:solidFill>
                  <a:srgbClr val="000000"/>
                </a:solidFill>
                <a:latin typeface="Arial" panose="020B0604020202020204" pitchFamily="34" charset="0"/>
                <a:ea typeface="MS PGothic" panose="020B0600070205080204" pitchFamily="34" charset="-128"/>
              </a:rPr>
              <a:t>Page </a:t>
            </a:r>
            <a:fld id="{D9789A15-81B8-48CB-B688-12E09B9BF2BF}" type="slidenum">
              <a:rPr lang="de-DE" sz="900" dirty="0">
                <a:solidFill>
                  <a:srgbClr val="000000"/>
                </a:solidFill>
                <a:latin typeface="Arial" panose="020B0604020202020204" pitchFamily="34" charset="0"/>
                <a:ea typeface="MS PGothic" panose="020B0600070205080204" pitchFamily="34" charset="-128"/>
              </a:rPr>
            </a:fld>
            <a:endParaRPr lang="en-GB" sz="900" dirty="0">
              <a:solidFill>
                <a:srgbClr val="000000"/>
              </a:solidFill>
              <a:latin typeface="Arial" panose="020B0604020202020204" pitchFamily="34" charset="0"/>
              <a:ea typeface="MS PGothic" panose="020B0600070205080204" pitchFamily="34" charset="-128"/>
            </a:endParaRPr>
          </a:p>
        </p:txBody>
      </p:sp>
      <p:pic>
        <p:nvPicPr>
          <p:cNvPr id="5128" name="Picture 220" descr="图片3副本"/>
          <p:cNvPicPr>
            <a:picLocks noChangeAspect="1" noChangeArrowheads="1"/>
          </p:cNvPicPr>
          <p:nvPr userDrawn="1"/>
        </p:nvPicPr>
        <p:blipFill>
          <a:blip r:embed="rId17" cstate="print"/>
          <a:srcRect/>
          <a:stretch>
            <a:fillRect/>
          </a:stretch>
        </p:blipFill>
        <p:spPr bwMode="auto">
          <a:xfrm>
            <a:off x="10182226" y="6386539"/>
            <a:ext cx="1295400" cy="307975"/>
          </a:xfrm>
          <a:prstGeom prst="rect">
            <a:avLst/>
          </a:prstGeom>
          <a:noFill/>
          <a:ln w="9525">
            <a:noFill/>
            <a:miter lim="800000"/>
            <a:headEnd/>
            <a:tailEnd/>
          </a:ln>
        </p:spPr>
      </p:pic>
      <p:sp>
        <p:nvSpPr>
          <p:cNvPr id="5129" name="Rectangle 221"/>
          <p:cNvSpPr>
            <a:spLocks noGrp="1" noChangeArrowheads="1"/>
          </p:cNvSpPr>
          <p:nvPr>
            <p:ph type="title"/>
          </p:nvPr>
        </p:nvSpPr>
        <p:spPr bwMode="auto">
          <a:xfrm>
            <a:off x="781050" y="274637"/>
            <a:ext cx="10975975" cy="1143000"/>
          </a:xfrm>
          <a:prstGeom prst="rect">
            <a:avLst/>
          </a:prstGeom>
          <a:noFill/>
          <a:ln w="9525" algn="ctr">
            <a:noFill/>
            <a:miter lim="800000"/>
          </a:ln>
        </p:spPr>
        <p:txBody>
          <a:bodyPr vert="horz" wrap="square" lIns="91181" tIns="45587" rIns="91181" bIns="45587" numCol="1" anchor="ctr" anchorCtr="0" compatLnSpc="1"/>
          <a:lstStyle/>
          <a:p>
            <a:pPr lvl="0"/>
            <a:r>
              <a:rPr lang="zh-CN" altLang="en-US" smtClean="0"/>
              <a:t>单击此处编辑母版标题样式</a:t>
            </a:r>
            <a:endParaRPr lang="zh-CN" altLang="en-US" smtClean="0"/>
          </a:p>
        </p:txBody>
      </p:sp>
      <p:sp>
        <p:nvSpPr>
          <p:cNvPr id="5130" name="Rectangle 222"/>
          <p:cNvSpPr>
            <a:spLocks noGrp="1" noChangeArrowheads="1"/>
          </p:cNvSpPr>
          <p:nvPr>
            <p:ph type="body" idx="1"/>
          </p:nvPr>
        </p:nvSpPr>
        <p:spPr bwMode="auto">
          <a:xfrm>
            <a:off x="781050" y="1600201"/>
            <a:ext cx="10975975" cy="4525963"/>
          </a:xfrm>
          <a:prstGeom prst="rect">
            <a:avLst/>
          </a:prstGeom>
          <a:noFill/>
          <a:ln w="9525" algn="ctr">
            <a:noFill/>
            <a:miter lim="800000"/>
          </a:ln>
        </p:spPr>
        <p:txBody>
          <a:bodyPr vert="horz" wrap="square" lIns="91181" tIns="45587" rIns="91181" bIns="45587"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28895" name="Rectangle 223"/>
          <p:cNvSpPr>
            <a:spLocks noChangeArrowheads="1"/>
          </p:cNvSpPr>
          <p:nvPr userDrawn="1"/>
        </p:nvSpPr>
        <p:spPr bwMode="auto">
          <a:xfrm>
            <a:off x="-2460625" y="528639"/>
            <a:ext cx="2460625" cy="5307012"/>
          </a:xfrm>
          <a:prstGeom prst="rect">
            <a:avLst/>
          </a:prstGeom>
          <a:noFill/>
          <a:ln w="9525">
            <a:noFill/>
            <a:miter lim="800000"/>
          </a:ln>
          <a:effectLst/>
        </p:spPr>
        <p:txBody>
          <a:bodyPr lIns="87558" tIns="43767" rIns="87558" bIns="43767"/>
          <a:lstStyle/>
          <a:p>
            <a:pPr algn="r">
              <a:lnSpc>
                <a:spcPct val="125000"/>
              </a:lnSpc>
              <a:spcBef>
                <a:spcPct val="20000"/>
              </a:spcBef>
              <a:buClr>
                <a:srgbClr val="990000"/>
              </a:buClr>
              <a:defRPr/>
            </a:pPr>
            <a:r>
              <a:rPr lang="zh-CN" altLang="en-US" sz="1100" dirty="0">
                <a:solidFill>
                  <a:srgbClr val="F8F8F8"/>
                </a:solidFill>
                <a:latin typeface="Arial" panose="020B0604020202020204" pitchFamily="34" charset="0"/>
                <a:ea typeface="华文细黑" panose="02010600040101010101" pitchFamily="2" charset="-122"/>
              </a:rPr>
              <a:t>英文标题</a:t>
            </a:r>
            <a:r>
              <a:rPr lang="en-US" altLang="zh-CN" sz="1100" dirty="0">
                <a:solidFill>
                  <a:srgbClr val="F8F8F8"/>
                </a:solidFill>
                <a:latin typeface="Arial" panose="020B0604020202020204" pitchFamily="34" charset="0"/>
                <a:ea typeface="华文细黑" panose="02010600040101010101" pitchFamily="2" charset="-122"/>
              </a:rPr>
              <a:t>:32-35pt  </a:t>
            </a:r>
            <a:endParaRPr lang="en-US" altLang="zh-CN"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Arial" panose="020B0604020202020204" pitchFamily="34" charset="0"/>
                <a:ea typeface="华文细黑" panose="02010600040101010101" pitchFamily="2" charset="-122"/>
              </a:rPr>
              <a:t>颜色</a:t>
            </a:r>
            <a:r>
              <a:rPr lang="en-US" altLang="zh-CN" sz="1100" dirty="0">
                <a:solidFill>
                  <a:srgbClr val="F8F8F8"/>
                </a:solidFill>
                <a:latin typeface="Arial" panose="020B0604020202020204" pitchFamily="34" charset="0"/>
                <a:ea typeface="华文细黑" panose="02010600040101010101" pitchFamily="2" charset="-122"/>
              </a:rPr>
              <a:t>: R153 G0 B0</a:t>
            </a:r>
            <a:endParaRPr lang="en-US" altLang="zh-CN"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FrutigerNext LT Medium"/>
                <a:ea typeface="华文细黑" panose="02010600040101010101" pitchFamily="2" charset="-122"/>
              </a:rPr>
              <a:t>内部使用字体 </a:t>
            </a:r>
            <a:r>
              <a:rPr lang="en-US" altLang="zh-CN" sz="1100" dirty="0">
                <a:solidFill>
                  <a:srgbClr val="F8F8F8"/>
                </a:solidFill>
                <a:latin typeface="FrutigerNext LT Medium"/>
                <a:ea typeface="华文细黑" panose="02010600040101010101" pitchFamily="2" charset="-122"/>
              </a:rPr>
              <a:t>:</a:t>
            </a:r>
            <a:endParaRPr lang="en-US" altLang="zh-CN" sz="1100" dirty="0">
              <a:solidFill>
                <a:srgbClr val="F8F8F8"/>
              </a:solidFill>
              <a:latin typeface="FrutigerNext LT Medium"/>
              <a:ea typeface="华文细黑" panose="02010600040101010101" pitchFamily="2" charset="-122"/>
            </a:endParaRPr>
          </a:p>
          <a:p>
            <a:pPr algn="r">
              <a:lnSpc>
                <a:spcPct val="125000"/>
              </a:lnSpc>
              <a:spcBef>
                <a:spcPct val="20000"/>
              </a:spcBef>
              <a:buClr>
                <a:srgbClr val="990000"/>
              </a:buClr>
              <a:defRPr/>
            </a:pPr>
            <a:r>
              <a:rPr lang="en-US" altLang="zh-CN" sz="1100" dirty="0" err="1">
                <a:solidFill>
                  <a:srgbClr val="F8F8F8"/>
                </a:solidFill>
                <a:latin typeface="FrutigerNext LT Medium"/>
                <a:ea typeface="华文细黑" panose="02010600040101010101" pitchFamily="2" charset="-122"/>
              </a:rPr>
              <a:t>FrutigerNext</a:t>
            </a:r>
            <a:r>
              <a:rPr lang="en-US" altLang="zh-CN" sz="1100" dirty="0">
                <a:solidFill>
                  <a:srgbClr val="F8F8F8"/>
                </a:solidFill>
                <a:latin typeface="FrutigerNext LT Medium"/>
                <a:ea typeface="华文细黑" panose="02010600040101010101" pitchFamily="2" charset="-122"/>
              </a:rPr>
              <a:t> LT Medium</a:t>
            </a:r>
            <a:endParaRPr lang="en-US" altLang="zh-CN" sz="1100" dirty="0">
              <a:solidFill>
                <a:srgbClr val="F8F8F8"/>
              </a:solidFill>
              <a:latin typeface="FrutigerNext LT Medium"/>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FrutigerNext LT Medium"/>
                <a:ea typeface="华文细黑" panose="02010600040101010101" pitchFamily="2" charset="-122"/>
              </a:rPr>
              <a:t>外部使用字体 </a:t>
            </a:r>
            <a:r>
              <a:rPr lang="en-US" altLang="zh-CN" sz="1100" dirty="0">
                <a:solidFill>
                  <a:srgbClr val="F8F8F8"/>
                </a:solidFill>
                <a:latin typeface="FrutigerNext LT Medium"/>
                <a:ea typeface="华文细黑" panose="02010600040101010101" pitchFamily="2" charset="-122"/>
              </a:rPr>
              <a:t>: Arial</a:t>
            </a:r>
            <a:endParaRPr lang="en-US" altLang="zh-CN" sz="1100" dirty="0">
              <a:solidFill>
                <a:srgbClr val="F8F8F8"/>
              </a:solidFill>
              <a:latin typeface="FrutigerNext LT Medium"/>
              <a:ea typeface="华文细黑" panose="02010600040101010101" pitchFamily="2" charset="-122"/>
            </a:endParaRPr>
          </a:p>
          <a:p>
            <a:pPr algn="r">
              <a:lnSpc>
                <a:spcPct val="75000"/>
              </a:lnSpc>
              <a:spcBef>
                <a:spcPct val="20000"/>
              </a:spcBef>
              <a:buClr>
                <a:srgbClr val="990000"/>
              </a:buClr>
              <a:defRPr/>
            </a:pPr>
            <a:endParaRPr lang="en-US" altLang="zh-CN"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Arial" panose="020B0604020202020204" pitchFamily="34" charset="0"/>
                <a:ea typeface="华文细黑" panose="02010600040101010101" pitchFamily="2" charset="-122"/>
              </a:rPr>
              <a:t>中文标题</a:t>
            </a:r>
            <a:r>
              <a:rPr lang="en-US" altLang="zh-CN" sz="1100" dirty="0">
                <a:solidFill>
                  <a:srgbClr val="F8F8F8"/>
                </a:solidFill>
                <a:latin typeface="Arial" panose="020B0604020202020204" pitchFamily="34" charset="0"/>
                <a:ea typeface="华文细黑" panose="02010600040101010101" pitchFamily="2" charset="-122"/>
              </a:rPr>
              <a:t>:30-32pt  </a:t>
            </a:r>
            <a:endParaRPr lang="en-US" altLang="zh-CN"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Arial" panose="020B0604020202020204" pitchFamily="34" charset="0"/>
                <a:ea typeface="华文细黑" panose="02010600040101010101" pitchFamily="2" charset="-122"/>
              </a:rPr>
              <a:t>颜色</a:t>
            </a:r>
            <a:r>
              <a:rPr lang="en-US" altLang="zh-CN" sz="1100" dirty="0">
                <a:solidFill>
                  <a:srgbClr val="F8F8F8"/>
                </a:solidFill>
                <a:latin typeface="Arial" panose="020B0604020202020204" pitchFamily="34" charset="0"/>
                <a:ea typeface="华文细黑" panose="02010600040101010101" pitchFamily="2" charset="-122"/>
              </a:rPr>
              <a:t>: R153 G0 B0</a:t>
            </a:r>
            <a:endParaRPr lang="en-US" altLang="zh-CN"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Arial" panose="020B0604020202020204" pitchFamily="34" charset="0"/>
                <a:ea typeface="华文细黑" panose="02010600040101010101" pitchFamily="2" charset="-122"/>
              </a:rPr>
              <a:t>字体</a:t>
            </a:r>
            <a:r>
              <a:rPr lang="en-US" altLang="zh-CN" sz="1100" dirty="0">
                <a:solidFill>
                  <a:srgbClr val="F8F8F8"/>
                </a:solidFill>
                <a:latin typeface="Arial" panose="020B0604020202020204" pitchFamily="34" charset="0"/>
                <a:ea typeface="华文细黑" panose="02010600040101010101" pitchFamily="2" charset="-122"/>
              </a:rPr>
              <a:t>:</a:t>
            </a:r>
            <a:r>
              <a:rPr lang="zh-CN" altLang="en-US" sz="1100" dirty="0">
                <a:solidFill>
                  <a:srgbClr val="F8F8F8"/>
                </a:solidFill>
                <a:latin typeface="Arial" panose="020B0604020202020204" pitchFamily="34" charset="0"/>
                <a:ea typeface="华文细黑" panose="02010600040101010101" pitchFamily="2" charset="-122"/>
              </a:rPr>
              <a:t>黑体</a:t>
            </a:r>
            <a:endParaRPr lang="zh-CN" altLang="en-US"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endParaRPr lang="zh-CN" altLang="en-US"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endParaRPr lang="zh-CN" altLang="en-US"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endParaRPr lang="zh-CN" altLang="en-US"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Arial" panose="020B0604020202020204" pitchFamily="34" charset="0"/>
                <a:ea typeface="华文细黑" panose="02010600040101010101" pitchFamily="2" charset="-122"/>
              </a:rPr>
              <a:t>英文正文</a:t>
            </a:r>
            <a:r>
              <a:rPr lang="en-US" altLang="zh-CN" sz="1100" dirty="0">
                <a:solidFill>
                  <a:srgbClr val="F8F8F8"/>
                </a:solidFill>
                <a:latin typeface="Arial" panose="020B0604020202020204" pitchFamily="34" charset="0"/>
                <a:ea typeface="华文细黑" panose="02010600040101010101" pitchFamily="2" charset="-122"/>
              </a:rPr>
              <a:t>:20-22pt</a:t>
            </a:r>
            <a:endParaRPr lang="en-US" altLang="zh-CN"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Arial" panose="020B0604020202020204" pitchFamily="34" charset="0"/>
                <a:ea typeface="华文细黑" panose="02010600040101010101" pitchFamily="2" charset="-122"/>
              </a:rPr>
              <a:t>子目录 </a:t>
            </a:r>
            <a:r>
              <a:rPr lang="en-US" altLang="zh-CN" sz="1100" dirty="0">
                <a:solidFill>
                  <a:srgbClr val="F8F8F8"/>
                </a:solidFill>
                <a:latin typeface="Arial" panose="020B0604020202020204" pitchFamily="34" charset="0"/>
                <a:ea typeface="华文细黑" panose="02010600040101010101" pitchFamily="2" charset="-122"/>
              </a:rPr>
              <a:t>(2-5</a:t>
            </a:r>
            <a:r>
              <a:rPr lang="zh-CN" altLang="en-US" sz="1100" dirty="0">
                <a:solidFill>
                  <a:srgbClr val="F8F8F8"/>
                </a:solidFill>
                <a:latin typeface="Arial" panose="020B0604020202020204" pitchFamily="34" charset="0"/>
                <a:ea typeface="华文细黑" panose="02010600040101010101" pitchFamily="2" charset="-122"/>
              </a:rPr>
              <a:t>级</a:t>
            </a:r>
            <a:r>
              <a:rPr lang="en-US" altLang="zh-CN" sz="1100" dirty="0">
                <a:solidFill>
                  <a:srgbClr val="F8F8F8"/>
                </a:solidFill>
                <a:latin typeface="Arial" panose="020B0604020202020204" pitchFamily="34" charset="0"/>
                <a:ea typeface="华文细黑" panose="02010600040101010101" pitchFamily="2" charset="-122"/>
              </a:rPr>
              <a:t>) :18pt  </a:t>
            </a:r>
            <a:endParaRPr lang="en-US" altLang="zh-CN"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Arial" panose="020B0604020202020204" pitchFamily="34" charset="0"/>
                <a:ea typeface="华文细黑" panose="02010600040101010101" pitchFamily="2" charset="-122"/>
              </a:rPr>
              <a:t>颜色</a:t>
            </a:r>
            <a:r>
              <a:rPr lang="en-US" altLang="zh-CN" sz="1100" dirty="0">
                <a:solidFill>
                  <a:srgbClr val="F8F8F8"/>
                </a:solidFill>
                <a:latin typeface="Arial" panose="020B0604020202020204" pitchFamily="34" charset="0"/>
                <a:ea typeface="华文细黑" panose="02010600040101010101" pitchFamily="2" charset="-122"/>
              </a:rPr>
              <a:t>:</a:t>
            </a:r>
            <a:r>
              <a:rPr lang="zh-CN" altLang="en-US" sz="1100" dirty="0">
                <a:solidFill>
                  <a:srgbClr val="F8F8F8"/>
                </a:solidFill>
                <a:latin typeface="Arial" panose="020B0604020202020204" pitchFamily="34" charset="0"/>
                <a:ea typeface="华文细黑" panose="02010600040101010101" pitchFamily="2" charset="-122"/>
              </a:rPr>
              <a:t>黑色</a:t>
            </a:r>
            <a:endParaRPr lang="zh-CN" altLang="en-US"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FrutigerNext LT Medium"/>
                <a:ea typeface="华文细黑" panose="02010600040101010101" pitchFamily="2" charset="-122"/>
              </a:rPr>
              <a:t>内部使用字体 </a:t>
            </a:r>
            <a:r>
              <a:rPr lang="en-US" altLang="zh-CN" sz="1100" dirty="0">
                <a:solidFill>
                  <a:srgbClr val="F8F8F8"/>
                </a:solidFill>
                <a:latin typeface="FrutigerNext LT Medium"/>
                <a:ea typeface="华文细黑" panose="02010600040101010101" pitchFamily="2" charset="-122"/>
              </a:rPr>
              <a:t>:</a:t>
            </a:r>
            <a:endParaRPr lang="en-US" altLang="zh-CN" sz="1100" dirty="0">
              <a:solidFill>
                <a:srgbClr val="F8F8F8"/>
              </a:solidFill>
              <a:latin typeface="FrutigerNext LT Medium"/>
              <a:ea typeface="华文细黑" panose="02010600040101010101" pitchFamily="2" charset="-122"/>
            </a:endParaRPr>
          </a:p>
          <a:p>
            <a:pPr algn="r">
              <a:lnSpc>
                <a:spcPct val="125000"/>
              </a:lnSpc>
              <a:spcBef>
                <a:spcPct val="20000"/>
              </a:spcBef>
              <a:buClr>
                <a:srgbClr val="990000"/>
              </a:buClr>
              <a:defRPr/>
            </a:pPr>
            <a:r>
              <a:rPr lang="en-US" altLang="zh-CN" sz="1100" dirty="0" err="1">
                <a:solidFill>
                  <a:srgbClr val="F8F8F8"/>
                </a:solidFill>
                <a:latin typeface="FrutigerNext LT Medium"/>
                <a:ea typeface="华文细黑" panose="02010600040101010101" pitchFamily="2" charset="-122"/>
              </a:rPr>
              <a:t>FrutigerNext</a:t>
            </a:r>
            <a:r>
              <a:rPr lang="en-US" altLang="zh-CN" sz="1100" dirty="0">
                <a:solidFill>
                  <a:srgbClr val="F8F8F8"/>
                </a:solidFill>
                <a:latin typeface="FrutigerNext LT Medium"/>
                <a:ea typeface="华文细黑" panose="02010600040101010101" pitchFamily="2" charset="-122"/>
              </a:rPr>
              <a:t> LT Regular</a:t>
            </a:r>
            <a:endParaRPr lang="en-US" altLang="zh-CN" sz="1100" dirty="0">
              <a:solidFill>
                <a:srgbClr val="F8F8F8"/>
              </a:solidFill>
              <a:latin typeface="FrutigerNext LT Medium"/>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FrutigerNext LT Medium"/>
                <a:ea typeface="华文细黑" panose="02010600040101010101" pitchFamily="2" charset="-122"/>
              </a:rPr>
              <a:t>外部使用字体 </a:t>
            </a:r>
            <a:r>
              <a:rPr lang="en-US" altLang="zh-CN" sz="1100" dirty="0">
                <a:solidFill>
                  <a:srgbClr val="F8F8F8"/>
                </a:solidFill>
                <a:latin typeface="FrutigerNext LT Medium"/>
                <a:ea typeface="华文细黑" panose="02010600040101010101" pitchFamily="2" charset="-122"/>
              </a:rPr>
              <a:t>: Arial</a:t>
            </a:r>
            <a:endParaRPr lang="en-US" altLang="zh-CN" sz="1100" dirty="0">
              <a:solidFill>
                <a:srgbClr val="F8F8F8"/>
              </a:solidFill>
              <a:latin typeface="FrutigerNext LT Medium"/>
              <a:ea typeface="华文细黑" panose="02010600040101010101" pitchFamily="2" charset="-122"/>
            </a:endParaRPr>
          </a:p>
          <a:p>
            <a:pPr algn="r">
              <a:lnSpc>
                <a:spcPct val="75000"/>
              </a:lnSpc>
              <a:spcBef>
                <a:spcPct val="20000"/>
              </a:spcBef>
              <a:buClr>
                <a:srgbClr val="990000"/>
              </a:buClr>
              <a:defRPr/>
            </a:pPr>
            <a:endParaRPr lang="en-US" altLang="zh-CN"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Arial" panose="020B0604020202020204" pitchFamily="34" charset="0"/>
                <a:ea typeface="华文细黑" panose="02010600040101010101" pitchFamily="2" charset="-122"/>
              </a:rPr>
              <a:t>中文正文</a:t>
            </a:r>
            <a:r>
              <a:rPr lang="en-US" altLang="zh-CN" sz="1100" dirty="0">
                <a:solidFill>
                  <a:srgbClr val="F8F8F8"/>
                </a:solidFill>
                <a:latin typeface="Arial" panose="020B0604020202020204" pitchFamily="34" charset="0"/>
                <a:ea typeface="华文细黑" panose="02010600040101010101" pitchFamily="2" charset="-122"/>
              </a:rPr>
              <a:t>:18-20pt</a:t>
            </a:r>
            <a:endParaRPr lang="en-US" altLang="zh-CN"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Arial" panose="020B0604020202020204" pitchFamily="34" charset="0"/>
                <a:ea typeface="华文细黑" panose="02010600040101010101" pitchFamily="2" charset="-122"/>
              </a:rPr>
              <a:t>子目录</a:t>
            </a:r>
            <a:r>
              <a:rPr lang="en-US" altLang="zh-CN" sz="1100" dirty="0">
                <a:solidFill>
                  <a:srgbClr val="F8F8F8"/>
                </a:solidFill>
                <a:latin typeface="Arial" panose="020B0604020202020204" pitchFamily="34" charset="0"/>
                <a:ea typeface="华文细黑" panose="02010600040101010101" pitchFamily="2" charset="-122"/>
              </a:rPr>
              <a:t>(2-5</a:t>
            </a:r>
            <a:r>
              <a:rPr lang="zh-CN" altLang="en-US" sz="1100" dirty="0">
                <a:solidFill>
                  <a:srgbClr val="F8F8F8"/>
                </a:solidFill>
                <a:latin typeface="Arial" panose="020B0604020202020204" pitchFamily="34" charset="0"/>
                <a:ea typeface="华文细黑" panose="02010600040101010101" pitchFamily="2" charset="-122"/>
              </a:rPr>
              <a:t>级</a:t>
            </a:r>
            <a:r>
              <a:rPr lang="en-US" altLang="zh-CN" sz="1100" dirty="0">
                <a:solidFill>
                  <a:srgbClr val="F8F8F8"/>
                </a:solidFill>
                <a:latin typeface="Arial" panose="020B0604020202020204" pitchFamily="34" charset="0"/>
                <a:ea typeface="华文细黑" panose="02010600040101010101" pitchFamily="2" charset="-122"/>
              </a:rPr>
              <a:t>):18pt </a:t>
            </a:r>
            <a:endParaRPr lang="en-US" altLang="zh-CN"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Arial" panose="020B0604020202020204" pitchFamily="34" charset="0"/>
                <a:ea typeface="华文细黑" panose="02010600040101010101" pitchFamily="2" charset="-122"/>
              </a:rPr>
              <a:t>颜色</a:t>
            </a:r>
            <a:r>
              <a:rPr lang="en-US" altLang="zh-CN" sz="1100" dirty="0">
                <a:solidFill>
                  <a:srgbClr val="F8F8F8"/>
                </a:solidFill>
                <a:latin typeface="Arial" panose="020B0604020202020204" pitchFamily="34" charset="0"/>
                <a:ea typeface="华文细黑" panose="02010600040101010101" pitchFamily="2" charset="-122"/>
              </a:rPr>
              <a:t>:</a:t>
            </a:r>
            <a:r>
              <a:rPr lang="zh-CN" altLang="en-US" sz="1100" dirty="0">
                <a:solidFill>
                  <a:srgbClr val="F8F8F8"/>
                </a:solidFill>
                <a:latin typeface="Arial" panose="020B0604020202020204" pitchFamily="34" charset="0"/>
                <a:ea typeface="华文细黑" panose="02010600040101010101" pitchFamily="2" charset="-122"/>
              </a:rPr>
              <a:t>黑色</a:t>
            </a:r>
            <a:endParaRPr lang="zh-CN" altLang="en-US"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Arial" panose="020B0604020202020204" pitchFamily="34" charset="0"/>
                <a:ea typeface="华文细黑" panose="02010600040101010101" pitchFamily="2" charset="-122"/>
              </a:rPr>
              <a:t>字体</a:t>
            </a:r>
            <a:r>
              <a:rPr lang="en-US" altLang="zh-CN" sz="1100" dirty="0">
                <a:solidFill>
                  <a:srgbClr val="F8F8F8"/>
                </a:solidFill>
                <a:latin typeface="Arial" panose="020B0604020202020204" pitchFamily="34" charset="0"/>
                <a:ea typeface="华文细黑" panose="02010600040101010101" pitchFamily="2" charset="-122"/>
              </a:rPr>
              <a:t>:</a:t>
            </a:r>
            <a:r>
              <a:rPr lang="zh-CN" altLang="en-US" sz="1100" dirty="0">
                <a:solidFill>
                  <a:srgbClr val="F8F8F8"/>
                </a:solidFill>
                <a:latin typeface="Arial" panose="020B0604020202020204" pitchFamily="34" charset="0"/>
                <a:ea typeface="华文细黑" panose="02010600040101010101" pitchFamily="2" charset="-122"/>
              </a:rPr>
              <a:t>细黑体 </a:t>
            </a:r>
            <a:endParaRPr lang="zh-CN" altLang="en-US" sz="1100" dirty="0">
              <a:solidFill>
                <a:srgbClr val="080808"/>
              </a:solidFill>
              <a:latin typeface="Arial" panose="020B0604020202020204" pitchFamily="34" charset="0"/>
              <a:ea typeface="华文细黑" panose="02010600040101010101" pitchFamily="2" charset="-122"/>
            </a:endParaRPr>
          </a:p>
        </p:txBody>
      </p:sp>
      <p:sp>
        <p:nvSpPr>
          <p:cNvPr id="28896" name="Rectangle 224"/>
          <p:cNvSpPr>
            <a:spLocks noChangeArrowheads="1"/>
          </p:cNvSpPr>
          <p:nvPr userDrawn="1"/>
        </p:nvSpPr>
        <p:spPr bwMode="auto">
          <a:xfrm>
            <a:off x="12361890" y="5445125"/>
            <a:ext cx="1227137" cy="320675"/>
          </a:xfrm>
          <a:prstGeom prst="rect">
            <a:avLst/>
          </a:prstGeom>
          <a:solidFill>
            <a:srgbClr val="F8F8F8"/>
          </a:solidFill>
          <a:ln w="9525" algn="ctr">
            <a:noFill/>
            <a:miter lim="800000"/>
          </a:ln>
          <a:effectLst/>
        </p:spPr>
        <p:txBody>
          <a:bodyPr lIns="91165" tIns="45579" rIns="91165" bIns="45579" anchor="ctr">
            <a:spAutoFit/>
          </a:bodyPr>
          <a:lstStyle/>
          <a:p>
            <a:pPr algn="ctr" defTabSz="875665" eaLnBrk="0" hangingPunct="0">
              <a:defRPr/>
            </a:pPr>
            <a:endParaRPr lang="zh-CN" altLang="en-US" sz="1500" dirty="0">
              <a:solidFill>
                <a:srgbClr val="000000"/>
              </a:solidFill>
              <a:latin typeface="FrutigerNext LT Regular"/>
              <a:ea typeface="MS PGothic" panose="020B0600070205080204" pitchFamily="34" charset="-128"/>
            </a:endParaRPr>
          </a:p>
        </p:txBody>
      </p:sp>
      <p:grpSp>
        <p:nvGrpSpPr>
          <p:cNvPr id="3" name="Group 225"/>
          <p:cNvGrpSpPr/>
          <p:nvPr userDrawn="1"/>
        </p:nvGrpSpPr>
        <p:grpSpPr bwMode="auto">
          <a:xfrm>
            <a:off x="12472987" y="5278463"/>
            <a:ext cx="989012" cy="184151"/>
            <a:chOff x="6657" y="3492"/>
            <a:chExt cx="527" cy="121"/>
          </a:xfrm>
        </p:grpSpPr>
        <p:sp>
          <p:nvSpPr>
            <p:cNvPr id="28898" name="Rectangle 226"/>
            <p:cNvSpPr>
              <a:spLocks noChangeArrowheads="1"/>
            </p:cNvSpPr>
            <p:nvPr/>
          </p:nvSpPr>
          <p:spPr bwMode="auto">
            <a:xfrm flipV="1">
              <a:off x="6789" y="3492"/>
              <a:ext cx="132" cy="121"/>
            </a:xfrm>
            <a:prstGeom prst="rect">
              <a:avLst/>
            </a:prstGeom>
            <a:solidFill>
              <a:srgbClr val="FFCC66"/>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899" name="Rectangle 227"/>
            <p:cNvSpPr>
              <a:spLocks noChangeArrowheads="1"/>
            </p:cNvSpPr>
            <p:nvPr/>
          </p:nvSpPr>
          <p:spPr bwMode="auto">
            <a:xfrm flipV="1">
              <a:off x="6921" y="3492"/>
              <a:ext cx="131" cy="121"/>
            </a:xfrm>
            <a:prstGeom prst="rect">
              <a:avLst/>
            </a:prstGeom>
            <a:solidFill>
              <a:srgbClr val="FF9900"/>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00" name="Rectangle 228"/>
            <p:cNvSpPr>
              <a:spLocks noChangeArrowheads="1"/>
            </p:cNvSpPr>
            <p:nvPr/>
          </p:nvSpPr>
          <p:spPr bwMode="auto">
            <a:xfrm flipV="1">
              <a:off x="7052" y="3492"/>
              <a:ext cx="132" cy="121"/>
            </a:xfrm>
            <a:prstGeom prst="rect">
              <a:avLst/>
            </a:prstGeom>
            <a:solidFill>
              <a:srgbClr val="99660A"/>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01" name="Rectangle 229"/>
            <p:cNvSpPr>
              <a:spLocks noChangeArrowheads="1"/>
            </p:cNvSpPr>
            <p:nvPr/>
          </p:nvSpPr>
          <p:spPr bwMode="auto">
            <a:xfrm flipV="1">
              <a:off x="6657" y="3492"/>
              <a:ext cx="132" cy="121"/>
            </a:xfrm>
            <a:prstGeom prst="rect">
              <a:avLst/>
            </a:prstGeom>
            <a:solidFill>
              <a:srgbClr val="FFCC99"/>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grpSp>
      <p:grpSp>
        <p:nvGrpSpPr>
          <p:cNvPr id="4" name="Group 230"/>
          <p:cNvGrpSpPr/>
          <p:nvPr userDrawn="1"/>
        </p:nvGrpSpPr>
        <p:grpSpPr bwMode="auto">
          <a:xfrm>
            <a:off x="12472987" y="6203953"/>
            <a:ext cx="989012" cy="182563"/>
            <a:chOff x="6657" y="4103"/>
            <a:chExt cx="527" cy="121"/>
          </a:xfrm>
        </p:grpSpPr>
        <p:sp>
          <p:nvSpPr>
            <p:cNvPr id="28903" name="Rectangle 231"/>
            <p:cNvSpPr>
              <a:spLocks noChangeArrowheads="1"/>
            </p:cNvSpPr>
            <p:nvPr/>
          </p:nvSpPr>
          <p:spPr bwMode="auto">
            <a:xfrm flipV="1">
              <a:off x="6789" y="4103"/>
              <a:ext cx="132" cy="121"/>
            </a:xfrm>
            <a:prstGeom prst="rect">
              <a:avLst/>
            </a:prstGeom>
            <a:solidFill>
              <a:srgbClr val="99CCFF"/>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04" name="Rectangle 232"/>
            <p:cNvSpPr>
              <a:spLocks noChangeArrowheads="1"/>
            </p:cNvSpPr>
            <p:nvPr/>
          </p:nvSpPr>
          <p:spPr bwMode="auto">
            <a:xfrm flipV="1">
              <a:off x="6921" y="4103"/>
              <a:ext cx="131" cy="121"/>
            </a:xfrm>
            <a:prstGeom prst="rect">
              <a:avLst/>
            </a:prstGeom>
            <a:solidFill>
              <a:srgbClr val="99CCCC"/>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05" name="Rectangle 233"/>
            <p:cNvSpPr>
              <a:spLocks noChangeArrowheads="1"/>
            </p:cNvSpPr>
            <p:nvPr/>
          </p:nvSpPr>
          <p:spPr bwMode="auto">
            <a:xfrm flipV="1">
              <a:off x="7052" y="4103"/>
              <a:ext cx="132" cy="121"/>
            </a:xfrm>
            <a:prstGeom prst="rect">
              <a:avLst/>
            </a:prstGeom>
            <a:solidFill>
              <a:srgbClr val="009999"/>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06" name="Rectangle 234"/>
            <p:cNvSpPr>
              <a:spLocks noChangeArrowheads="1"/>
            </p:cNvSpPr>
            <p:nvPr/>
          </p:nvSpPr>
          <p:spPr bwMode="auto">
            <a:xfrm flipV="1">
              <a:off x="6657" y="4103"/>
              <a:ext cx="132" cy="121"/>
            </a:xfrm>
            <a:prstGeom prst="rect">
              <a:avLst/>
            </a:prstGeom>
            <a:solidFill>
              <a:srgbClr val="CCCCFF"/>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grpSp>
      <p:grpSp>
        <p:nvGrpSpPr>
          <p:cNvPr id="5" name="Group 235"/>
          <p:cNvGrpSpPr/>
          <p:nvPr userDrawn="1"/>
        </p:nvGrpSpPr>
        <p:grpSpPr bwMode="auto">
          <a:xfrm>
            <a:off x="12472987" y="6450013"/>
            <a:ext cx="989012" cy="182563"/>
            <a:chOff x="6657" y="4266"/>
            <a:chExt cx="527" cy="121"/>
          </a:xfrm>
        </p:grpSpPr>
        <p:sp>
          <p:nvSpPr>
            <p:cNvPr id="28908" name="Rectangle 236"/>
            <p:cNvSpPr>
              <a:spLocks noChangeArrowheads="1"/>
            </p:cNvSpPr>
            <p:nvPr/>
          </p:nvSpPr>
          <p:spPr bwMode="auto">
            <a:xfrm flipV="1">
              <a:off x="6789" y="4266"/>
              <a:ext cx="132" cy="121"/>
            </a:xfrm>
            <a:prstGeom prst="rect">
              <a:avLst/>
            </a:prstGeom>
            <a:solidFill>
              <a:srgbClr val="99CCCC"/>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09" name="Rectangle 237"/>
            <p:cNvSpPr>
              <a:spLocks noChangeArrowheads="1"/>
            </p:cNvSpPr>
            <p:nvPr/>
          </p:nvSpPr>
          <p:spPr bwMode="auto">
            <a:xfrm flipV="1">
              <a:off x="6921" y="4266"/>
              <a:ext cx="131" cy="121"/>
            </a:xfrm>
            <a:prstGeom prst="rect">
              <a:avLst/>
            </a:prstGeom>
            <a:solidFill>
              <a:srgbClr val="0099CC"/>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10" name="Rectangle 238"/>
            <p:cNvSpPr>
              <a:spLocks noChangeArrowheads="1"/>
            </p:cNvSpPr>
            <p:nvPr/>
          </p:nvSpPr>
          <p:spPr bwMode="auto">
            <a:xfrm flipV="1">
              <a:off x="7052" y="4266"/>
              <a:ext cx="132" cy="121"/>
            </a:xfrm>
            <a:prstGeom prst="rect">
              <a:avLst/>
            </a:prstGeom>
            <a:solidFill>
              <a:srgbClr val="006699"/>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11" name="Rectangle 239"/>
            <p:cNvSpPr>
              <a:spLocks noChangeArrowheads="1"/>
            </p:cNvSpPr>
            <p:nvPr/>
          </p:nvSpPr>
          <p:spPr bwMode="auto">
            <a:xfrm flipV="1">
              <a:off x="6657" y="4266"/>
              <a:ext cx="132" cy="121"/>
            </a:xfrm>
            <a:prstGeom prst="rect">
              <a:avLst/>
            </a:prstGeom>
            <a:solidFill>
              <a:srgbClr val="CCFF99"/>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grpSp>
      <p:grpSp>
        <p:nvGrpSpPr>
          <p:cNvPr id="6" name="Group 240"/>
          <p:cNvGrpSpPr/>
          <p:nvPr userDrawn="1"/>
        </p:nvGrpSpPr>
        <p:grpSpPr bwMode="auto">
          <a:xfrm>
            <a:off x="12472987" y="5527677"/>
            <a:ext cx="989012" cy="182563"/>
            <a:chOff x="6657" y="3656"/>
            <a:chExt cx="527" cy="121"/>
          </a:xfrm>
        </p:grpSpPr>
        <p:sp>
          <p:nvSpPr>
            <p:cNvPr id="28913" name="Rectangle 241"/>
            <p:cNvSpPr>
              <a:spLocks noChangeArrowheads="1"/>
            </p:cNvSpPr>
            <p:nvPr/>
          </p:nvSpPr>
          <p:spPr bwMode="auto">
            <a:xfrm flipV="1">
              <a:off x="6657" y="3656"/>
              <a:ext cx="132" cy="121"/>
            </a:xfrm>
            <a:prstGeom prst="rect">
              <a:avLst/>
            </a:prstGeom>
            <a:solidFill>
              <a:srgbClr val="CCCCCC"/>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14" name="Rectangle 242"/>
            <p:cNvSpPr>
              <a:spLocks noChangeArrowheads="1"/>
            </p:cNvSpPr>
            <p:nvPr/>
          </p:nvSpPr>
          <p:spPr bwMode="auto">
            <a:xfrm flipV="1">
              <a:off x="6789" y="3656"/>
              <a:ext cx="132" cy="121"/>
            </a:xfrm>
            <a:prstGeom prst="rect">
              <a:avLst/>
            </a:prstGeom>
            <a:solidFill>
              <a:srgbClr val="FF9900"/>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15" name="Rectangle 243"/>
            <p:cNvSpPr>
              <a:spLocks noChangeArrowheads="1"/>
            </p:cNvSpPr>
            <p:nvPr/>
          </p:nvSpPr>
          <p:spPr bwMode="auto">
            <a:xfrm flipV="1">
              <a:off x="6921" y="3656"/>
              <a:ext cx="131" cy="121"/>
            </a:xfrm>
            <a:prstGeom prst="rect">
              <a:avLst/>
            </a:prstGeom>
            <a:solidFill>
              <a:srgbClr val="990000"/>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16" name="Rectangle 244"/>
            <p:cNvSpPr>
              <a:spLocks noChangeArrowheads="1"/>
            </p:cNvSpPr>
            <p:nvPr/>
          </p:nvSpPr>
          <p:spPr bwMode="auto">
            <a:xfrm flipV="1">
              <a:off x="7052" y="3656"/>
              <a:ext cx="132" cy="121"/>
            </a:xfrm>
            <a:prstGeom prst="rect">
              <a:avLst/>
            </a:prstGeom>
            <a:solidFill>
              <a:srgbClr val="080808"/>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grpSp>
      <p:grpSp>
        <p:nvGrpSpPr>
          <p:cNvPr id="7" name="Group 245"/>
          <p:cNvGrpSpPr/>
          <p:nvPr userDrawn="1"/>
        </p:nvGrpSpPr>
        <p:grpSpPr bwMode="auto">
          <a:xfrm>
            <a:off x="12472987" y="5957889"/>
            <a:ext cx="989012" cy="182563"/>
            <a:chOff x="6657" y="3941"/>
            <a:chExt cx="527" cy="121"/>
          </a:xfrm>
        </p:grpSpPr>
        <p:sp>
          <p:nvSpPr>
            <p:cNvPr id="28918" name="Rectangle 246"/>
            <p:cNvSpPr>
              <a:spLocks noChangeArrowheads="1"/>
            </p:cNvSpPr>
            <p:nvPr/>
          </p:nvSpPr>
          <p:spPr bwMode="auto">
            <a:xfrm flipV="1">
              <a:off x="6789" y="3941"/>
              <a:ext cx="132" cy="121"/>
            </a:xfrm>
            <a:prstGeom prst="rect">
              <a:avLst/>
            </a:prstGeom>
            <a:solidFill>
              <a:srgbClr val="CCFF99"/>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19" name="Rectangle 247"/>
            <p:cNvSpPr>
              <a:spLocks noChangeArrowheads="1"/>
            </p:cNvSpPr>
            <p:nvPr/>
          </p:nvSpPr>
          <p:spPr bwMode="auto">
            <a:xfrm flipV="1">
              <a:off x="6921" y="3941"/>
              <a:ext cx="131" cy="121"/>
            </a:xfrm>
            <a:prstGeom prst="rect">
              <a:avLst/>
            </a:prstGeom>
            <a:solidFill>
              <a:srgbClr val="669900"/>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20" name="Rectangle 248"/>
            <p:cNvSpPr>
              <a:spLocks noChangeArrowheads="1"/>
            </p:cNvSpPr>
            <p:nvPr/>
          </p:nvSpPr>
          <p:spPr bwMode="auto">
            <a:xfrm flipV="1">
              <a:off x="7052" y="3941"/>
              <a:ext cx="132" cy="121"/>
            </a:xfrm>
            <a:prstGeom prst="rect">
              <a:avLst/>
            </a:prstGeom>
            <a:solidFill>
              <a:srgbClr val="080808"/>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21" name="Rectangle 249"/>
            <p:cNvSpPr>
              <a:spLocks noChangeArrowheads="1"/>
            </p:cNvSpPr>
            <p:nvPr/>
          </p:nvSpPr>
          <p:spPr bwMode="auto">
            <a:xfrm flipV="1">
              <a:off x="6657" y="3941"/>
              <a:ext cx="132" cy="121"/>
            </a:xfrm>
            <a:prstGeom prst="rect">
              <a:avLst/>
            </a:prstGeom>
            <a:solidFill>
              <a:srgbClr val="CCCCCC"/>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grpSp>
      <p:grpSp>
        <p:nvGrpSpPr>
          <p:cNvPr id="8" name="Group 250"/>
          <p:cNvGrpSpPr/>
          <p:nvPr userDrawn="1"/>
        </p:nvGrpSpPr>
        <p:grpSpPr bwMode="auto">
          <a:xfrm>
            <a:off x="12472987" y="6697665"/>
            <a:ext cx="989012" cy="182563"/>
            <a:chOff x="6657" y="4430"/>
            <a:chExt cx="527" cy="121"/>
          </a:xfrm>
        </p:grpSpPr>
        <p:sp>
          <p:nvSpPr>
            <p:cNvPr id="28923" name="Rectangle 251"/>
            <p:cNvSpPr>
              <a:spLocks noChangeArrowheads="1"/>
            </p:cNvSpPr>
            <p:nvPr/>
          </p:nvSpPr>
          <p:spPr bwMode="auto">
            <a:xfrm flipV="1">
              <a:off x="6789" y="4430"/>
              <a:ext cx="132" cy="121"/>
            </a:xfrm>
            <a:prstGeom prst="rect">
              <a:avLst/>
            </a:prstGeom>
            <a:solidFill>
              <a:srgbClr val="FF9900"/>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24" name="Rectangle 252"/>
            <p:cNvSpPr>
              <a:spLocks noChangeArrowheads="1"/>
            </p:cNvSpPr>
            <p:nvPr/>
          </p:nvSpPr>
          <p:spPr bwMode="auto">
            <a:xfrm flipV="1">
              <a:off x="6921" y="4430"/>
              <a:ext cx="131" cy="121"/>
            </a:xfrm>
            <a:prstGeom prst="rect">
              <a:avLst/>
            </a:prstGeom>
            <a:solidFill>
              <a:srgbClr val="006699"/>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25" name="Rectangle 253"/>
            <p:cNvSpPr>
              <a:spLocks noChangeArrowheads="1"/>
            </p:cNvSpPr>
            <p:nvPr/>
          </p:nvSpPr>
          <p:spPr bwMode="auto">
            <a:xfrm flipV="1">
              <a:off x="7052" y="4430"/>
              <a:ext cx="132" cy="121"/>
            </a:xfrm>
            <a:prstGeom prst="rect">
              <a:avLst/>
            </a:prstGeom>
            <a:solidFill>
              <a:srgbClr val="080808"/>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26" name="Rectangle 254"/>
            <p:cNvSpPr>
              <a:spLocks noChangeArrowheads="1"/>
            </p:cNvSpPr>
            <p:nvPr/>
          </p:nvSpPr>
          <p:spPr bwMode="auto">
            <a:xfrm flipV="1">
              <a:off x="6657" y="4430"/>
              <a:ext cx="132" cy="121"/>
            </a:xfrm>
            <a:prstGeom prst="rect">
              <a:avLst/>
            </a:prstGeom>
            <a:solidFill>
              <a:srgbClr val="99CCFF"/>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grpSp>
      <p:grpSp>
        <p:nvGrpSpPr>
          <p:cNvPr id="9" name="Group 255"/>
          <p:cNvGrpSpPr/>
          <p:nvPr userDrawn="1"/>
        </p:nvGrpSpPr>
        <p:grpSpPr bwMode="auto">
          <a:xfrm>
            <a:off x="12472987" y="5032401"/>
            <a:ext cx="989012" cy="184151"/>
            <a:chOff x="6657" y="3329"/>
            <a:chExt cx="527" cy="122"/>
          </a:xfrm>
        </p:grpSpPr>
        <p:sp>
          <p:nvSpPr>
            <p:cNvPr id="28928" name="Rectangle 256"/>
            <p:cNvSpPr>
              <a:spLocks noChangeArrowheads="1"/>
            </p:cNvSpPr>
            <p:nvPr/>
          </p:nvSpPr>
          <p:spPr bwMode="auto">
            <a:xfrm flipV="1">
              <a:off x="6789" y="3329"/>
              <a:ext cx="132" cy="122"/>
            </a:xfrm>
            <a:prstGeom prst="rect">
              <a:avLst/>
            </a:prstGeom>
            <a:solidFill>
              <a:srgbClr val="FF9900"/>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29" name="Rectangle 257"/>
            <p:cNvSpPr>
              <a:spLocks noChangeArrowheads="1"/>
            </p:cNvSpPr>
            <p:nvPr/>
          </p:nvSpPr>
          <p:spPr bwMode="auto">
            <a:xfrm flipV="1">
              <a:off x="6921" y="3329"/>
              <a:ext cx="131" cy="122"/>
            </a:xfrm>
            <a:prstGeom prst="rect">
              <a:avLst/>
            </a:prstGeom>
            <a:solidFill>
              <a:srgbClr val="99660A"/>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30" name="Rectangle 258"/>
            <p:cNvSpPr>
              <a:spLocks noChangeArrowheads="1"/>
            </p:cNvSpPr>
            <p:nvPr/>
          </p:nvSpPr>
          <p:spPr bwMode="auto">
            <a:xfrm flipV="1">
              <a:off x="7052" y="3329"/>
              <a:ext cx="132" cy="122"/>
            </a:xfrm>
            <a:prstGeom prst="rect">
              <a:avLst/>
            </a:prstGeom>
            <a:solidFill>
              <a:srgbClr val="990000"/>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31" name="Rectangle 259"/>
            <p:cNvSpPr>
              <a:spLocks noChangeArrowheads="1"/>
            </p:cNvSpPr>
            <p:nvPr/>
          </p:nvSpPr>
          <p:spPr bwMode="auto">
            <a:xfrm flipV="1">
              <a:off x="6657" y="3329"/>
              <a:ext cx="132" cy="122"/>
            </a:xfrm>
            <a:prstGeom prst="rect">
              <a:avLst/>
            </a:prstGeom>
            <a:solidFill>
              <a:srgbClr val="FFCC99"/>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grpSp>
      <p:grpSp>
        <p:nvGrpSpPr>
          <p:cNvPr id="10" name="Group 260"/>
          <p:cNvGrpSpPr/>
          <p:nvPr userDrawn="1"/>
        </p:nvGrpSpPr>
        <p:grpSpPr bwMode="auto">
          <a:xfrm>
            <a:off x="12472987" y="4600577"/>
            <a:ext cx="989012" cy="182563"/>
            <a:chOff x="6657" y="3043"/>
            <a:chExt cx="527" cy="121"/>
          </a:xfrm>
        </p:grpSpPr>
        <p:sp>
          <p:nvSpPr>
            <p:cNvPr id="28933" name="Rectangle 261"/>
            <p:cNvSpPr>
              <a:spLocks noChangeArrowheads="1"/>
            </p:cNvSpPr>
            <p:nvPr/>
          </p:nvSpPr>
          <p:spPr bwMode="auto">
            <a:xfrm flipV="1">
              <a:off x="6921" y="3043"/>
              <a:ext cx="131" cy="121"/>
            </a:xfrm>
            <a:prstGeom prst="rect">
              <a:avLst/>
            </a:prstGeom>
            <a:solidFill>
              <a:srgbClr val="FF9900"/>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34" name="Rectangle 262"/>
            <p:cNvSpPr>
              <a:spLocks noChangeArrowheads="1"/>
            </p:cNvSpPr>
            <p:nvPr/>
          </p:nvSpPr>
          <p:spPr bwMode="auto">
            <a:xfrm flipV="1">
              <a:off x="7052" y="3043"/>
              <a:ext cx="132" cy="121"/>
            </a:xfrm>
            <a:prstGeom prst="rect">
              <a:avLst/>
            </a:prstGeom>
            <a:solidFill>
              <a:srgbClr val="CCCCCC"/>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35" name="Rectangle 263"/>
            <p:cNvSpPr>
              <a:spLocks noChangeArrowheads="1"/>
            </p:cNvSpPr>
            <p:nvPr/>
          </p:nvSpPr>
          <p:spPr bwMode="auto">
            <a:xfrm flipV="1">
              <a:off x="6657" y="3043"/>
              <a:ext cx="132" cy="121"/>
            </a:xfrm>
            <a:prstGeom prst="rect">
              <a:avLst/>
            </a:prstGeom>
            <a:solidFill>
              <a:srgbClr val="99CCFF"/>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36" name="Rectangle 264"/>
            <p:cNvSpPr>
              <a:spLocks noChangeArrowheads="1"/>
            </p:cNvSpPr>
            <p:nvPr/>
          </p:nvSpPr>
          <p:spPr bwMode="auto">
            <a:xfrm flipV="1">
              <a:off x="6789" y="3043"/>
              <a:ext cx="132" cy="121"/>
            </a:xfrm>
            <a:prstGeom prst="rect">
              <a:avLst/>
            </a:prstGeom>
            <a:solidFill>
              <a:srgbClr val="669900"/>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grpSp>
      <p:grpSp>
        <p:nvGrpSpPr>
          <p:cNvPr id="11" name="Group 265"/>
          <p:cNvGrpSpPr/>
          <p:nvPr userDrawn="1"/>
        </p:nvGrpSpPr>
        <p:grpSpPr bwMode="auto">
          <a:xfrm>
            <a:off x="12472987" y="4354538"/>
            <a:ext cx="989012" cy="184151"/>
            <a:chOff x="6657" y="2881"/>
            <a:chExt cx="527" cy="121"/>
          </a:xfrm>
        </p:grpSpPr>
        <p:sp>
          <p:nvSpPr>
            <p:cNvPr id="28938" name="Rectangle 266"/>
            <p:cNvSpPr>
              <a:spLocks noChangeArrowheads="1"/>
            </p:cNvSpPr>
            <p:nvPr/>
          </p:nvSpPr>
          <p:spPr bwMode="auto">
            <a:xfrm flipV="1">
              <a:off x="6921" y="2881"/>
              <a:ext cx="131" cy="121"/>
            </a:xfrm>
            <a:prstGeom prst="rect">
              <a:avLst/>
            </a:prstGeom>
            <a:solidFill>
              <a:srgbClr val="B2B2B2"/>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39" name="Rectangle 267"/>
            <p:cNvSpPr>
              <a:spLocks noChangeArrowheads="1"/>
            </p:cNvSpPr>
            <p:nvPr/>
          </p:nvSpPr>
          <p:spPr bwMode="auto">
            <a:xfrm flipV="1">
              <a:off x="7052" y="2881"/>
              <a:ext cx="132" cy="121"/>
            </a:xfrm>
            <a:prstGeom prst="rect">
              <a:avLst/>
            </a:prstGeom>
            <a:solidFill>
              <a:srgbClr val="EAEAEA"/>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40" name="Rectangle 268"/>
            <p:cNvSpPr>
              <a:spLocks noChangeArrowheads="1"/>
            </p:cNvSpPr>
            <p:nvPr/>
          </p:nvSpPr>
          <p:spPr bwMode="auto">
            <a:xfrm flipV="1">
              <a:off x="6657" y="2881"/>
              <a:ext cx="132" cy="121"/>
            </a:xfrm>
            <a:prstGeom prst="rect">
              <a:avLst/>
            </a:prstGeom>
            <a:solidFill>
              <a:srgbClr val="990000"/>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41" name="Rectangle 269"/>
            <p:cNvSpPr>
              <a:spLocks noChangeArrowheads="1"/>
            </p:cNvSpPr>
            <p:nvPr/>
          </p:nvSpPr>
          <p:spPr bwMode="auto">
            <a:xfrm flipV="1">
              <a:off x="6789" y="2881"/>
              <a:ext cx="132" cy="121"/>
            </a:xfrm>
            <a:prstGeom prst="rect">
              <a:avLst/>
            </a:prstGeom>
            <a:solidFill>
              <a:srgbClr val="080808"/>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grpSp>
      <p:sp>
        <p:nvSpPr>
          <p:cNvPr id="28942" name="Rectangle 270"/>
          <p:cNvSpPr>
            <a:spLocks noChangeArrowheads="1"/>
          </p:cNvSpPr>
          <p:nvPr userDrawn="1"/>
        </p:nvSpPr>
        <p:spPr bwMode="auto">
          <a:xfrm>
            <a:off x="12269788" y="2263775"/>
            <a:ext cx="1401762" cy="2654300"/>
          </a:xfrm>
          <a:prstGeom prst="rect">
            <a:avLst/>
          </a:prstGeom>
          <a:noFill/>
          <a:ln w="9525">
            <a:noFill/>
            <a:miter lim="800000"/>
          </a:ln>
          <a:effectLst/>
        </p:spPr>
        <p:txBody>
          <a:bodyPr lIns="87558" tIns="43767" rIns="87558" bIns="43767"/>
          <a:lstStyle/>
          <a:p>
            <a:pPr>
              <a:lnSpc>
                <a:spcPct val="120000"/>
              </a:lnSpc>
              <a:spcBef>
                <a:spcPct val="20000"/>
              </a:spcBef>
              <a:buClr>
                <a:srgbClr val="990000"/>
              </a:buClr>
              <a:defRPr/>
            </a:pPr>
            <a:r>
              <a:rPr lang="zh-CN" altLang="en-US" sz="1100" dirty="0">
                <a:solidFill>
                  <a:srgbClr val="F8F8F8"/>
                </a:solidFill>
                <a:latin typeface="华文细黑" panose="02010600040101010101" pitchFamily="2" charset="-122"/>
                <a:ea typeface="华文细黑" panose="02010600040101010101" pitchFamily="2" charset="-122"/>
              </a:rPr>
              <a:t>配色参考方案：</a:t>
            </a:r>
            <a:endParaRPr lang="zh-CN" altLang="en-US" sz="1100" dirty="0">
              <a:solidFill>
                <a:srgbClr val="F8F8F8"/>
              </a:solidFill>
              <a:latin typeface="华文细黑" panose="02010600040101010101" pitchFamily="2" charset="-122"/>
              <a:ea typeface="华文细黑" panose="02010600040101010101" pitchFamily="2" charset="-122"/>
            </a:endParaRPr>
          </a:p>
          <a:p>
            <a:pPr>
              <a:lnSpc>
                <a:spcPct val="120000"/>
              </a:lnSpc>
              <a:spcBef>
                <a:spcPct val="20000"/>
              </a:spcBef>
              <a:buClr>
                <a:srgbClr val="990000"/>
              </a:buClr>
              <a:defRPr/>
            </a:pPr>
            <a:r>
              <a:rPr lang="zh-CN" altLang="en-US" sz="1100" dirty="0">
                <a:solidFill>
                  <a:srgbClr val="F8F8F8"/>
                </a:solidFill>
                <a:latin typeface="华文细黑" panose="02010600040101010101" pitchFamily="2" charset="-122"/>
                <a:ea typeface="华文细黑" panose="02010600040101010101" pitchFamily="2" charset="-122"/>
              </a:rPr>
              <a:t>建议同一页面内不超过四种颜色，以下是９组配色方案，同一页面内只选择一组使用。</a:t>
            </a:r>
            <a:endParaRPr lang="zh-CN" altLang="en-US" sz="1100" dirty="0">
              <a:solidFill>
                <a:srgbClr val="F8F8F8"/>
              </a:solidFill>
              <a:latin typeface="华文细黑" panose="02010600040101010101" pitchFamily="2" charset="-122"/>
              <a:ea typeface="华文细黑" panose="02010600040101010101" pitchFamily="2" charset="-122"/>
            </a:endParaRPr>
          </a:p>
          <a:p>
            <a:pPr>
              <a:lnSpc>
                <a:spcPct val="120000"/>
              </a:lnSpc>
              <a:spcBef>
                <a:spcPct val="20000"/>
              </a:spcBef>
              <a:buClr>
                <a:srgbClr val="990000"/>
              </a:buClr>
              <a:defRPr/>
            </a:pPr>
            <a:r>
              <a:rPr lang="zh-CN" altLang="en-US" sz="1100" dirty="0">
                <a:solidFill>
                  <a:srgbClr val="F8F8F8"/>
                </a:solidFill>
                <a:latin typeface="华文细黑" panose="02010600040101010101" pitchFamily="2" charset="-122"/>
                <a:ea typeface="华文细黑" panose="02010600040101010101" pitchFamily="2" charset="-122"/>
              </a:rPr>
              <a:t>（仅供参考）</a:t>
            </a:r>
            <a:endParaRPr lang="zh-CN" altLang="en-US" sz="1100" dirty="0">
              <a:solidFill>
                <a:srgbClr val="F8F8F8"/>
              </a:solidFill>
              <a:latin typeface="华文细黑" panose="02010600040101010101" pitchFamily="2" charset="-122"/>
              <a:ea typeface="华文细黑" panose="02010600040101010101" pitchFamily="2" charset="-122"/>
            </a:endParaRPr>
          </a:p>
        </p:txBody>
      </p:sp>
      <p:sp>
        <p:nvSpPr>
          <p:cNvPr id="28943" name="Rectangle 271"/>
          <p:cNvSpPr>
            <a:spLocks noChangeArrowheads="1"/>
          </p:cNvSpPr>
          <p:nvPr userDrawn="1"/>
        </p:nvSpPr>
        <p:spPr bwMode="auto">
          <a:xfrm>
            <a:off x="12269788" y="-61913"/>
            <a:ext cx="1401762" cy="838201"/>
          </a:xfrm>
          <a:prstGeom prst="rect">
            <a:avLst/>
          </a:prstGeom>
          <a:noFill/>
          <a:ln w="9525">
            <a:noFill/>
            <a:miter lim="800000"/>
          </a:ln>
          <a:effectLst/>
        </p:spPr>
        <p:txBody>
          <a:bodyPr lIns="87558" tIns="43767" rIns="87558" bIns="43767"/>
          <a:lstStyle/>
          <a:p>
            <a:pPr>
              <a:lnSpc>
                <a:spcPct val="120000"/>
              </a:lnSpc>
              <a:spcBef>
                <a:spcPct val="20000"/>
              </a:spcBef>
              <a:buClr>
                <a:srgbClr val="990000"/>
              </a:buClr>
              <a:defRPr/>
            </a:pPr>
            <a:r>
              <a:rPr lang="zh-CN" altLang="en-US" sz="1100" dirty="0">
                <a:solidFill>
                  <a:srgbClr val="F8F8F8"/>
                </a:solidFill>
                <a:latin typeface="华文细黑" panose="02010600040101010101" pitchFamily="2" charset="-122"/>
                <a:ea typeface="华文细黑" panose="02010600040101010101" pitchFamily="2" charset="-122"/>
              </a:rPr>
              <a:t>客户或者合作伙伴的标志放在右上角</a:t>
            </a:r>
            <a:r>
              <a:rPr lang="en-US" altLang="zh-CN" sz="1100" dirty="0">
                <a:solidFill>
                  <a:srgbClr val="F8F8F8"/>
                </a:solidFill>
                <a:latin typeface="华文细黑" panose="02010600040101010101" pitchFamily="2" charset="-122"/>
                <a:ea typeface="华文细黑" panose="02010600040101010101" pitchFamily="2" charset="-122"/>
              </a:rPr>
              <a:t>.</a:t>
            </a:r>
            <a:endParaRPr lang="en-US" altLang="zh-CN" sz="1100" dirty="0">
              <a:solidFill>
                <a:srgbClr val="F8F8F8"/>
              </a:solidFill>
              <a:latin typeface="华文细黑" panose="02010600040101010101" pitchFamily="2" charset="-122"/>
              <a:ea typeface="华文细黑" panose="02010600040101010101" pitchFamily="2" charset="-122"/>
            </a:endParaRPr>
          </a:p>
        </p:txBody>
      </p:sp>
      <p:sp>
        <p:nvSpPr>
          <p:cNvPr id="63" name="标题 1"/>
          <p:cNvSpPr txBox="1"/>
          <p:nvPr userDrawn="1"/>
        </p:nvSpPr>
        <p:spPr>
          <a:xfrm>
            <a:off x="8005765" y="203201"/>
            <a:ext cx="4679950" cy="309563"/>
          </a:xfrm>
          <a:prstGeom prst="rect">
            <a:avLst/>
          </a:prstGeom>
        </p:spPr>
        <p:txBody>
          <a:bodyPr lIns="91157" tIns="45574" rIns="91157" bIns="45574"/>
          <a:lstStyle/>
          <a:p>
            <a:pPr>
              <a:defRPr/>
            </a:pPr>
            <a:r>
              <a:rPr lang="en-US" altLang="zh-CN" sz="1100" b="1" kern="0" dirty="0">
                <a:solidFill>
                  <a:srgbClr val="000000">
                    <a:lumMod val="75000"/>
                    <a:lumOff val="25000"/>
                  </a:srgbClr>
                </a:solidFill>
                <a:latin typeface="Arial" panose="020B0604020202020204" pitchFamily="34" charset="0"/>
                <a:ea typeface="Arial Unicode MS" panose="020B0604020202020204" pitchFamily="34" charset="-122"/>
                <a:cs typeface="Arial" panose="020B0604020202020204" pitchFamily="34" charset="0"/>
              </a:rPr>
              <a:t>HUAWEI ENTERPRISE ICT SOLITIONS  </a:t>
            </a:r>
            <a:r>
              <a:rPr lang="en-US" altLang="zh-CN" sz="1100" b="1" kern="0" dirty="0">
                <a:solidFill>
                  <a:srgbClr val="C00000"/>
                </a:solidFill>
                <a:latin typeface="Arial" panose="020B0604020202020204" pitchFamily="34" charset="0"/>
                <a:ea typeface="Arial Unicode MS" panose="020B0604020202020204" pitchFamily="34" charset="-122"/>
                <a:cs typeface="Arial" panose="020B0604020202020204" pitchFamily="34" charset="0"/>
              </a:rPr>
              <a:t>A BETTER WAY</a:t>
            </a:r>
            <a:endParaRPr lang="zh-CN" altLang="en-US" sz="1100" b="1" kern="0" dirty="0">
              <a:solidFill>
                <a:srgbClr val="C00000"/>
              </a:solidFill>
              <a:latin typeface="Arial" panose="020B0604020202020204" pitchFamily="34" charset="0"/>
              <a:ea typeface="Arial Unicode MS" panose="020B0604020202020204" pitchFamily="34" charset="-122"/>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Lst>
  <p:transition/>
  <p:timing>
    <p:tnLst>
      <p:par>
        <p:cTn id="1" dur="indefinite" restart="never" nodeType="tmRoot"/>
      </p:par>
    </p:tnLst>
  </p:timing>
  <p:hf sldNum="0" hdr="0" ftr="0"/>
  <p:txStyles>
    <p:titleStyle>
      <a:lvl1pPr algn="l" rtl="0" eaLnBrk="0" fontAlgn="base" hangingPunct="0">
        <a:spcBef>
          <a:spcPct val="0"/>
        </a:spcBef>
        <a:spcAft>
          <a:spcPct val="0"/>
        </a:spcAft>
        <a:defRPr sz="3200" b="1">
          <a:solidFill>
            <a:srgbClr val="990000"/>
          </a:solidFill>
          <a:latin typeface="+mj-lt"/>
          <a:ea typeface="+mj-ea"/>
          <a:cs typeface="+mj-cs"/>
        </a:defRPr>
      </a:lvl1pPr>
      <a:lvl2pPr algn="l" rtl="0" eaLnBrk="0" fontAlgn="base" hangingPunct="0">
        <a:spcBef>
          <a:spcPct val="0"/>
        </a:spcBef>
        <a:spcAft>
          <a:spcPct val="0"/>
        </a:spcAft>
        <a:defRPr sz="3200" b="1">
          <a:solidFill>
            <a:srgbClr val="990000"/>
          </a:solidFill>
          <a:latin typeface="FrutigerNext LT Medium"/>
          <a:ea typeface="华文细黑" panose="02010600040101010101" pitchFamily="2" charset="-122"/>
        </a:defRPr>
      </a:lvl2pPr>
      <a:lvl3pPr algn="l" rtl="0" eaLnBrk="0" fontAlgn="base" hangingPunct="0">
        <a:spcBef>
          <a:spcPct val="0"/>
        </a:spcBef>
        <a:spcAft>
          <a:spcPct val="0"/>
        </a:spcAft>
        <a:defRPr sz="3200" b="1">
          <a:solidFill>
            <a:srgbClr val="990000"/>
          </a:solidFill>
          <a:latin typeface="FrutigerNext LT Medium"/>
          <a:ea typeface="华文细黑" panose="02010600040101010101" pitchFamily="2" charset="-122"/>
        </a:defRPr>
      </a:lvl3pPr>
      <a:lvl4pPr algn="l" rtl="0" eaLnBrk="0" fontAlgn="base" hangingPunct="0">
        <a:spcBef>
          <a:spcPct val="0"/>
        </a:spcBef>
        <a:spcAft>
          <a:spcPct val="0"/>
        </a:spcAft>
        <a:defRPr sz="3200" b="1">
          <a:solidFill>
            <a:srgbClr val="990000"/>
          </a:solidFill>
          <a:latin typeface="FrutigerNext LT Medium"/>
          <a:ea typeface="华文细黑" panose="02010600040101010101" pitchFamily="2" charset="-122"/>
        </a:defRPr>
      </a:lvl4pPr>
      <a:lvl5pPr algn="l" rtl="0" eaLnBrk="0" fontAlgn="base" hangingPunct="0">
        <a:spcBef>
          <a:spcPct val="0"/>
        </a:spcBef>
        <a:spcAft>
          <a:spcPct val="0"/>
        </a:spcAft>
        <a:defRPr sz="3200" b="1">
          <a:solidFill>
            <a:srgbClr val="990000"/>
          </a:solidFill>
          <a:latin typeface="FrutigerNext LT Medium"/>
          <a:ea typeface="华文细黑" panose="02010600040101010101" pitchFamily="2" charset="-122"/>
        </a:defRPr>
      </a:lvl5pPr>
      <a:lvl6pPr marL="455930" algn="l" rtl="0" fontAlgn="base">
        <a:spcBef>
          <a:spcPct val="0"/>
        </a:spcBef>
        <a:spcAft>
          <a:spcPct val="0"/>
        </a:spcAft>
        <a:defRPr sz="3200" b="1">
          <a:solidFill>
            <a:srgbClr val="990000"/>
          </a:solidFill>
          <a:latin typeface="FrutigerNext LT Medium"/>
          <a:ea typeface="华文细黑" panose="02010600040101010101" pitchFamily="2" charset="-122"/>
        </a:defRPr>
      </a:lvl6pPr>
      <a:lvl7pPr marL="911860" algn="l" rtl="0" fontAlgn="base">
        <a:spcBef>
          <a:spcPct val="0"/>
        </a:spcBef>
        <a:spcAft>
          <a:spcPct val="0"/>
        </a:spcAft>
        <a:defRPr sz="3200" b="1">
          <a:solidFill>
            <a:srgbClr val="990000"/>
          </a:solidFill>
          <a:latin typeface="FrutigerNext LT Medium"/>
          <a:ea typeface="华文细黑" panose="02010600040101010101" pitchFamily="2" charset="-122"/>
        </a:defRPr>
      </a:lvl7pPr>
      <a:lvl8pPr marL="1367790" algn="l" rtl="0" fontAlgn="base">
        <a:spcBef>
          <a:spcPct val="0"/>
        </a:spcBef>
        <a:spcAft>
          <a:spcPct val="0"/>
        </a:spcAft>
        <a:defRPr sz="3200" b="1">
          <a:solidFill>
            <a:srgbClr val="990000"/>
          </a:solidFill>
          <a:latin typeface="FrutigerNext LT Medium"/>
          <a:ea typeface="华文细黑" panose="02010600040101010101" pitchFamily="2" charset="-122"/>
        </a:defRPr>
      </a:lvl8pPr>
      <a:lvl9pPr marL="1823720" algn="l" rtl="0" fontAlgn="base">
        <a:spcBef>
          <a:spcPct val="0"/>
        </a:spcBef>
        <a:spcAft>
          <a:spcPct val="0"/>
        </a:spcAft>
        <a:defRPr sz="3200" b="1">
          <a:solidFill>
            <a:srgbClr val="990000"/>
          </a:solidFill>
          <a:latin typeface="FrutigerNext LT Medium"/>
          <a:ea typeface="华文细黑" panose="02010600040101010101" pitchFamily="2" charset="-122"/>
        </a:defRPr>
      </a:lvl9pPr>
    </p:titleStyle>
    <p:bodyStyle>
      <a:lvl1pPr marL="341630" indent="-341630"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1045" indent="-285115"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2pPr>
      <a:lvl3pPr marL="1139825" indent="-227965" algn="l" rtl="0" eaLnBrk="0" fontAlgn="base" hangingPunct="0">
        <a:spcBef>
          <a:spcPct val="20000"/>
        </a:spcBef>
        <a:spcAft>
          <a:spcPct val="0"/>
        </a:spcAft>
        <a:buFont typeface="FrutigerNext LT Medium" pitchFamily="34" charset="0"/>
        <a:buChar char="»"/>
        <a:defRPr>
          <a:solidFill>
            <a:schemeClr val="tx1"/>
          </a:solidFill>
          <a:latin typeface="+mn-lt"/>
          <a:ea typeface="+mn-ea"/>
        </a:defRPr>
      </a:lvl3pPr>
      <a:lvl4pPr marL="1595755" indent="-227965" algn="l" rtl="0" eaLnBrk="0" fontAlgn="base" hangingPunct="0">
        <a:spcBef>
          <a:spcPct val="20000"/>
        </a:spcBef>
        <a:spcAft>
          <a:spcPct val="0"/>
        </a:spcAft>
        <a:buChar char="–"/>
        <a:defRPr sz="1600">
          <a:solidFill>
            <a:schemeClr val="tx1"/>
          </a:solidFill>
          <a:latin typeface="+mn-lt"/>
          <a:ea typeface="+mn-ea"/>
        </a:defRPr>
      </a:lvl4pPr>
      <a:lvl5pPr marL="2051685" indent="-227965"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07615" indent="-227965"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63545" indent="-227965"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19475" indent="-227965"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75405" indent="-227965"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1860" rtl="0" eaLnBrk="1" latinLnBrk="0" hangingPunct="1">
        <a:defRPr sz="1700" kern="1200">
          <a:solidFill>
            <a:schemeClr val="tx1"/>
          </a:solidFill>
          <a:latin typeface="+mn-lt"/>
          <a:ea typeface="+mn-ea"/>
          <a:cs typeface="+mn-cs"/>
        </a:defRPr>
      </a:lvl1pPr>
      <a:lvl2pPr marL="455930" algn="l" defTabSz="911860" rtl="0" eaLnBrk="1" latinLnBrk="0" hangingPunct="1">
        <a:defRPr sz="1700" kern="1200">
          <a:solidFill>
            <a:schemeClr val="tx1"/>
          </a:solidFill>
          <a:latin typeface="+mn-lt"/>
          <a:ea typeface="+mn-ea"/>
          <a:cs typeface="+mn-cs"/>
        </a:defRPr>
      </a:lvl2pPr>
      <a:lvl3pPr marL="911860" algn="l" defTabSz="911860" rtl="0" eaLnBrk="1" latinLnBrk="0" hangingPunct="1">
        <a:defRPr sz="1700" kern="1200">
          <a:solidFill>
            <a:schemeClr val="tx1"/>
          </a:solidFill>
          <a:latin typeface="+mn-lt"/>
          <a:ea typeface="+mn-ea"/>
          <a:cs typeface="+mn-cs"/>
        </a:defRPr>
      </a:lvl3pPr>
      <a:lvl4pPr marL="1367790" algn="l" defTabSz="911860" rtl="0" eaLnBrk="1" latinLnBrk="0" hangingPunct="1">
        <a:defRPr sz="1700" kern="1200">
          <a:solidFill>
            <a:schemeClr val="tx1"/>
          </a:solidFill>
          <a:latin typeface="+mn-lt"/>
          <a:ea typeface="+mn-ea"/>
          <a:cs typeface="+mn-cs"/>
        </a:defRPr>
      </a:lvl4pPr>
      <a:lvl5pPr marL="1823720" algn="l" defTabSz="911860" rtl="0" eaLnBrk="1" latinLnBrk="0" hangingPunct="1">
        <a:defRPr sz="1700" kern="1200">
          <a:solidFill>
            <a:schemeClr val="tx1"/>
          </a:solidFill>
          <a:latin typeface="+mn-lt"/>
          <a:ea typeface="+mn-ea"/>
          <a:cs typeface="+mn-cs"/>
        </a:defRPr>
      </a:lvl5pPr>
      <a:lvl6pPr marL="2279650" algn="l" defTabSz="911860" rtl="0" eaLnBrk="1" latinLnBrk="0" hangingPunct="1">
        <a:defRPr sz="1700" kern="1200">
          <a:solidFill>
            <a:schemeClr val="tx1"/>
          </a:solidFill>
          <a:latin typeface="+mn-lt"/>
          <a:ea typeface="+mn-ea"/>
          <a:cs typeface="+mn-cs"/>
        </a:defRPr>
      </a:lvl6pPr>
      <a:lvl7pPr marL="2735580" algn="l" defTabSz="911860" rtl="0" eaLnBrk="1" latinLnBrk="0" hangingPunct="1">
        <a:defRPr sz="1700" kern="1200">
          <a:solidFill>
            <a:schemeClr val="tx1"/>
          </a:solidFill>
          <a:latin typeface="+mn-lt"/>
          <a:ea typeface="+mn-ea"/>
          <a:cs typeface="+mn-cs"/>
        </a:defRPr>
      </a:lvl7pPr>
      <a:lvl8pPr marL="3191510" algn="l" defTabSz="911860" rtl="0" eaLnBrk="1" latinLnBrk="0" hangingPunct="1">
        <a:defRPr sz="1700" kern="1200">
          <a:solidFill>
            <a:schemeClr val="tx1"/>
          </a:solidFill>
          <a:latin typeface="+mn-lt"/>
          <a:ea typeface="+mn-ea"/>
          <a:cs typeface="+mn-cs"/>
        </a:defRPr>
      </a:lvl8pPr>
      <a:lvl9pPr marL="3647440" algn="l" defTabSz="911860" rtl="0" eaLnBrk="1" latinLnBrk="0" hangingPunct="1">
        <a:defRPr sz="17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50000"/>
          </a:schemeClr>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1" cstate="print"/>
          <a:srcRect/>
          <a:stretch>
            <a:fillRect/>
          </a:stretch>
        </p:blipFill>
        <p:spPr bwMode="auto">
          <a:xfrm>
            <a:off x="0" y="6224589"/>
            <a:ext cx="12203113" cy="636587"/>
          </a:xfrm>
          <a:prstGeom prst="rect">
            <a:avLst/>
          </a:prstGeom>
          <a:noFill/>
          <a:ln w="9525">
            <a:noFill/>
            <a:miter lim="800000"/>
            <a:headEnd/>
            <a:tailEnd/>
          </a:ln>
        </p:spPr>
      </p:pic>
      <p:sp>
        <p:nvSpPr>
          <p:cNvPr id="3075" name="Rectangle 13"/>
          <p:cNvSpPr>
            <a:spLocks noGrp="1" noChangeArrowheads="1"/>
          </p:cNvSpPr>
          <p:nvPr>
            <p:ph type="title"/>
          </p:nvPr>
        </p:nvSpPr>
        <p:spPr bwMode="auto">
          <a:xfrm>
            <a:off x="1008063" y="325454"/>
            <a:ext cx="10179050" cy="871537"/>
          </a:xfrm>
          <a:prstGeom prst="rect">
            <a:avLst/>
          </a:prstGeom>
          <a:noFill/>
          <a:ln w="9525">
            <a:noFill/>
            <a:miter lim="800000"/>
          </a:ln>
        </p:spPr>
        <p:txBody>
          <a:bodyPr vert="horz" wrap="square" lIns="0" tIns="53321" rIns="106645" bIns="53321" numCol="1" anchor="ctr" anchorCtr="0" compatLnSpc="1"/>
          <a:lstStyle/>
          <a:p>
            <a:pPr lvl="0"/>
            <a:r>
              <a:rPr lang="zh-CN" altLang="en-US" smtClean="0"/>
              <a:t>单击此处编辑母版标题样式</a:t>
            </a:r>
            <a:endParaRPr lang="zh-CN" altLang="en-US" smtClean="0"/>
          </a:p>
        </p:txBody>
      </p:sp>
      <p:sp>
        <p:nvSpPr>
          <p:cNvPr id="81" name="Rectangle 5"/>
          <p:cNvSpPr>
            <a:spLocks noChangeArrowheads="1"/>
          </p:cNvSpPr>
          <p:nvPr/>
        </p:nvSpPr>
        <p:spPr bwMode="auto">
          <a:xfrm>
            <a:off x="4081463" y="6489703"/>
            <a:ext cx="2405062" cy="368300"/>
          </a:xfrm>
          <a:prstGeom prst="rect">
            <a:avLst/>
          </a:prstGeom>
          <a:noFill/>
          <a:ln>
            <a:noFill/>
          </a:ln>
        </p:spPr>
        <p:txBody>
          <a:bodyPr lIns="0" tIns="0" rIns="0" bIns="0"/>
          <a:lstStyle/>
          <a:p>
            <a:pPr eaLnBrk="0" hangingPunct="0">
              <a:lnSpc>
                <a:spcPct val="85000"/>
              </a:lnSpc>
              <a:defRPr/>
            </a:pPr>
            <a:r>
              <a:rPr lang="de-DE" altLang="zh-CN" sz="1200" dirty="0">
                <a:solidFill>
                  <a:srgbClr val="FFFFFF">
                    <a:lumMod val="50000"/>
                  </a:srgbClr>
                </a:solidFill>
                <a:latin typeface="FrutigerNext LT Light" pitchFamily="34" charset="0"/>
                <a:ea typeface="MS PGothic" panose="020B0600070205080204" pitchFamily="34" charset="-128"/>
              </a:rPr>
              <a:t> </a:t>
            </a:r>
            <a:fld id="{F7C991D9-3F48-4C93-B20B-3C2BA6C539EA}" type="slidenum">
              <a:rPr lang="de-DE" altLang="zh-CN" sz="1200" dirty="0">
                <a:solidFill>
                  <a:srgbClr val="FFFFFF">
                    <a:lumMod val="50000"/>
                  </a:srgbClr>
                </a:solidFill>
                <a:latin typeface="FrutigerNext LT Light" pitchFamily="34" charset="0"/>
                <a:ea typeface="MS PGothic" panose="020B0600070205080204" pitchFamily="34" charset="-128"/>
              </a:rPr>
            </a:fld>
            <a:endParaRPr lang="en-GB" altLang="zh-CN" sz="1200" dirty="0">
              <a:solidFill>
                <a:srgbClr val="FFFFFF">
                  <a:lumMod val="50000"/>
                </a:srgbClr>
              </a:solidFill>
              <a:latin typeface="FrutigerNext LT Light" pitchFamily="34" charset="0"/>
              <a:ea typeface="MS PGothic" panose="020B0600070205080204" pitchFamily="34" charset="-128"/>
            </a:endParaRPr>
          </a:p>
        </p:txBody>
      </p:sp>
      <p:pic>
        <p:nvPicPr>
          <p:cNvPr id="3077" name="Picture 2" descr="C:\Users\z00124665\Desktop\HW LOGO(横版）.png"/>
          <p:cNvPicPr>
            <a:picLocks noChangeAspect="1" noChangeArrowheads="1"/>
          </p:cNvPicPr>
          <p:nvPr/>
        </p:nvPicPr>
        <p:blipFill>
          <a:blip r:embed="rId12" cstate="print"/>
          <a:srcRect/>
          <a:stretch>
            <a:fillRect/>
          </a:stretch>
        </p:blipFill>
        <p:spPr bwMode="auto">
          <a:xfrm>
            <a:off x="10091754" y="6335713"/>
            <a:ext cx="1666875" cy="4064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Arial" panose="020B0604020202020204" pitchFamily="34" charset="0"/>
          <a:ea typeface="黑体" panose="02010609060101010101" pitchFamily="2" charset="-122"/>
          <a:cs typeface="Arial" panose="020B0604020202020204" pitchFamily="34" charset="0"/>
        </a:defRPr>
      </a:lvl1pPr>
      <a:lvl2pPr algn="l" rtl="0" eaLnBrk="0" fontAlgn="base" hangingPunct="0">
        <a:spcBef>
          <a:spcPct val="0"/>
        </a:spcBef>
        <a:spcAft>
          <a:spcPct val="0"/>
        </a:spcAft>
        <a:defRPr sz="3200" b="1">
          <a:solidFill>
            <a:srgbClr val="990000"/>
          </a:solidFill>
          <a:latin typeface="Arial" panose="020B0604020202020204" pitchFamily="34" charset="0"/>
          <a:ea typeface="黑体" panose="02010609060101010101" pitchFamily="2" charset="-122"/>
          <a:cs typeface="Arial" panose="020B0604020202020204" pitchFamily="34" charset="0"/>
        </a:defRPr>
      </a:lvl2pPr>
      <a:lvl3pPr algn="l" rtl="0" eaLnBrk="0" fontAlgn="base" hangingPunct="0">
        <a:spcBef>
          <a:spcPct val="0"/>
        </a:spcBef>
        <a:spcAft>
          <a:spcPct val="0"/>
        </a:spcAft>
        <a:defRPr sz="3200" b="1">
          <a:solidFill>
            <a:srgbClr val="990000"/>
          </a:solidFill>
          <a:latin typeface="Arial" panose="020B0604020202020204" pitchFamily="34" charset="0"/>
          <a:ea typeface="黑体" panose="02010609060101010101" pitchFamily="2" charset="-122"/>
          <a:cs typeface="Arial" panose="020B0604020202020204" pitchFamily="34" charset="0"/>
        </a:defRPr>
      </a:lvl3pPr>
      <a:lvl4pPr algn="l" rtl="0" eaLnBrk="0" fontAlgn="base" hangingPunct="0">
        <a:spcBef>
          <a:spcPct val="0"/>
        </a:spcBef>
        <a:spcAft>
          <a:spcPct val="0"/>
        </a:spcAft>
        <a:defRPr sz="3200" b="1">
          <a:solidFill>
            <a:srgbClr val="990000"/>
          </a:solidFill>
          <a:latin typeface="Arial" panose="020B0604020202020204" pitchFamily="34" charset="0"/>
          <a:ea typeface="黑体" panose="02010609060101010101" pitchFamily="2" charset="-122"/>
          <a:cs typeface="Arial" panose="020B0604020202020204" pitchFamily="34" charset="0"/>
        </a:defRPr>
      </a:lvl4pPr>
      <a:lvl5pPr algn="l" rtl="0" eaLnBrk="0" fontAlgn="base" hangingPunct="0">
        <a:spcBef>
          <a:spcPct val="0"/>
        </a:spcBef>
        <a:spcAft>
          <a:spcPct val="0"/>
        </a:spcAft>
        <a:defRPr sz="3200" b="1">
          <a:solidFill>
            <a:srgbClr val="990000"/>
          </a:solidFill>
          <a:latin typeface="Arial" panose="020B0604020202020204" pitchFamily="34" charset="0"/>
          <a:ea typeface="黑体" panose="02010609060101010101" pitchFamily="2" charset="-122"/>
          <a:cs typeface="Arial" panose="020B0604020202020204" pitchFamily="34" charset="0"/>
        </a:defRPr>
      </a:lvl5pPr>
      <a:lvl6pPr marL="608330" algn="l" rtl="0" eaLnBrk="1" fontAlgn="base" hangingPunct="1">
        <a:spcBef>
          <a:spcPct val="0"/>
        </a:spcBef>
        <a:spcAft>
          <a:spcPct val="0"/>
        </a:spcAft>
        <a:defRPr sz="4300" b="1">
          <a:solidFill>
            <a:srgbClr val="990000"/>
          </a:solidFill>
          <a:latin typeface="FrutigerNext LT Medium" pitchFamily="34" charset="0"/>
          <a:ea typeface="华文细黑" panose="02010600040101010101" pitchFamily="2" charset="-122"/>
          <a:cs typeface="宋体" panose="02010600030101010101" pitchFamily="2" charset="-122"/>
        </a:defRPr>
      </a:lvl6pPr>
      <a:lvl7pPr marL="1217295" algn="l" rtl="0" eaLnBrk="1" fontAlgn="base" hangingPunct="1">
        <a:spcBef>
          <a:spcPct val="0"/>
        </a:spcBef>
        <a:spcAft>
          <a:spcPct val="0"/>
        </a:spcAft>
        <a:defRPr sz="4300" b="1">
          <a:solidFill>
            <a:srgbClr val="990000"/>
          </a:solidFill>
          <a:latin typeface="FrutigerNext LT Medium" pitchFamily="34" charset="0"/>
          <a:ea typeface="华文细黑" panose="02010600040101010101" pitchFamily="2" charset="-122"/>
          <a:cs typeface="宋体" panose="02010600030101010101" pitchFamily="2" charset="-122"/>
        </a:defRPr>
      </a:lvl7pPr>
      <a:lvl8pPr marL="1825625" algn="l" rtl="0" eaLnBrk="1" fontAlgn="base" hangingPunct="1">
        <a:spcBef>
          <a:spcPct val="0"/>
        </a:spcBef>
        <a:spcAft>
          <a:spcPct val="0"/>
        </a:spcAft>
        <a:defRPr sz="4300" b="1">
          <a:solidFill>
            <a:srgbClr val="990000"/>
          </a:solidFill>
          <a:latin typeface="FrutigerNext LT Medium" pitchFamily="34" charset="0"/>
          <a:ea typeface="华文细黑" panose="02010600040101010101" pitchFamily="2" charset="-122"/>
          <a:cs typeface="宋体" panose="02010600030101010101" pitchFamily="2" charset="-122"/>
        </a:defRPr>
      </a:lvl8pPr>
      <a:lvl9pPr marL="2433955" algn="l" rtl="0" eaLnBrk="1" fontAlgn="base" hangingPunct="1">
        <a:spcBef>
          <a:spcPct val="0"/>
        </a:spcBef>
        <a:spcAft>
          <a:spcPct val="0"/>
        </a:spcAft>
        <a:defRPr sz="4300" b="1">
          <a:solidFill>
            <a:srgbClr val="990000"/>
          </a:solidFill>
          <a:latin typeface="FrutigerNext LT Medium" pitchFamily="34" charset="0"/>
          <a:ea typeface="华文细黑" panose="02010600040101010101" pitchFamily="2" charset="-122"/>
          <a:cs typeface="宋体" panose="02010600030101010101" pitchFamily="2" charset="-122"/>
        </a:defRPr>
      </a:lvl9pPr>
    </p:titleStyle>
    <p:bodyStyle>
      <a:lvl1pPr marL="454660" indent="-454660" algn="l" rtl="0" eaLnBrk="0" fontAlgn="base" hangingPunct="0">
        <a:lnSpc>
          <a:spcPct val="140000"/>
        </a:lnSpc>
        <a:spcBef>
          <a:spcPct val="0"/>
        </a:spcBef>
        <a:spcAft>
          <a:spcPct val="0"/>
        </a:spcAft>
        <a:buClr>
          <a:srgbClr val="777777"/>
        </a:buClr>
        <a:buSzPct val="60000"/>
        <a:buFont typeface="Wingdings" panose="05000000000000000000" pitchFamily="2" charset="2"/>
        <a:buChar char="l"/>
        <a:defRPr sz="2700">
          <a:solidFill>
            <a:schemeClr val="tx1"/>
          </a:solidFill>
          <a:latin typeface="+mn-lt"/>
          <a:ea typeface="黑体" panose="02010609060101010101" pitchFamily="2" charset="-122"/>
          <a:cs typeface="+mn-cs"/>
        </a:defRPr>
      </a:lvl1pPr>
      <a:lvl2pPr marL="987425" indent="-378460" algn="l" rtl="0" eaLnBrk="0" fontAlgn="base" hangingPunct="0">
        <a:lnSpc>
          <a:spcPct val="140000"/>
        </a:lnSpc>
        <a:spcBef>
          <a:spcPct val="0"/>
        </a:spcBef>
        <a:spcAft>
          <a:spcPct val="0"/>
        </a:spcAft>
        <a:buSzPct val="50000"/>
        <a:buFont typeface="Wingdings" panose="05000000000000000000" pitchFamily="2" charset="2"/>
        <a:buChar char="p"/>
        <a:defRPr>
          <a:solidFill>
            <a:schemeClr val="tx1"/>
          </a:solidFill>
          <a:latin typeface="+mn-lt"/>
          <a:ea typeface="+mn-ea"/>
          <a:cs typeface="+mn-cs"/>
        </a:defRPr>
      </a:lvl2pPr>
      <a:lvl3pPr marL="1519555" indent="-302895" algn="l" rtl="0" eaLnBrk="0" fontAlgn="base" hangingPunct="0">
        <a:lnSpc>
          <a:spcPct val="140000"/>
        </a:lnSpc>
        <a:spcBef>
          <a:spcPct val="0"/>
        </a:spcBef>
        <a:spcAft>
          <a:spcPct val="0"/>
        </a:spcAft>
        <a:buSzPct val="50000"/>
        <a:buFont typeface="Wingdings" panose="05000000000000000000" pitchFamily="2" charset="2"/>
        <a:buChar char="n"/>
        <a:defRPr sz="2100">
          <a:solidFill>
            <a:schemeClr val="tx1"/>
          </a:solidFill>
          <a:latin typeface="+mn-lt"/>
          <a:ea typeface="+mn-ea"/>
          <a:cs typeface="+mn-cs"/>
        </a:defRPr>
      </a:lvl3pPr>
      <a:lvl4pPr marL="2128520" indent="-302895" algn="l" rtl="0" eaLnBrk="0" fontAlgn="base" hangingPunct="0">
        <a:lnSpc>
          <a:spcPct val="140000"/>
        </a:lnSpc>
        <a:spcBef>
          <a:spcPct val="0"/>
        </a:spcBef>
        <a:spcAft>
          <a:spcPct val="0"/>
        </a:spcAft>
        <a:buChar char="–"/>
        <a:defRPr sz="1900">
          <a:solidFill>
            <a:schemeClr val="tx1"/>
          </a:solidFill>
          <a:latin typeface="+mn-lt"/>
          <a:ea typeface="+mn-ea"/>
          <a:cs typeface="+mn-cs"/>
        </a:defRPr>
      </a:lvl4pPr>
      <a:lvl5pPr marL="2736850" indent="-302895" algn="l" rtl="0" eaLnBrk="0" fontAlgn="base" hangingPunct="0">
        <a:lnSpc>
          <a:spcPct val="140000"/>
        </a:lnSpc>
        <a:spcBef>
          <a:spcPct val="0"/>
        </a:spcBef>
        <a:spcAft>
          <a:spcPct val="0"/>
        </a:spcAft>
        <a:buFont typeface="Arial" panose="020B0604020202020204" pitchFamily="34" charset="0"/>
        <a:buChar char="~"/>
        <a:defRPr sz="1600">
          <a:solidFill>
            <a:schemeClr val="tx1"/>
          </a:solidFill>
          <a:latin typeface="+mn-lt"/>
          <a:ea typeface="+mn-ea"/>
          <a:cs typeface="+mn-cs"/>
        </a:defRPr>
      </a:lvl5pPr>
      <a:lvl6pPr marL="3347085" indent="-304165" algn="l" rtl="0" eaLnBrk="1" fontAlgn="base" hangingPunct="1">
        <a:spcBef>
          <a:spcPct val="20000"/>
        </a:spcBef>
        <a:spcAft>
          <a:spcPct val="0"/>
        </a:spcAft>
        <a:buFont typeface="Arial" panose="020B0604020202020204" pitchFamily="34" charset="0"/>
        <a:buChar char="~"/>
        <a:defRPr sz="2100">
          <a:solidFill>
            <a:schemeClr val="tx1"/>
          </a:solidFill>
          <a:latin typeface="+mn-lt"/>
          <a:ea typeface="+mn-ea"/>
          <a:cs typeface="+mn-cs"/>
        </a:defRPr>
      </a:lvl6pPr>
      <a:lvl7pPr marL="3955415" indent="-304165" algn="l" rtl="0" eaLnBrk="1" fontAlgn="base" hangingPunct="1">
        <a:spcBef>
          <a:spcPct val="20000"/>
        </a:spcBef>
        <a:spcAft>
          <a:spcPct val="0"/>
        </a:spcAft>
        <a:buFont typeface="Arial" panose="020B0604020202020204" pitchFamily="34" charset="0"/>
        <a:buChar char="~"/>
        <a:defRPr sz="2100">
          <a:solidFill>
            <a:schemeClr val="tx1"/>
          </a:solidFill>
          <a:latin typeface="+mn-lt"/>
          <a:ea typeface="+mn-ea"/>
          <a:cs typeface="+mn-cs"/>
        </a:defRPr>
      </a:lvl7pPr>
      <a:lvl8pPr marL="4564380" indent="-304165" algn="l" rtl="0" eaLnBrk="1" fontAlgn="base" hangingPunct="1">
        <a:spcBef>
          <a:spcPct val="20000"/>
        </a:spcBef>
        <a:spcAft>
          <a:spcPct val="0"/>
        </a:spcAft>
        <a:buFont typeface="Arial" panose="020B0604020202020204" pitchFamily="34" charset="0"/>
        <a:buChar char="~"/>
        <a:defRPr sz="2100">
          <a:solidFill>
            <a:schemeClr val="tx1"/>
          </a:solidFill>
          <a:latin typeface="+mn-lt"/>
          <a:ea typeface="+mn-ea"/>
          <a:cs typeface="+mn-cs"/>
        </a:defRPr>
      </a:lvl8pPr>
      <a:lvl9pPr marL="5172710" indent="-304165" algn="l" rtl="0" eaLnBrk="1" fontAlgn="base" hangingPunct="1">
        <a:spcBef>
          <a:spcPct val="20000"/>
        </a:spcBef>
        <a:spcAft>
          <a:spcPct val="0"/>
        </a:spcAft>
        <a:buFont typeface="Arial" panose="020B0604020202020204" pitchFamily="34" charset="0"/>
        <a:buChar char="~"/>
        <a:defRPr sz="2100">
          <a:solidFill>
            <a:schemeClr val="tx1"/>
          </a:solidFill>
          <a:latin typeface="+mn-lt"/>
          <a:ea typeface="+mn-ea"/>
          <a:cs typeface="+mn-cs"/>
        </a:defRPr>
      </a:lvl9pPr>
    </p:bodyStyle>
    <p:otherStyle>
      <a:defPPr>
        <a:defRPr lang="zh-CN"/>
      </a:defPPr>
      <a:lvl1pPr marL="0" algn="l" defTabSz="1217295" rtl="0" eaLnBrk="1" latinLnBrk="0" hangingPunct="1">
        <a:defRPr sz="2400" kern="1200">
          <a:solidFill>
            <a:schemeClr val="tx1"/>
          </a:solidFill>
          <a:latin typeface="+mn-lt"/>
          <a:ea typeface="+mn-ea"/>
          <a:cs typeface="+mn-cs"/>
        </a:defRPr>
      </a:lvl1pPr>
      <a:lvl2pPr marL="608330" algn="l" defTabSz="1217295" rtl="0" eaLnBrk="1" latinLnBrk="0" hangingPunct="1">
        <a:defRPr sz="2400" kern="1200">
          <a:solidFill>
            <a:schemeClr val="tx1"/>
          </a:solidFill>
          <a:latin typeface="+mn-lt"/>
          <a:ea typeface="+mn-ea"/>
          <a:cs typeface="+mn-cs"/>
        </a:defRPr>
      </a:lvl2pPr>
      <a:lvl3pPr marL="1217295" algn="l" defTabSz="1217295" rtl="0" eaLnBrk="1" latinLnBrk="0" hangingPunct="1">
        <a:defRPr sz="2400" kern="1200">
          <a:solidFill>
            <a:schemeClr val="tx1"/>
          </a:solidFill>
          <a:latin typeface="+mn-lt"/>
          <a:ea typeface="+mn-ea"/>
          <a:cs typeface="+mn-cs"/>
        </a:defRPr>
      </a:lvl3pPr>
      <a:lvl4pPr marL="1825625" algn="l" defTabSz="1217295" rtl="0" eaLnBrk="1" latinLnBrk="0" hangingPunct="1">
        <a:defRPr sz="2400" kern="1200">
          <a:solidFill>
            <a:schemeClr val="tx1"/>
          </a:solidFill>
          <a:latin typeface="+mn-lt"/>
          <a:ea typeface="+mn-ea"/>
          <a:cs typeface="+mn-cs"/>
        </a:defRPr>
      </a:lvl4pPr>
      <a:lvl5pPr marL="2433955" algn="l" defTabSz="1217295" rtl="0" eaLnBrk="1" latinLnBrk="0" hangingPunct="1">
        <a:defRPr sz="2400" kern="1200">
          <a:solidFill>
            <a:schemeClr val="tx1"/>
          </a:solidFill>
          <a:latin typeface="+mn-lt"/>
          <a:ea typeface="+mn-ea"/>
          <a:cs typeface="+mn-cs"/>
        </a:defRPr>
      </a:lvl5pPr>
      <a:lvl6pPr marL="3042920" algn="l" defTabSz="1217295" rtl="0" eaLnBrk="1" latinLnBrk="0" hangingPunct="1">
        <a:defRPr sz="2400" kern="1200">
          <a:solidFill>
            <a:schemeClr val="tx1"/>
          </a:solidFill>
          <a:latin typeface="+mn-lt"/>
          <a:ea typeface="+mn-ea"/>
          <a:cs typeface="+mn-cs"/>
        </a:defRPr>
      </a:lvl6pPr>
      <a:lvl7pPr marL="3651250" algn="l" defTabSz="1217295" rtl="0" eaLnBrk="1" latinLnBrk="0" hangingPunct="1">
        <a:defRPr sz="2400" kern="1200">
          <a:solidFill>
            <a:schemeClr val="tx1"/>
          </a:solidFill>
          <a:latin typeface="+mn-lt"/>
          <a:ea typeface="+mn-ea"/>
          <a:cs typeface="+mn-cs"/>
        </a:defRPr>
      </a:lvl7pPr>
      <a:lvl8pPr marL="4259580" algn="l" defTabSz="1217295" rtl="0" eaLnBrk="1" latinLnBrk="0" hangingPunct="1">
        <a:defRPr sz="2400" kern="1200">
          <a:solidFill>
            <a:schemeClr val="tx1"/>
          </a:solidFill>
          <a:latin typeface="+mn-lt"/>
          <a:ea typeface="+mn-ea"/>
          <a:cs typeface="+mn-cs"/>
        </a:defRPr>
      </a:lvl8pPr>
      <a:lvl9pPr marL="4868545" algn="l" defTabSz="1217295" rtl="0" eaLnBrk="1" latinLnBrk="0" hangingPunct="1">
        <a:defRPr sz="24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50000"/>
          </a:schemeClr>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1" cstate="print"/>
          <a:srcRect/>
          <a:stretch>
            <a:fillRect/>
          </a:stretch>
        </p:blipFill>
        <p:spPr bwMode="auto">
          <a:xfrm>
            <a:off x="0" y="6224589"/>
            <a:ext cx="12203113" cy="636587"/>
          </a:xfrm>
          <a:prstGeom prst="rect">
            <a:avLst/>
          </a:prstGeom>
          <a:noFill/>
          <a:ln w="9525">
            <a:noFill/>
            <a:miter lim="800000"/>
            <a:headEnd/>
            <a:tailEnd/>
          </a:ln>
        </p:spPr>
      </p:pic>
      <p:sp>
        <p:nvSpPr>
          <p:cNvPr id="3075" name="Rectangle 13"/>
          <p:cNvSpPr>
            <a:spLocks noGrp="1" noChangeArrowheads="1"/>
          </p:cNvSpPr>
          <p:nvPr>
            <p:ph type="title"/>
          </p:nvPr>
        </p:nvSpPr>
        <p:spPr bwMode="auto">
          <a:xfrm>
            <a:off x="1008063" y="325454"/>
            <a:ext cx="10179050" cy="871537"/>
          </a:xfrm>
          <a:prstGeom prst="rect">
            <a:avLst/>
          </a:prstGeom>
          <a:noFill/>
          <a:ln w="9525">
            <a:noFill/>
            <a:miter lim="800000"/>
          </a:ln>
        </p:spPr>
        <p:txBody>
          <a:bodyPr vert="horz" wrap="square" lIns="0" tIns="53321" rIns="106645" bIns="53321" numCol="1" anchor="ctr" anchorCtr="0" compatLnSpc="1"/>
          <a:lstStyle/>
          <a:p>
            <a:pPr lvl="0"/>
            <a:r>
              <a:rPr lang="zh-CN" altLang="en-US" smtClean="0"/>
              <a:t>单击此处编辑母版标题样式</a:t>
            </a:r>
            <a:endParaRPr lang="zh-CN" altLang="en-US" smtClean="0"/>
          </a:p>
        </p:txBody>
      </p:sp>
      <p:sp>
        <p:nvSpPr>
          <p:cNvPr id="81" name="Rectangle 5"/>
          <p:cNvSpPr>
            <a:spLocks noChangeArrowheads="1"/>
          </p:cNvSpPr>
          <p:nvPr/>
        </p:nvSpPr>
        <p:spPr bwMode="auto">
          <a:xfrm>
            <a:off x="4081463" y="6489703"/>
            <a:ext cx="2405062" cy="368300"/>
          </a:xfrm>
          <a:prstGeom prst="rect">
            <a:avLst/>
          </a:prstGeom>
          <a:noFill/>
          <a:ln>
            <a:noFill/>
          </a:ln>
        </p:spPr>
        <p:txBody>
          <a:bodyPr lIns="0" tIns="0" rIns="0" bIns="0"/>
          <a:lstStyle/>
          <a:p>
            <a:pPr eaLnBrk="0" hangingPunct="0">
              <a:lnSpc>
                <a:spcPct val="85000"/>
              </a:lnSpc>
              <a:defRPr/>
            </a:pPr>
            <a:r>
              <a:rPr lang="de-DE" altLang="zh-CN" sz="1200" dirty="0">
                <a:solidFill>
                  <a:srgbClr val="FFFFFF">
                    <a:lumMod val="50000"/>
                  </a:srgbClr>
                </a:solidFill>
                <a:latin typeface="FrutigerNext LT Light" pitchFamily="34" charset="0"/>
                <a:ea typeface="MS PGothic" panose="020B0600070205080204" pitchFamily="34" charset="-128"/>
              </a:rPr>
              <a:t> </a:t>
            </a:r>
            <a:fld id="{F7C991D9-3F48-4C93-B20B-3C2BA6C539EA}" type="slidenum">
              <a:rPr lang="de-DE" altLang="zh-CN" sz="1200" dirty="0">
                <a:solidFill>
                  <a:srgbClr val="FFFFFF">
                    <a:lumMod val="50000"/>
                  </a:srgbClr>
                </a:solidFill>
                <a:latin typeface="FrutigerNext LT Light" pitchFamily="34" charset="0"/>
                <a:ea typeface="MS PGothic" panose="020B0600070205080204" pitchFamily="34" charset="-128"/>
              </a:rPr>
            </a:fld>
            <a:endParaRPr lang="en-GB" altLang="zh-CN" sz="1200" dirty="0">
              <a:solidFill>
                <a:srgbClr val="FFFFFF">
                  <a:lumMod val="50000"/>
                </a:srgbClr>
              </a:solidFill>
              <a:latin typeface="FrutigerNext LT Light" pitchFamily="34" charset="0"/>
              <a:ea typeface="MS PGothic" panose="020B0600070205080204" pitchFamily="34" charset="-128"/>
            </a:endParaRPr>
          </a:p>
        </p:txBody>
      </p:sp>
      <p:pic>
        <p:nvPicPr>
          <p:cNvPr id="3077" name="Picture 2" descr="C:\Users\z00124665\Desktop\HW LOGO(横版）.png"/>
          <p:cNvPicPr>
            <a:picLocks noChangeAspect="1" noChangeArrowheads="1"/>
          </p:cNvPicPr>
          <p:nvPr/>
        </p:nvPicPr>
        <p:blipFill>
          <a:blip r:embed="rId12" cstate="print"/>
          <a:srcRect/>
          <a:stretch>
            <a:fillRect/>
          </a:stretch>
        </p:blipFill>
        <p:spPr bwMode="auto">
          <a:xfrm>
            <a:off x="10091754" y="6335713"/>
            <a:ext cx="1666875" cy="4064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Arial" panose="020B0604020202020204" pitchFamily="34" charset="0"/>
          <a:ea typeface="黑体" panose="02010609060101010101" pitchFamily="2" charset="-122"/>
          <a:cs typeface="Arial" panose="020B0604020202020204" pitchFamily="34" charset="0"/>
        </a:defRPr>
      </a:lvl1pPr>
      <a:lvl2pPr algn="l" rtl="0" eaLnBrk="0" fontAlgn="base" hangingPunct="0">
        <a:spcBef>
          <a:spcPct val="0"/>
        </a:spcBef>
        <a:spcAft>
          <a:spcPct val="0"/>
        </a:spcAft>
        <a:defRPr sz="3200" b="1">
          <a:solidFill>
            <a:srgbClr val="990000"/>
          </a:solidFill>
          <a:latin typeface="Arial" panose="020B0604020202020204" pitchFamily="34" charset="0"/>
          <a:ea typeface="黑体" panose="02010609060101010101" pitchFamily="2" charset="-122"/>
          <a:cs typeface="Arial" panose="020B0604020202020204" pitchFamily="34" charset="0"/>
        </a:defRPr>
      </a:lvl2pPr>
      <a:lvl3pPr algn="l" rtl="0" eaLnBrk="0" fontAlgn="base" hangingPunct="0">
        <a:spcBef>
          <a:spcPct val="0"/>
        </a:spcBef>
        <a:spcAft>
          <a:spcPct val="0"/>
        </a:spcAft>
        <a:defRPr sz="3200" b="1">
          <a:solidFill>
            <a:srgbClr val="990000"/>
          </a:solidFill>
          <a:latin typeface="Arial" panose="020B0604020202020204" pitchFamily="34" charset="0"/>
          <a:ea typeface="黑体" panose="02010609060101010101" pitchFamily="2" charset="-122"/>
          <a:cs typeface="Arial" panose="020B0604020202020204" pitchFamily="34" charset="0"/>
        </a:defRPr>
      </a:lvl3pPr>
      <a:lvl4pPr algn="l" rtl="0" eaLnBrk="0" fontAlgn="base" hangingPunct="0">
        <a:spcBef>
          <a:spcPct val="0"/>
        </a:spcBef>
        <a:spcAft>
          <a:spcPct val="0"/>
        </a:spcAft>
        <a:defRPr sz="3200" b="1">
          <a:solidFill>
            <a:srgbClr val="990000"/>
          </a:solidFill>
          <a:latin typeface="Arial" panose="020B0604020202020204" pitchFamily="34" charset="0"/>
          <a:ea typeface="黑体" panose="02010609060101010101" pitchFamily="2" charset="-122"/>
          <a:cs typeface="Arial" panose="020B0604020202020204" pitchFamily="34" charset="0"/>
        </a:defRPr>
      </a:lvl4pPr>
      <a:lvl5pPr algn="l" rtl="0" eaLnBrk="0" fontAlgn="base" hangingPunct="0">
        <a:spcBef>
          <a:spcPct val="0"/>
        </a:spcBef>
        <a:spcAft>
          <a:spcPct val="0"/>
        </a:spcAft>
        <a:defRPr sz="3200" b="1">
          <a:solidFill>
            <a:srgbClr val="990000"/>
          </a:solidFill>
          <a:latin typeface="Arial" panose="020B0604020202020204" pitchFamily="34" charset="0"/>
          <a:ea typeface="黑体" panose="02010609060101010101" pitchFamily="2" charset="-122"/>
          <a:cs typeface="Arial" panose="020B0604020202020204" pitchFamily="34" charset="0"/>
        </a:defRPr>
      </a:lvl5pPr>
      <a:lvl6pPr marL="608330" algn="l" rtl="0" eaLnBrk="1" fontAlgn="base" hangingPunct="1">
        <a:spcBef>
          <a:spcPct val="0"/>
        </a:spcBef>
        <a:spcAft>
          <a:spcPct val="0"/>
        </a:spcAft>
        <a:defRPr sz="4300" b="1">
          <a:solidFill>
            <a:srgbClr val="990000"/>
          </a:solidFill>
          <a:latin typeface="FrutigerNext LT Medium" pitchFamily="34" charset="0"/>
          <a:ea typeface="华文细黑" panose="02010600040101010101" pitchFamily="2" charset="-122"/>
          <a:cs typeface="宋体" panose="02010600030101010101" pitchFamily="2" charset="-122"/>
        </a:defRPr>
      </a:lvl6pPr>
      <a:lvl7pPr marL="1217295" algn="l" rtl="0" eaLnBrk="1" fontAlgn="base" hangingPunct="1">
        <a:spcBef>
          <a:spcPct val="0"/>
        </a:spcBef>
        <a:spcAft>
          <a:spcPct val="0"/>
        </a:spcAft>
        <a:defRPr sz="4300" b="1">
          <a:solidFill>
            <a:srgbClr val="990000"/>
          </a:solidFill>
          <a:latin typeface="FrutigerNext LT Medium" pitchFamily="34" charset="0"/>
          <a:ea typeface="华文细黑" panose="02010600040101010101" pitchFamily="2" charset="-122"/>
          <a:cs typeface="宋体" panose="02010600030101010101" pitchFamily="2" charset="-122"/>
        </a:defRPr>
      </a:lvl7pPr>
      <a:lvl8pPr marL="1825625" algn="l" rtl="0" eaLnBrk="1" fontAlgn="base" hangingPunct="1">
        <a:spcBef>
          <a:spcPct val="0"/>
        </a:spcBef>
        <a:spcAft>
          <a:spcPct val="0"/>
        </a:spcAft>
        <a:defRPr sz="4300" b="1">
          <a:solidFill>
            <a:srgbClr val="990000"/>
          </a:solidFill>
          <a:latin typeface="FrutigerNext LT Medium" pitchFamily="34" charset="0"/>
          <a:ea typeface="华文细黑" panose="02010600040101010101" pitchFamily="2" charset="-122"/>
          <a:cs typeface="宋体" panose="02010600030101010101" pitchFamily="2" charset="-122"/>
        </a:defRPr>
      </a:lvl8pPr>
      <a:lvl9pPr marL="2433955" algn="l" rtl="0" eaLnBrk="1" fontAlgn="base" hangingPunct="1">
        <a:spcBef>
          <a:spcPct val="0"/>
        </a:spcBef>
        <a:spcAft>
          <a:spcPct val="0"/>
        </a:spcAft>
        <a:defRPr sz="4300" b="1">
          <a:solidFill>
            <a:srgbClr val="990000"/>
          </a:solidFill>
          <a:latin typeface="FrutigerNext LT Medium" pitchFamily="34" charset="0"/>
          <a:ea typeface="华文细黑" panose="02010600040101010101" pitchFamily="2" charset="-122"/>
          <a:cs typeface="宋体" panose="02010600030101010101" pitchFamily="2" charset="-122"/>
        </a:defRPr>
      </a:lvl9pPr>
    </p:titleStyle>
    <p:bodyStyle>
      <a:lvl1pPr marL="454660" indent="-454660" algn="l" rtl="0" eaLnBrk="0" fontAlgn="base" hangingPunct="0">
        <a:lnSpc>
          <a:spcPct val="140000"/>
        </a:lnSpc>
        <a:spcBef>
          <a:spcPct val="0"/>
        </a:spcBef>
        <a:spcAft>
          <a:spcPct val="0"/>
        </a:spcAft>
        <a:buClr>
          <a:srgbClr val="777777"/>
        </a:buClr>
        <a:buSzPct val="60000"/>
        <a:buFont typeface="Wingdings" panose="05000000000000000000" pitchFamily="2" charset="2"/>
        <a:buChar char="l"/>
        <a:defRPr sz="2700">
          <a:solidFill>
            <a:schemeClr val="tx1"/>
          </a:solidFill>
          <a:latin typeface="+mn-lt"/>
          <a:ea typeface="黑体" panose="02010609060101010101" pitchFamily="2" charset="-122"/>
          <a:cs typeface="+mn-cs"/>
        </a:defRPr>
      </a:lvl1pPr>
      <a:lvl2pPr marL="987425" indent="-378460" algn="l" rtl="0" eaLnBrk="0" fontAlgn="base" hangingPunct="0">
        <a:lnSpc>
          <a:spcPct val="140000"/>
        </a:lnSpc>
        <a:spcBef>
          <a:spcPct val="0"/>
        </a:spcBef>
        <a:spcAft>
          <a:spcPct val="0"/>
        </a:spcAft>
        <a:buSzPct val="50000"/>
        <a:buFont typeface="Wingdings" panose="05000000000000000000" pitchFamily="2" charset="2"/>
        <a:buChar char="p"/>
        <a:defRPr>
          <a:solidFill>
            <a:schemeClr val="tx1"/>
          </a:solidFill>
          <a:latin typeface="+mn-lt"/>
          <a:ea typeface="+mn-ea"/>
          <a:cs typeface="+mn-cs"/>
        </a:defRPr>
      </a:lvl2pPr>
      <a:lvl3pPr marL="1519555" indent="-302895" algn="l" rtl="0" eaLnBrk="0" fontAlgn="base" hangingPunct="0">
        <a:lnSpc>
          <a:spcPct val="140000"/>
        </a:lnSpc>
        <a:spcBef>
          <a:spcPct val="0"/>
        </a:spcBef>
        <a:spcAft>
          <a:spcPct val="0"/>
        </a:spcAft>
        <a:buSzPct val="50000"/>
        <a:buFont typeface="Wingdings" panose="05000000000000000000" pitchFamily="2" charset="2"/>
        <a:buChar char="n"/>
        <a:defRPr sz="2100">
          <a:solidFill>
            <a:schemeClr val="tx1"/>
          </a:solidFill>
          <a:latin typeface="+mn-lt"/>
          <a:ea typeface="+mn-ea"/>
          <a:cs typeface="+mn-cs"/>
        </a:defRPr>
      </a:lvl3pPr>
      <a:lvl4pPr marL="2128520" indent="-302895" algn="l" rtl="0" eaLnBrk="0" fontAlgn="base" hangingPunct="0">
        <a:lnSpc>
          <a:spcPct val="140000"/>
        </a:lnSpc>
        <a:spcBef>
          <a:spcPct val="0"/>
        </a:spcBef>
        <a:spcAft>
          <a:spcPct val="0"/>
        </a:spcAft>
        <a:buChar char="–"/>
        <a:defRPr sz="1900">
          <a:solidFill>
            <a:schemeClr val="tx1"/>
          </a:solidFill>
          <a:latin typeface="+mn-lt"/>
          <a:ea typeface="+mn-ea"/>
          <a:cs typeface="+mn-cs"/>
        </a:defRPr>
      </a:lvl4pPr>
      <a:lvl5pPr marL="2736850" indent="-302895" algn="l" rtl="0" eaLnBrk="0" fontAlgn="base" hangingPunct="0">
        <a:lnSpc>
          <a:spcPct val="140000"/>
        </a:lnSpc>
        <a:spcBef>
          <a:spcPct val="0"/>
        </a:spcBef>
        <a:spcAft>
          <a:spcPct val="0"/>
        </a:spcAft>
        <a:buFont typeface="Arial" panose="020B0604020202020204" pitchFamily="34" charset="0"/>
        <a:buChar char="~"/>
        <a:defRPr sz="1600">
          <a:solidFill>
            <a:schemeClr val="tx1"/>
          </a:solidFill>
          <a:latin typeface="+mn-lt"/>
          <a:ea typeface="+mn-ea"/>
          <a:cs typeface="+mn-cs"/>
        </a:defRPr>
      </a:lvl5pPr>
      <a:lvl6pPr marL="3347085" indent="-304165" algn="l" rtl="0" eaLnBrk="1" fontAlgn="base" hangingPunct="1">
        <a:spcBef>
          <a:spcPct val="20000"/>
        </a:spcBef>
        <a:spcAft>
          <a:spcPct val="0"/>
        </a:spcAft>
        <a:buFont typeface="Arial" panose="020B0604020202020204" pitchFamily="34" charset="0"/>
        <a:buChar char="~"/>
        <a:defRPr sz="2100">
          <a:solidFill>
            <a:schemeClr val="tx1"/>
          </a:solidFill>
          <a:latin typeface="+mn-lt"/>
          <a:ea typeface="+mn-ea"/>
          <a:cs typeface="+mn-cs"/>
        </a:defRPr>
      </a:lvl6pPr>
      <a:lvl7pPr marL="3955415" indent="-304165" algn="l" rtl="0" eaLnBrk="1" fontAlgn="base" hangingPunct="1">
        <a:spcBef>
          <a:spcPct val="20000"/>
        </a:spcBef>
        <a:spcAft>
          <a:spcPct val="0"/>
        </a:spcAft>
        <a:buFont typeface="Arial" panose="020B0604020202020204" pitchFamily="34" charset="0"/>
        <a:buChar char="~"/>
        <a:defRPr sz="2100">
          <a:solidFill>
            <a:schemeClr val="tx1"/>
          </a:solidFill>
          <a:latin typeface="+mn-lt"/>
          <a:ea typeface="+mn-ea"/>
          <a:cs typeface="+mn-cs"/>
        </a:defRPr>
      </a:lvl7pPr>
      <a:lvl8pPr marL="4564380" indent="-304165" algn="l" rtl="0" eaLnBrk="1" fontAlgn="base" hangingPunct="1">
        <a:spcBef>
          <a:spcPct val="20000"/>
        </a:spcBef>
        <a:spcAft>
          <a:spcPct val="0"/>
        </a:spcAft>
        <a:buFont typeface="Arial" panose="020B0604020202020204" pitchFamily="34" charset="0"/>
        <a:buChar char="~"/>
        <a:defRPr sz="2100">
          <a:solidFill>
            <a:schemeClr val="tx1"/>
          </a:solidFill>
          <a:latin typeface="+mn-lt"/>
          <a:ea typeface="+mn-ea"/>
          <a:cs typeface="+mn-cs"/>
        </a:defRPr>
      </a:lvl8pPr>
      <a:lvl9pPr marL="5172710" indent="-304165" algn="l" rtl="0" eaLnBrk="1" fontAlgn="base" hangingPunct="1">
        <a:spcBef>
          <a:spcPct val="20000"/>
        </a:spcBef>
        <a:spcAft>
          <a:spcPct val="0"/>
        </a:spcAft>
        <a:buFont typeface="Arial" panose="020B0604020202020204" pitchFamily="34" charset="0"/>
        <a:buChar char="~"/>
        <a:defRPr sz="2100">
          <a:solidFill>
            <a:schemeClr val="tx1"/>
          </a:solidFill>
          <a:latin typeface="+mn-lt"/>
          <a:ea typeface="+mn-ea"/>
          <a:cs typeface="+mn-cs"/>
        </a:defRPr>
      </a:lvl9pPr>
    </p:bodyStyle>
    <p:otherStyle>
      <a:defPPr>
        <a:defRPr lang="zh-CN"/>
      </a:defPPr>
      <a:lvl1pPr marL="0" algn="l" defTabSz="1217295" rtl="0" eaLnBrk="1" latinLnBrk="0" hangingPunct="1">
        <a:defRPr sz="2400" kern="1200">
          <a:solidFill>
            <a:schemeClr val="tx1"/>
          </a:solidFill>
          <a:latin typeface="+mn-lt"/>
          <a:ea typeface="+mn-ea"/>
          <a:cs typeface="+mn-cs"/>
        </a:defRPr>
      </a:lvl1pPr>
      <a:lvl2pPr marL="608330" algn="l" defTabSz="1217295" rtl="0" eaLnBrk="1" latinLnBrk="0" hangingPunct="1">
        <a:defRPr sz="2400" kern="1200">
          <a:solidFill>
            <a:schemeClr val="tx1"/>
          </a:solidFill>
          <a:latin typeface="+mn-lt"/>
          <a:ea typeface="+mn-ea"/>
          <a:cs typeface="+mn-cs"/>
        </a:defRPr>
      </a:lvl2pPr>
      <a:lvl3pPr marL="1217295" algn="l" defTabSz="1217295" rtl="0" eaLnBrk="1" latinLnBrk="0" hangingPunct="1">
        <a:defRPr sz="2400" kern="1200">
          <a:solidFill>
            <a:schemeClr val="tx1"/>
          </a:solidFill>
          <a:latin typeface="+mn-lt"/>
          <a:ea typeface="+mn-ea"/>
          <a:cs typeface="+mn-cs"/>
        </a:defRPr>
      </a:lvl3pPr>
      <a:lvl4pPr marL="1825625" algn="l" defTabSz="1217295" rtl="0" eaLnBrk="1" latinLnBrk="0" hangingPunct="1">
        <a:defRPr sz="2400" kern="1200">
          <a:solidFill>
            <a:schemeClr val="tx1"/>
          </a:solidFill>
          <a:latin typeface="+mn-lt"/>
          <a:ea typeface="+mn-ea"/>
          <a:cs typeface="+mn-cs"/>
        </a:defRPr>
      </a:lvl4pPr>
      <a:lvl5pPr marL="2433955" algn="l" defTabSz="1217295" rtl="0" eaLnBrk="1" latinLnBrk="0" hangingPunct="1">
        <a:defRPr sz="2400" kern="1200">
          <a:solidFill>
            <a:schemeClr val="tx1"/>
          </a:solidFill>
          <a:latin typeface="+mn-lt"/>
          <a:ea typeface="+mn-ea"/>
          <a:cs typeface="+mn-cs"/>
        </a:defRPr>
      </a:lvl5pPr>
      <a:lvl6pPr marL="3042920" algn="l" defTabSz="1217295" rtl="0" eaLnBrk="1" latinLnBrk="0" hangingPunct="1">
        <a:defRPr sz="2400" kern="1200">
          <a:solidFill>
            <a:schemeClr val="tx1"/>
          </a:solidFill>
          <a:latin typeface="+mn-lt"/>
          <a:ea typeface="+mn-ea"/>
          <a:cs typeface="+mn-cs"/>
        </a:defRPr>
      </a:lvl6pPr>
      <a:lvl7pPr marL="3651250" algn="l" defTabSz="1217295" rtl="0" eaLnBrk="1" latinLnBrk="0" hangingPunct="1">
        <a:defRPr sz="2400" kern="1200">
          <a:solidFill>
            <a:schemeClr val="tx1"/>
          </a:solidFill>
          <a:latin typeface="+mn-lt"/>
          <a:ea typeface="+mn-ea"/>
          <a:cs typeface="+mn-cs"/>
        </a:defRPr>
      </a:lvl7pPr>
      <a:lvl8pPr marL="4259580" algn="l" defTabSz="1217295" rtl="0" eaLnBrk="1" latinLnBrk="0" hangingPunct="1">
        <a:defRPr sz="2400" kern="1200">
          <a:solidFill>
            <a:schemeClr val="tx1"/>
          </a:solidFill>
          <a:latin typeface="+mn-lt"/>
          <a:ea typeface="+mn-ea"/>
          <a:cs typeface="+mn-cs"/>
        </a:defRPr>
      </a:lvl8pPr>
      <a:lvl9pPr marL="4868545" algn="l" defTabSz="1217295" rtl="0" eaLnBrk="1" latinLnBrk="0" hangingPunct="1">
        <a:defRPr sz="24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50000"/>
          </a:schemeClr>
        </a:solidFill>
        <a:effectLst/>
      </p:bgPr>
    </p:bg>
    <p:spTree>
      <p:nvGrpSpPr>
        <p:cNvPr id="1" name=""/>
        <p:cNvGrpSpPr/>
        <p:nvPr/>
      </p:nvGrpSpPr>
      <p:grpSpPr>
        <a:xfrm>
          <a:off x="0" y="0"/>
          <a:ext cx="0" cy="0"/>
          <a:chOff x="0" y="0"/>
          <a:chExt cx="0" cy="0"/>
        </a:xfrm>
      </p:grpSpPr>
      <p:sp>
        <p:nvSpPr>
          <p:cNvPr id="5" name="矩形 4"/>
          <p:cNvSpPr/>
          <p:nvPr/>
        </p:nvSpPr>
        <p:spPr>
          <a:xfrm>
            <a:off x="1603" y="6349"/>
            <a:ext cx="12193589" cy="6851651"/>
          </a:xfrm>
          <a:prstGeom prst="rect">
            <a:avLst/>
          </a:prstGeom>
          <a:blipFill dpi="0" rotWithShape="1">
            <a:blip r:embed="rId40" cstate="print">
              <a:duotone>
                <a:prstClr val="black"/>
                <a:schemeClr val="accent4">
                  <a:tint val="45000"/>
                  <a:satMod val="400000"/>
                </a:schemeClr>
              </a:duotone>
              <a:extLst>
                <a:ext uri="{BEBA8EAE-BF5A-486C-A8C5-ECC9F3942E4B}">
                  <a14:imgProps xmlns:a14="http://schemas.microsoft.com/office/drawing/2010/main">
                    <a14:imgLayer r:embed="rId41">
                      <a14:imgEffect>
                        <a14:brightnessContrast brigh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267" tIns="45634" rIns="91267" bIns="45634" rtlCol="0" anchor="ctr"/>
          <a:lstStyle/>
          <a:p>
            <a:pPr algn="ctr"/>
            <a:endParaRPr lang="zh-CN" altLang="en-US">
              <a:solidFill>
                <a:prstClr val="white"/>
              </a:solidFill>
            </a:endParaRPr>
          </a:p>
        </p:txBody>
      </p:sp>
      <p:sp>
        <p:nvSpPr>
          <p:cNvPr id="1470550" name="Rectangle 86"/>
          <p:cNvSpPr>
            <a:spLocks noChangeArrowheads="1"/>
          </p:cNvSpPr>
          <p:nvPr/>
        </p:nvSpPr>
        <p:spPr bwMode="auto">
          <a:xfrm>
            <a:off x="366713" y="6396041"/>
            <a:ext cx="1409700" cy="461963"/>
          </a:xfrm>
          <a:prstGeom prst="rect">
            <a:avLst/>
          </a:prstGeom>
          <a:noFill/>
          <a:ln w="9525">
            <a:noFill/>
            <a:miter lim="800000"/>
          </a:ln>
          <a:effectLst/>
        </p:spPr>
        <p:txBody>
          <a:bodyPr lIns="0" tIns="0" rIns="0" bIns="0"/>
          <a:lstStyle/>
          <a:p>
            <a:pPr defTabSz="782955" eaLnBrk="0" hangingPunct="0">
              <a:lnSpc>
                <a:spcPct val="85000"/>
              </a:lnSpc>
            </a:pPr>
            <a:endParaRPr lang="de-DE" sz="900" dirty="0">
              <a:solidFill>
                <a:srgbClr val="000000"/>
              </a:solidFill>
              <a:latin typeface="FrutigerNext LT Light" pitchFamily="34" charset="0"/>
              <a:ea typeface="MS PGothic" panose="020B0600070205080204" pitchFamily="34" charset="-128"/>
            </a:endParaRPr>
          </a:p>
          <a:p>
            <a:pPr defTabSz="782955" eaLnBrk="0" hangingPunct="0">
              <a:lnSpc>
                <a:spcPct val="85000"/>
              </a:lnSpc>
            </a:pPr>
            <a:r>
              <a:rPr lang="de-DE" sz="900" dirty="0">
                <a:solidFill>
                  <a:srgbClr val="000000"/>
                </a:solidFill>
                <a:latin typeface="FrutigerNext LT Light" pitchFamily="34" charset="0"/>
                <a:ea typeface="MS PGothic" panose="020B0600070205080204" pitchFamily="34" charset="-128"/>
              </a:rPr>
              <a:t>Page </a:t>
            </a:r>
            <a:fld id="{E68EC476-442B-4BB7-9603-F1440C241F3D}" type="slidenum">
              <a:rPr lang="de-DE" sz="900" dirty="0">
                <a:solidFill>
                  <a:srgbClr val="000000"/>
                </a:solidFill>
                <a:latin typeface="FrutigerNext LT Light" pitchFamily="34" charset="0"/>
                <a:ea typeface="MS PGothic" panose="020B0600070205080204" pitchFamily="34" charset="-128"/>
              </a:rPr>
            </a:fld>
            <a:endParaRPr lang="en-GB" sz="900" dirty="0">
              <a:solidFill>
                <a:srgbClr val="000000"/>
              </a:solidFill>
              <a:latin typeface="FrutigerNext LT Light" pitchFamily="34" charset="0"/>
              <a:ea typeface="MS PGothic" panose="020B0600070205080204" pitchFamily="34" charset="-128"/>
            </a:endParaRPr>
          </a:p>
        </p:txBody>
      </p:sp>
      <p:pic>
        <p:nvPicPr>
          <p:cNvPr id="1470551" name="Picture 87" descr="图片3副本"/>
          <p:cNvPicPr>
            <a:picLocks noChangeAspect="1" noChangeArrowheads="1"/>
          </p:cNvPicPr>
          <p:nvPr/>
        </p:nvPicPr>
        <p:blipFill>
          <a:blip r:embed="rId42" cstate="print"/>
          <a:srcRect/>
          <a:stretch>
            <a:fillRect/>
          </a:stretch>
        </p:blipFill>
        <p:spPr bwMode="auto">
          <a:xfrm>
            <a:off x="10182226" y="6386530"/>
            <a:ext cx="1295400" cy="307975"/>
          </a:xfrm>
          <a:prstGeom prst="rect">
            <a:avLst/>
          </a:prstGeom>
          <a:noFill/>
        </p:spPr>
      </p:pic>
      <p:sp>
        <p:nvSpPr>
          <p:cNvPr id="63" name="Text Box 5"/>
          <p:cNvSpPr txBox="1">
            <a:spLocks noChangeArrowheads="1"/>
          </p:cNvSpPr>
          <p:nvPr/>
        </p:nvSpPr>
        <p:spPr bwMode="auto">
          <a:xfrm>
            <a:off x="4683137" y="6478588"/>
            <a:ext cx="2993455" cy="20518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91267"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2495" fontAlgn="auto">
              <a:spcBef>
                <a:spcPts val="0"/>
              </a:spcBef>
              <a:spcAft>
                <a:spcPts val="0"/>
              </a:spcAft>
              <a:defRPr/>
            </a:pPr>
            <a:r>
              <a:rPr lang="en-US" altLang="zh-CN" sz="1300" kern="0" dirty="0" smtClean="0">
                <a:solidFill>
                  <a:srgbClr val="000000">
                    <a:lumMod val="65000"/>
                    <a:lumOff val="35000"/>
                  </a:srgbClr>
                </a:solidFill>
                <a:latin typeface="FrutigerNext LT Light" pitchFamily="34" charset="0"/>
                <a:ea typeface="MS PGothic" panose="020B0600070205080204" pitchFamily="34" charset="-128"/>
              </a:rPr>
              <a:t>HUAWEI TECHNOLOGIES CO., LTD.</a:t>
            </a:r>
            <a:endParaRPr lang="en-US" altLang="zh-CN" sz="1300" kern="0" dirty="0" smtClean="0">
              <a:solidFill>
                <a:srgbClr val="000000">
                  <a:lumMod val="65000"/>
                  <a:lumOff val="35000"/>
                </a:srgbClr>
              </a:solidFill>
              <a:latin typeface="FrutigerNext LT Light" pitchFamily="34" charset="0"/>
              <a:ea typeface="MS PGothic" panose="020B0600070205080204" pitchFamily="34" charset="-128"/>
            </a:endParaRPr>
          </a:p>
        </p:txBody>
      </p:sp>
      <p:pic>
        <p:nvPicPr>
          <p:cNvPr id="6" name="Picture 2" descr="C:\Program Files\eSpace-ecs\UserData\z00111435\ReceiveFile\DC2logoAI文件201419（深蓝色）.png"/>
          <p:cNvPicPr>
            <a:picLocks noChangeAspect="1" noChangeArrowheads="1"/>
          </p:cNvPicPr>
          <p:nvPr userDrawn="1"/>
        </p:nvPicPr>
        <p:blipFill>
          <a:blip r:embed="rId43" cstate="print"/>
          <a:srcRect/>
          <a:stretch>
            <a:fillRect/>
          </a:stretch>
        </p:blipFill>
        <p:spPr bwMode="auto">
          <a:xfrm>
            <a:off x="9070266" y="6197685"/>
            <a:ext cx="842663" cy="453667"/>
          </a:xfrm>
          <a:prstGeom prst="rect">
            <a:avLst/>
          </a:prstGeom>
          <a:noFill/>
        </p:spPr>
      </p:pic>
    </p:spTree>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2" r:id="rId15"/>
    <p:sldLayoutId id="2147483833" r:id="rId16"/>
    <p:sldLayoutId id="2147483834" r:id="rId17"/>
    <p:sldLayoutId id="2147483835" r:id="rId18"/>
    <p:sldLayoutId id="2147483836" r:id="rId19"/>
    <p:sldLayoutId id="2147483837" r:id="rId20"/>
    <p:sldLayoutId id="2147483838" r:id="rId21"/>
    <p:sldLayoutId id="2147483839" r:id="rId22"/>
    <p:sldLayoutId id="2147483840" r:id="rId23"/>
    <p:sldLayoutId id="2147483841" r:id="rId24"/>
    <p:sldLayoutId id="2147483842" r:id="rId25"/>
    <p:sldLayoutId id="2147483843" r:id="rId26"/>
    <p:sldLayoutId id="2147483844" r:id="rId27"/>
    <p:sldLayoutId id="2147483845" r:id="rId28"/>
    <p:sldLayoutId id="2147483846" r:id="rId29"/>
    <p:sldLayoutId id="2147483847" r:id="rId30"/>
    <p:sldLayoutId id="2147483848" r:id="rId31"/>
    <p:sldLayoutId id="2147483849" r:id="rId32"/>
    <p:sldLayoutId id="2147483850" r:id="rId33"/>
    <p:sldLayoutId id="2147483851" r:id="rId34"/>
    <p:sldLayoutId id="2147483852" r:id="rId35"/>
    <p:sldLayoutId id="2147483853" r:id="rId36"/>
    <p:sldLayoutId id="2147483854" r:id="rId37"/>
    <p:sldLayoutId id="2147483855" r:id="rId38"/>
    <p:sldLayoutId id="2147483856" r:id="rId39"/>
  </p:sldLayoutIdLst>
  <p:transition>
    <p:fade thruBlk="1"/>
  </p:transition>
  <p:timing>
    <p:tnLst>
      <p:par>
        <p:cTn id="1" dur="indefinite" restart="never" nodeType="tmRoot"/>
      </p:par>
    </p:tnLst>
  </p:timing>
  <p:txStyles>
    <p:title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5pPr>
      <a:lvl6pPr marL="456565"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6pPr>
      <a:lvl7pPr marL="912495"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7pPr>
      <a:lvl8pPr marL="136906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8pPr>
      <a:lvl9pPr marL="1825625"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9pPr>
    </p:titleStyle>
    <p:bodyStyle>
      <a:lvl1pPr marL="342265" indent="-342265"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1680" indent="-285115" algn="l" rtl="0" eaLnBrk="1" fontAlgn="base" hangingPunct="1">
        <a:spcBef>
          <a:spcPct val="20000"/>
        </a:spcBef>
        <a:spcAft>
          <a:spcPct val="0"/>
        </a:spcAft>
        <a:buFont typeface="Arial" panose="020B0604020202020204" pitchFamily="34" charset="0"/>
        <a:buChar char="›"/>
        <a:defRPr sz="2000">
          <a:solidFill>
            <a:schemeClr val="tx1"/>
          </a:solidFill>
          <a:latin typeface="+mn-lt"/>
          <a:ea typeface="+mn-ea"/>
          <a:cs typeface="+mn-cs"/>
        </a:defRPr>
      </a:lvl2pPr>
      <a:lvl3pPr marL="1141095" indent="-227965"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7025" indent="-227965" algn="l" rtl="0" eaLnBrk="1" fontAlgn="base" hangingPunct="1">
        <a:spcBef>
          <a:spcPct val="20000"/>
        </a:spcBef>
        <a:spcAft>
          <a:spcPct val="0"/>
        </a:spcAft>
        <a:buChar char="–"/>
        <a:defRPr sz="1600">
          <a:solidFill>
            <a:schemeClr val="tx1"/>
          </a:solidFill>
          <a:latin typeface="+mn-lt"/>
          <a:ea typeface="+mn-ea"/>
          <a:cs typeface="+mn-cs"/>
        </a:defRPr>
      </a:lvl4pPr>
      <a:lvl5pPr marL="2053590"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5pPr>
      <a:lvl6pPr marL="2510155"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6pPr>
      <a:lvl7pPr marL="2966085"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7pPr>
      <a:lvl8pPr marL="3422650"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8pPr>
      <a:lvl9pPr marL="3879215"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9pPr>
    </p:bodyStyle>
    <p:otherStyle>
      <a:defPPr>
        <a:defRPr lang="zh-CN"/>
      </a:defPPr>
      <a:lvl1pPr marL="0" algn="l" defTabSz="912495" rtl="0" eaLnBrk="1" latinLnBrk="0" hangingPunct="1">
        <a:defRPr sz="1700" kern="1200">
          <a:solidFill>
            <a:schemeClr val="tx1"/>
          </a:solidFill>
          <a:latin typeface="+mn-lt"/>
          <a:ea typeface="+mn-ea"/>
          <a:cs typeface="+mn-cs"/>
        </a:defRPr>
      </a:lvl1pPr>
      <a:lvl2pPr marL="456565" algn="l" defTabSz="912495" rtl="0" eaLnBrk="1" latinLnBrk="0" hangingPunct="1">
        <a:defRPr sz="1700" kern="1200">
          <a:solidFill>
            <a:schemeClr val="tx1"/>
          </a:solidFill>
          <a:latin typeface="+mn-lt"/>
          <a:ea typeface="+mn-ea"/>
          <a:cs typeface="+mn-cs"/>
        </a:defRPr>
      </a:lvl2pPr>
      <a:lvl3pPr marL="912495" algn="l" defTabSz="912495" rtl="0" eaLnBrk="1" latinLnBrk="0" hangingPunct="1">
        <a:defRPr sz="1700" kern="1200">
          <a:solidFill>
            <a:schemeClr val="tx1"/>
          </a:solidFill>
          <a:latin typeface="+mn-lt"/>
          <a:ea typeface="+mn-ea"/>
          <a:cs typeface="+mn-cs"/>
        </a:defRPr>
      </a:lvl3pPr>
      <a:lvl4pPr marL="1369060" algn="l" defTabSz="912495" rtl="0" eaLnBrk="1" latinLnBrk="0" hangingPunct="1">
        <a:defRPr sz="1700" kern="1200">
          <a:solidFill>
            <a:schemeClr val="tx1"/>
          </a:solidFill>
          <a:latin typeface="+mn-lt"/>
          <a:ea typeface="+mn-ea"/>
          <a:cs typeface="+mn-cs"/>
        </a:defRPr>
      </a:lvl4pPr>
      <a:lvl5pPr marL="1825625" algn="l" defTabSz="912495" rtl="0" eaLnBrk="1" latinLnBrk="0" hangingPunct="1">
        <a:defRPr sz="1700" kern="1200">
          <a:solidFill>
            <a:schemeClr val="tx1"/>
          </a:solidFill>
          <a:latin typeface="+mn-lt"/>
          <a:ea typeface="+mn-ea"/>
          <a:cs typeface="+mn-cs"/>
        </a:defRPr>
      </a:lvl5pPr>
      <a:lvl6pPr marL="2281555" algn="l" defTabSz="912495" rtl="0" eaLnBrk="1" latinLnBrk="0" hangingPunct="1">
        <a:defRPr sz="1700" kern="1200">
          <a:solidFill>
            <a:schemeClr val="tx1"/>
          </a:solidFill>
          <a:latin typeface="+mn-lt"/>
          <a:ea typeface="+mn-ea"/>
          <a:cs typeface="+mn-cs"/>
        </a:defRPr>
      </a:lvl6pPr>
      <a:lvl7pPr marL="2738120" algn="l" defTabSz="912495" rtl="0" eaLnBrk="1" latinLnBrk="0" hangingPunct="1">
        <a:defRPr sz="1700" kern="1200">
          <a:solidFill>
            <a:schemeClr val="tx1"/>
          </a:solidFill>
          <a:latin typeface="+mn-lt"/>
          <a:ea typeface="+mn-ea"/>
          <a:cs typeface="+mn-cs"/>
        </a:defRPr>
      </a:lvl7pPr>
      <a:lvl8pPr marL="3194685" algn="l" defTabSz="912495" rtl="0" eaLnBrk="1" latinLnBrk="0" hangingPunct="1">
        <a:defRPr sz="1700" kern="1200">
          <a:solidFill>
            <a:schemeClr val="tx1"/>
          </a:solidFill>
          <a:latin typeface="+mn-lt"/>
          <a:ea typeface="+mn-ea"/>
          <a:cs typeface="+mn-cs"/>
        </a:defRPr>
      </a:lvl8pPr>
      <a:lvl9pPr marL="3650615" algn="l" defTabSz="912495" rtl="0" eaLnBrk="1" latinLnBrk="0" hangingPunct="1">
        <a:defRPr sz="17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50000"/>
          </a:schemeClr>
        </a:solidFill>
        <a:effectLst/>
      </p:bgPr>
    </p:bg>
    <p:spTree>
      <p:nvGrpSpPr>
        <p:cNvPr id="1" name=""/>
        <p:cNvGrpSpPr/>
        <p:nvPr/>
      </p:nvGrpSpPr>
      <p:grpSpPr>
        <a:xfrm>
          <a:off x="0" y="0"/>
          <a:ext cx="0" cy="0"/>
          <a:chOff x="0" y="0"/>
          <a:chExt cx="0" cy="0"/>
        </a:xfrm>
      </p:grpSpPr>
      <p:pic>
        <p:nvPicPr>
          <p:cNvPr id="5122" name="Picture 211" descr="内页元素3-1"/>
          <p:cNvPicPr>
            <a:picLocks noChangeAspect="1" noChangeArrowheads="1"/>
          </p:cNvPicPr>
          <p:nvPr userDrawn="1"/>
        </p:nvPicPr>
        <p:blipFill>
          <a:blip r:embed="rId28" cstate="print"/>
          <a:srcRect/>
          <a:stretch>
            <a:fillRect/>
          </a:stretch>
        </p:blipFill>
        <p:spPr bwMode="auto">
          <a:xfrm>
            <a:off x="0" y="1"/>
            <a:ext cx="12193588" cy="6492875"/>
          </a:xfrm>
          <a:prstGeom prst="rect">
            <a:avLst/>
          </a:prstGeom>
          <a:noFill/>
          <a:ln w="9525">
            <a:noFill/>
            <a:miter lim="800000"/>
            <a:headEnd/>
            <a:tailEnd/>
          </a:ln>
        </p:spPr>
      </p:pic>
      <p:sp>
        <p:nvSpPr>
          <p:cNvPr id="28884" name="Text Box 212"/>
          <p:cNvSpPr txBox="1">
            <a:spLocks noChangeArrowheads="1"/>
          </p:cNvSpPr>
          <p:nvPr userDrawn="1"/>
        </p:nvSpPr>
        <p:spPr bwMode="auto">
          <a:xfrm>
            <a:off x="869953" y="6467485"/>
            <a:ext cx="2210029" cy="263704"/>
          </a:xfrm>
          <a:prstGeom prst="rect">
            <a:avLst/>
          </a:prstGeom>
          <a:noFill/>
          <a:ln w="9525">
            <a:noFill/>
            <a:miter lim="800000"/>
          </a:ln>
        </p:spPr>
        <p:txBody>
          <a:bodyPr wrap="none" lIns="78120" tIns="39073" rIns="78120" bIns="39073">
            <a:spAutoFit/>
          </a:bodyPr>
          <a:lstStyle/>
          <a:p>
            <a:pPr defTabSz="782320" eaLnBrk="0" hangingPunct="0">
              <a:defRPr/>
            </a:pPr>
            <a:r>
              <a:rPr lang="en-US" altLang="zh-CN" sz="1200" dirty="0">
                <a:solidFill>
                  <a:srgbClr val="000000"/>
                </a:solidFill>
                <a:latin typeface="FrutigerNext LT Bold"/>
                <a:ea typeface="MS PGothic" panose="020B0600070205080204" pitchFamily="34" charset="-128"/>
              </a:rPr>
              <a:t>HISILICON SEMICONDUCTOR</a:t>
            </a:r>
            <a:endParaRPr lang="en-US" altLang="zh-CN" sz="1200" dirty="0">
              <a:solidFill>
                <a:srgbClr val="000000"/>
              </a:solidFill>
              <a:latin typeface="FrutigerNext LT Bold"/>
              <a:ea typeface="MS PGothic" panose="020B0600070205080204" pitchFamily="34" charset="-128"/>
            </a:endParaRPr>
          </a:p>
        </p:txBody>
      </p:sp>
      <p:sp>
        <p:nvSpPr>
          <p:cNvPr id="28885" name="Rectangle 213"/>
          <p:cNvSpPr>
            <a:spLocks noGrp="1" noChangeArrowheads="1"/>
          </p:cNvSpPr>
          <p:nvPr>
            <p:ph type="dt" sz="half" idx="2"/>
          </p:nvPr>
        </p:nvSpPr>
        <p:spPr bwMode="auto">
          <a:xfrm>
            <a:off x="7910513" y="6402388"/>
            <a:ext cx="1409700" cy="1101725"/>
          </a:xfrm>
          <a:prstGeom prst="rect">
            <a:avLst/>
          </a:prstGeom>
          <a:noFill/>
          <a:ln w="9525">
            <a:noFill/>
            <a:miter lim="800000"/>
          </a:ln>
          <a:effectLst/>
        </p:spPr>
        <p:txBody>
          <a:bodyPr vert="horz" wrap="square" lIns="0" tIns="0" rIns="0" bIns="0" numCol="1" anchor="t" anchorCtr="0" compatLnSpc="1"/>
          <a:lstStyle>
            <a:lvl1pPr algn="l" eaLnBrk="0" hangingPunct="0">
              <a:lnSpc>
                <a:spcPct val="85000"/>
              </a:lnSpc>
              <a:defRPr kumimoji="0" sz="900">
                <a:solidFill>
                  <a:srgbClr val="000000"/>
                </a:solidFill>
                <a:latin typeface="FrutigerNext LT Medium"/>
                <a:ea typeface="MS PGothic" panose="020B0600070205080204" pitchFamily="34" charset="-128"/>
              </a:defRPr>
            </a:lvl1pPr>
          </a:lstStyle>
          <a:p>
            <a:pPr>
              <a:defRPr/>
            </a:pPr>
            <a:endParaRPr lang="de-DE" altLang="zh-CN"/>
          </a:p>
          <a:p>
            <a:pPr>
              <a:defRPr/>
            </a:pPr>
            <a:r>
              <a:rPr lang="de-DE" altLang="zh-CN"/>
              <a:t>Page </a:t>
            </a:r>
            <a:fld id="{420662D5-722B-453B-96E0-740BD5934EAF}" type="slidenum">
              <a:rPr lang="de-DE" altLang="zh-CN"/>
            </a:fld>
            <a:endParaRPr lang="en-GB" altLang="zh-CN"/>
          </a:p>
        </p:txBody>
      </p:sp>
      <p:grpSp>
        <p:nvGrpSpPr>
          <p:cNvPr id="2" name="Group 214"/>
          <p:cNvGrpSpPr/>
          <p:nvPr userDrawn="1"/>
        </p:nvGrpSpPr>
        <p:grpSpPr bwMode="auto">
          <a:xfrm>
            <a:off x="0" y="6216651"/>
            <a:ext cx="12195175" cy="635000"/>
            <a:chOff x="0" y="3920"/>
            <a:chExt cx="7682" cy="400"/>
          </a:xfrm>
        </p:grpSpPr>
        <p:pic>
          <p:nvPicPr>
            <p:cNvPr id="5180" name="Picture 215" descr="图片1"/>
            <p:cNvPicPr>
              <a:picLocks noChangeAspect="1" noChangeArrowheads="1"/>
            </p:cNvPicPr>
            <p:nvPr userDrawn="1"/>
          </p:nvPicPr>
          <p:blipFill>
            <a:blip r:embed="rId29" cstate="print"/>
            <a:srcRect/>
            <a:stretch>
              <a:fillRect/>
            </a:stretch>
          </p:blipFill>
          <p:spPr bwMode="auto">
            <a:xfrm>
              <a:off x="0" y="3920"/>
              <a:ext cx="5760" cy="400"/>
            </a:xfrm>
            <a:prstGeom prst="rect">
              <a:avLst/>
            </a:prstGeom>
            <a:noFill/>
            <a:ln w="9525">
              <a:noFill/>
              <a:miter lim="800000"/>
              <a:headEnd/>
              <a:tailEnd/>
            </a:ln>
          </p:spPr>
        </p:pic>
        <p:pic>
          <p:nvPicPr>
            <p:cNvPr id="5181" name="Picture 216" descr="图片1"/>
            <p:cNvPicPr>
              <a:picLocks noChangeAspect="1" noChangeArrowheads="1"/>
            </p:cNvPicPr>
            <p:nvPr userDrawn="1"/>
          </p:nvPicPr>
          <p:blipFill>
            <a:blip r:embed="rId29" cstate="print"/>
            <a:srcRect/>
            <a:stretch>
              <a:fillRect/>
            </a:stretch>
          </p:blipFill>
          <p:spPr bwMode="auto">
            <a:xfrm>
              <a:off x="1539" y="3920"/>
              <a:ext cx="5760" cy="400"/>
            </a:xfrm>
            <a:prstGeom prst="rect">
              <a:avLst/>
            </a:prstGeom>
            <a:noFill/>
            <a:ln w="9525">
              <a:noFill/>
              <a:miter lim="800000"/>
              <a:headEnd/>
              <a:tailEnd/>
            </a:ln>
          </p:spPr>
        </p:pic>
        <p:pic>
          <p:nvPicPr>
            <p:cNvPr id="5182" name="Picture 217" descr="图片1"/>
            <p:cNvPicPr>
              <a:picLocks noChangeAspect="1" noChangeArrowheads="1"/>
            </p:cNvPicPr>
            <p:nvPr userDrawn="1"/>
          </p:nvPicPr>
          <p:blipFill>
            <a:blip r:embed="rId29" cstate="print"/>
            <a:srcRect/>
            <a:stretch>
              <a:fillRect/>
            </a:stretch>
          </p:blipFill>
          <p:spPr bwMode="auto">
            <a:xfrm rot="10800000">
              <a:off x="6619" y="3920"/>
              <a:ext cx="1063" cy="400"/>
            </a:xfrm>
            <a:prstGeom prst="rect">
              <a:avLst/>
            </a:prstGeom>
            <a:noFill/>
            <a:ln w="9525">
              <a:noFill/>
              <a:miter lim="800000"/>
              <a:headEnd/>
              <a:tailEnd/>
            </a:ln>
          </p:spPr>
        </p:pic>
      </p:grpSp>
      <p:sp>
        <p:nvSpPr>
          <p:cNvPr id="28890" name="Text Box 218"/>
          <p:cNvSpPr txBox="1">
            <a:spLocks noChangeArrowheads="1"/>
          </p:cNvSpPr>
          <p:nvPr userDrawn="1"/>
        </p:nvSpPr>
        <p:spPr bwMode="auto">
          <a:xfrm>
            <a:off x="869952" y="6457949"/>
            <a:ext cx="2776538" cy="261939"/>
          </a:xfrm>
          <a:prstGeom prst="rect">
            <a:avLst/>
          </a:prstGeom>
          <a:noFill/>
          <a:ln w="9525">
            <a:noFill/>
            <a:miter lim="800000"/>
          </a:ln>
        </p:spPr>
        <p:txBody>
          <a:bodyPr wrap="none" lIns="78120" tIns="39073" rIns="78120" bIns="39073">
            <a:spAutoFit/>
          </a:bodyPr>
          <a:lstStyle/>
          <a:p>
            <a:pPr defTabSz="782320" eaLnBrk="0" hangingPunct="0">
              <a:defRPr/>
            </a:pPr>
            <a:r>
              <a:rPr lang="en-US" altLang="zh-CN" sz="1200" b="1" dirty="0">
                <a:solidFill>
                  <a:srgbClr val="000000"/>
                </a:solidFill>
                <a:latin typeface="Arial" panose="020B0604020202020204" pitchFamily="34" charset="0"/>
                <a:ea typeface="MS PGothic" panose="020B0600070205080204" pitchFamily="34" charset="-128"/>
              </a:rPr>
              <a:t>HUAWEI TECHNOLOGIES CO., LTD.</a:t>
            </a:r>
            <a:endParaRPr lang="en-US" altLang="zh-CN" sz="1200" b="1" dirty="0">
              <a:solidFill>
                <a:srgbClr val="000000"/>
              </a:solidFill>
              <a:latin typeface="Arial" panose="020B0604020202020204" pitchFamily="34" charset="0"/>
              <a:ea typeface="MS PGothic" panose="020B0600070205080204" pitchFamily="34" charset="-128"/>
            </a:endParaRPr>
          </a:p>
        </p:txBody>
      </p:sp>
      <p:sp>
        <p:nvSpPr>
          <p:cNvPr id="28891" name="Rectangle 219"/>
          <p:cNvSpPr>
            <a:spLocks noChangeArrowheads="1"/>
          </p:cNvSpPr>
          <p:nvPr userDrawn="1"/>
        </p:nvSpPr>
        <p:spPr bwMode="auto">
          <a:xfrm>
            <a:off x="7910513" y="6396040"/>
            <a:ext cx="1409700" cy="1101725"/>
          </a:xfrm>
          <a:prstGeom prst="rect">
            <a:avLst/>
          </a:prstGeom>
          <a:noFill/>
          <a:ln w="9525">
            <a:noFill/>
            <a:miter lim="800000"/>
          </a:ln>
          <a:effectLst/>
        </p:spPr>
        <p:txBody>
          <a:bodyPr lIns="0" tIns="0" rIns="0" bIns="0"/>
          <a:lstStyle/>
          <a:p>
            <a:pPr defTabSz="782320" eaLnBrk="0" hangingPunct="0">
              <a:lnSpc>
                <a:spcPct val="85000"/>
              </a:lnSpc>
              <a:defRPr/>
            </a:pPr>
            <a:endParaRPr lang="de-DE" sz="900" dirty="0">
              <a:solidFill>
                <a:srgbClr val="000000"/>
              </a:solidFill>
              <a:latin typeface="Arial" panose="020B0604020202020204" pitchFamily="34" charset="0"/>
              <a:ea typeface="MS PGothic" panose="020B0600070205080204" pitchFamily="34" charset="-128"/>
            </a:endParaRPr>
          </a:p>
          <a:p>
            <a:pPr defTabSz="782320" eaLnBrk="0" hangingPunct="0">
              <a:lnSpc>
                <a:spcPct val="85000"/>
              </a:lnSpc>
              <a:defRPr/>
            </a:pPr>
            <a:r>
              <a:rPr lang="de-DE" sz="900" dirty="0">
                <a:solidFill>
                  <a:srgbClr val="000000"/>
                </a:solidFill>
                <a:latin typeface="Arial" panose="020B0604020202020204" pitchFamily="34" charset="0"/>
                <a:ea typeface="MS PGothic" panose="020B0600070205080204" pitchFamily="34" charset="-128"/>
              </a:rPr>
              <a:t>Page </a:t>
            </a:r>
            <a:fld id="{D9789A15-81B8-48CB-B688-12E09B9BF2BF}" type="slidenum">
              <a:rPr lang="de-DE" sz="900" dirty="0">
                <a:solidFill>
                  <a:srgbClr val="000000"/>
                </a:solidFill>
                <a:latin typeface="Arial" panose="020B0604020202020204" pitchFamily="34" charset="0"/>
                <a:ea typeface="MS PGothic" panose="020B0600070205080204" pitchFamily="34" charset="-128"/>
              </a:rPr>
            </a:fld>
            <a:endParaRPr lang="en-GB" sz="900" dirty="0">
              <a:solidFill>
                <a:srgbClr val="000000"/>
              </a:solidFill>
              <a:latin typeface="Arial" panose="020B0604020202020204" pitchFamily="34" charset="0"/>
              <a:ea typeface="MS PGothic" panose="020B0600070205080204" pitchFamily="34" charset="-128"/>
            </a:endParaRPr>
          </a:p>
        </p:txBody>
      </p:sp>
      <p:pic>
        <p:nvPicPr>
          <p:cNvPr id="5128" name="Picture 220" descr="图片3副本"/>
          <p:cNvPicPr>
            <a:picLocks noChangeAspect="1" noChangeArrowheads="1"/>
          </p:cNvPicPr>
          <p:nvPr userDrawn="1"/>
        </p:nvPicPr>
        <p:blipFill>
          <a:blip r:embed="rId30" cstate="print"/>
          <a:srcRect/>
          <a:stretch>
            <a:fillRect/>
          </a:stretch>
        </p:blipFill>
        <p:spPr bwMode="auto">
          <a:xfrm>
            <a:off x="10182226" y="6386539"/>
            <a:ext cx="1295400" cy="307975"/>
          </a:xfrm>
          <a:prstGeom prst="rect">
            <a:avLst/>
          </a:prstGeom>
          <a:noFill/>
          <a:ln w="9525">
            <a:noFill/>
            <a:miter lim="800000"/>
            <a:headEnd/>
            <a:tailEnd/>
          </a:ln>
        </p:spPr>
      </p:pic>
      <p:sp>
        <p:nvSpPr>
          <p:cNvPr id="5129" name="Rectangle 221"/>
          <p:cNvSpPr>
            <a:spLocks noGrp="1" noChangeArrowheads="1"/>
          </p:cNvSpPr>
          <p:nvPr>
            <p:ph type="title"/>
          </p:nvPr>
        </p:nvSpPr>
        <p:spPr bwMode="auto">
          <a:xfrm>
            <a:off x="781050" y="274637"/>
            <a:ext cx="10975975" cy="1143000"/>
          </a:xfrm>
          <a:prstGeom prst="rect">
            <a:avLst/>
          </a:prstGeom>
          <a:noFill/>
          <a:ln w="9525" algn="ctr">
            <a:noFill/>
            <a:miter lim="800000"/>
          </a:ln>
        </p:spPr>
        <p:txBody>
          <a:bodyPr vert="horz" wrap="square" lIns="91181" tIns="45587" rIns="91181" bIns="45587" numCol="1" anchor="ctr" anchorCtr="0" compatLnSpc="1"/>
          <a:lstStyle/>
          <a:p>
            <a:pPr lvl="0"/>
            <a:r>
              <a:rPr lang="zh-CN" altLang="en-US" smtClean="0"/>
              <a:t>单击此处编辑母版标题样式</a:t>
            </a:r>
            <a:endParaRPr lang="zh-CN" altLang="en-US" smtClean="0"/>
          </a:p>
        </p:txBody>
      </p:sp>
      <p:sp>
        <p:nvSpPr>
          <p:cNvPr id="5130" name="Rectangle 222"/>
          <p:cNvSpPr>
            <a:spLocks noGrp="1" noChangeArrowheads="1"/>
          </p:cNvSpPr>
          <p:nvPr>
            <p:ph type="body" idx="1"/>
          </p:nvPr>
        </p:nvSpPr>
        <p:spPr bwMode="auto">
          <a:xfrm>
            <a:off x="781050" y="1600201"/>
            <a:ext cx="10975975" cy="4525963"/>
          </a:xfrm>
          <a:prstGeom prst="rect">
            <a:avLst/>
          </a:prstGeom>
          <a:noFill/>
          <a:ln w="9525" algn="ctr">
            <a:noFill/>
            <a:miter lim="800000"/>
          </a:ln>
        </p:spPr>
        <p:txBody>
          <a:bodyPr vert="horz" wrap="square" lIns="91181" tIns="45587" rIns="91181" bIns="45587"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28895" name="Rectangle 223"/>
          <p:cNvSpPr>
            <a:spLocks noChangeArrowheads="1"/>
          </p:cNvSpPr>
          <p:nvPr userDrawn="1"/>
        </p:nvSpPr>
        <p:spPr bwMode="auto">
          <a:xfrm>
            <a:off x="-2460625" y="528639"/>
            <a:ext cx="2460625" cy="5307012"/>
          </a:xfrm>
          <a:prstGeom prst="rect">
            <a:avLst/>
          </a:prstGeom>
          <a:noFill/>
          <a:ln w="9525">
            <a:noFill/>
            <a:miter lim="800000"/>
          </a:ln>
          <a:effectLst/>
        </p:spPr>
        <p:txBody>
          <a:bodyPr lIns="87558" tIns="43767" rIns="87558" bIns="43767"/>
          <a:lstStyle/>
          <a:p>
            <a:pPr algn="r">
              <a:lnSpc>
                <a:spcPct val="125000"/>
              </a:lnSpc>
              <a:spcBef>
                <a:spcPct val="20000"/>
              </a:spcBef>
              <a:buClr>
                <a:srgbClr val="990000"/>
              </a:buClr>
              <a:defRPr/>
            </a:pPr>
            <a:r>
              <a:rPr lang="zh-CN" altLang="en-US" sz="1100" dirty="0">
                <a:solidFill>
                  <a:srgbClr val="F8F8F8"/>
                </a:solidFill>
                <a:latin typeface="Arial" panose="020B0604020202020204" pitchFamily="34" charset="0"/>
                <a:ea typeface="华文细黑" panose="02010600040101010101" pitchFamily="2" charset="-122"/>
              </a:rPr>
              <a:t>英文标题</a:t>
            </a:r>
            <a:r>
              <a:rPr lang="en-US" altLang="zh-CN" sz="1100" dirty="0">
                <a:solidFill>
                  <a:srgbClr val="F8F8F8"/>
                </a:solidFill>
                <a:latin typeface="Arial" panose="020B0604020202020204" pitchFamily="34" charset="0"/>
                <a:ea typeface="华文细黑" panose="02010600040101010101" pitchFamily="2" charset="-122"/>
              </a:rPr>
              <a:t>:32-35pt  </a:t>
            </a:r>
            <a:endParaRPr lang="en-US" altLang="zh-CN"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Arial" panose="020B0604020202020204" pitchFamily="34" charset="0"/>
                <a:ea typeface="华文细黑" panose="02010600040101010101" pitchFamily="2" charset="-122"/>
              </a:rPr>
              <a:t>颜色</a:t>
            </a:r>
            <a:r>
              <a:rPr lang="en-US" altLang="zh-CN" sz="1100" dirty="0">
                <a:solidFill>
                  <a:srgbClr val="F8F8F8"/>
                </a:solidFill>
                <a:latin typeface="Arial" panose="020B0604020202020204" pitchFamily="34" charset="0"/>
                <a:ea typeface="华文细黑" panose="02010600040101010101" pitchFamily="2" charset="-122"/>
              </a:rPr>
              <a:t>: R153 G0 B0</a:t>
            </a:r>
            <a:endParaRPr lang="en-US" altLang="zh-CN"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FrutigerNext LT Medium"/>
                <a:ea typeface="华文细黑" panose="02010600040101010101" pitchFamily="2" charset="-122"/>
              </a:rPr>
              <a:t>内部使用字体 </a:t>
            </a:r>
            <a:r>
              <a:rPr lang="en-US" altLang="zh-CN" sz="1100" dirty="0">
                <a:solidFill>
                  <a:srgbClr val="F8F8F8"/>
                </a:solidFill>
                <a:latin typeface="FrutigerNext LT Medium"/>
                <a:ea typeface="华文细黑" panose="02010600040101010101" pitchFamily="2" charset="-122"/>
              </a:rPr>
              <a:t>:</a:t>
            </a:r>
            <a:endParaRPr lang="en-US" altLang="zh-CN" sz="1100" dirty="0">
              <a:solidFill>
                <a:srgbClr val="F8F8F8"/>
              </a:solidFill>
              <a:latin typeface="FrutigerNext LT Medium"/>
              <a:ea typeface="华文细黑" panose="02010600040101010101" pitchFamily="2" charset="-122"/>
            </a:endParaRPr>
          </a:p>
          <a:p>
            <a:pPr algn="r">
              <a:lnSpc>
                <a:spcPct val="125000"/>
              </a:lnSpc>
              <a:spcBef>
                <a:spcPct val="20000"/>
              </a:spcBef>
              <a:buClr>
                <a:srgbClr val="990000"/>
              </a:buClr>
              <a:defRPr/>
            </a:pPr>
            <a:r>
              <a:rPr lang="en-US" altLang="zh-CN" sz="1100" dirty="0" err="1">
                <a:solidFill>
                  <a:srgbClr val="F8F8F8"/>
                </a:solidFill>
                <a:latin typeface="FrutigerNext LT Medium"/>
                <a:ea typeface="华文细黑" panose="02010600040101010101" pitchFamily="2" charset="-122"/>
              </a:rPr>
              <a:t>FrutigerNext</a:t>
            </a:r>
            <a:r>
              <a:rPr lang="en-US" altLang="zh-CN" sz="1100" dirty="0">
                <a:solidFill>
                  <a:srgbClr val="F8F8F8"/>
                </a:solidFill>
                <a:latin typeface="FrutigerNext LT Medium"/>
                <a:ea typeface="华文细黑" panose="02010600040101010101" pitchFamily="2" charset="-122"/>
              </a:rPr>
              <a:t> LT Medium</a:t>
            </a:r>
            <a:endParaRPr lang="en-US" altLang="zh-CN" sz="1100" dirty="0">
              <a:solidFill>
                <a:srgbClr val="F8F8F8"/>
              </a:solidFill>
              <a:latin typeface="FrutigerNext LT Medium"/>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FrutigerNext LT Medium"/>
                <a:ea typeface="华文细黑" panose="02010600040101010101" pitchFamily="2" charset="-122"/>
              </a:rPr>
              <a:t>外部使用字体 </a:t>
            </a:r>
            <a:r>
              <a:rPr lang="en-US" altLang="zh-CN" sz="1100" dirty="0">
                <a:solidFill>
                  <a:srgbClr val="F8F8F8"/>
                </a:solidFill>
                <a:latin typeface="FrutigerNext LT Medium"/>
                <a:ea typeface="华文细黑" panose="02010600040101010101" pitchFamily="2" charset="-122"/>
              </a:rPr>
              <a:t>: Arial</a:t>
            </a:r>
            <a:endParaRPr lang="en-US" altLang="zh-CN" sz="1100" dirty="0">
              <a:solidFill>
                <a:srgbClr val="F8F8F8"/>
              </a:solidFill>
              <a:latin typeface="FrutigerNext LT Medium"/>
              <a:ea typeface="华文细黑" panose="02010600040101010101" pitchFamily="2" charset="-122"/>
            </a:endParaRPr>
          </a:p>
          <a:p>
            <a:pPr algn="r">
              <a:lnSpc>
                <a:spcPct val="75000"/>
              </a:lnSpc>
              <a:spcBef>
                <a:spcPct val="20000"/>
              </a:spcBef>
              <a:buClr>
                <a:srgbClr val="990000"/>
              </a:buClr>
              <a:defRPr/>
            </a:pPr>
            <a:endParaRPr lang="en-US" altLang="zh-CN"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Arial" panose="020B0604020202020204" pitchFamily="34" charset="0"/>
                <a:ea typeface="华文细黑" panose="02010600040101010101" pitchFamily="2" charset="-122"/>
              </a:rPr>
              <a:t>中文标题</a:t>
            </a:r>
            <a:r>
              <a:rPr lang="en-US" altLang="zh-CN" sz="1100" dirty="0">
                <a:solidFill>
                  <a:srgbClr val="F8F8F8"/>
                </a:solidFill>
                <a:latin typeface="Arial" panose="020B0604020202020204" pitchFamily="34" charset="0"/>
                <a:ea typeface="华文细黑" panose="02010600040101010101" pitchFamily="2" charset="-122"/>
              </a:rPr>
              <a:t>:30-32pt  </a:t>
            </a:r>
            <a:endParaRPr lang="en-US" altLang="zh-CN"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Arial" panose="020B0604020202020204" pitchFamily="34" charset="0"/>
                <a:ea typeface="华文细黑" panose="02010600040101010101" pitchFamily="2" charset="-122"/>
              </a:rPr>
              <a:t>颜色</a:t>
            </a:r>
            <a:r>
              <a:rPr lang="en-US" altLang="zh-CN" sz="1100" dirty="0">
                <a:solidFill>
                  <a:srgbClr val="F8F8F8"/>
                </a:solidFill>
                <a:latin typeface="Arial" panose="020B0604020202020204" pitchFamily="34" charset="0"/>
                <a:ea typeface="华文细黑" panose="02010600040101010101" pitchFamily="2" charset="-122"/>
              </a:rPr>
              <a:t>: R153 G0 B0</a:t>
            </a:r>
            <a:endParaRPr lang="en-US" altLang="zh-CN"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Arial" panose="020B0604020202020204" pitchFamily="34" charset="0"/>
                <a:ea typeface="华文细黑" panose="02010600040101010101" pitchFamily="2" charset="-122"/>
              </a:rPr>
              <a:t>字体</a:t>
            </a:r>
            <a:r>
              <a:rPr lang="en-US" altLang="zh-CN" sz="1100" dirty="0">
                <a:solidFill>
                  <a:srgbClr val="F8F8F8"/>
                </a:solidFill>
                <a:latin typeface="Arial" panose="020B0604020202020204" pitchFamily="34" charset="0"/>
                <a:ea typeface="华文细黑" panose="02010600040101010101" pitchFamily="2" charset="-122"/>
              </a:rPr>
              <a:t>:</a:t>
            </a:r>
            <a:r>
              <a:rPr lang="zh-CN" altLang="en-US" sz="1100" dirty="0">
                <a:solidFill>
                  <a:srgbClr val="F8F8F8"/>
                </a:solidFill>
                <a:latin typeface="Arial" panose="020B0604020202020204" pitchFamily="34" charset="0"/>
                <a:ea typeface="华文细黑" panose="02010600040101010101" pitchFamily="2" charset="-122"/>
              </a:rPr>
              <a:t>黑体</a:t>
            </a:r>
            <a:endParaRPr lang="zh-CN" altLang="en-US"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endParaRPr lang="zh-CN" altLang="en-US"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endParaRPr lang="zh-CN" altLang="en-US"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endParaRPr lang="zh-CN" altLang="en-US"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Arial" panose="020B0604020202020204" pitchFamily="34" charset="0"/>
                <a:ea typeface="华文细黑" panose="02010600040101010101" pitchFamily="2" charset="-122"/>
              </a:rPr>
              <a:t>英文正文</a:t>
            </a:r>
            <a:r>
              <a:rPr lang="en-US" altLang="zh-CN" sz="1100" dirty="0">
                <a:solidFill>
                  <a:srgbClr val="F8F8F8"/>
                </a:solidFill>
                <a:latin typeface="Arial" panose="020B0604020202020204" pitchFamily="34" charset="0"/>
                <a:ea typeface="华文细黑" panose="02010600040101010101" pitchFamily="2" charset="-122"/>
              </a:rPr>
              <a:t>:20-22pt</a:t>
            </a:r>
            <a:endParaRPr lang="en-US" altLang="zh-CN"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Arial" panose="020B0604020202020204" pitchFamily="34" charset="0"/>
                <a:ea typeface="华文细黑" panose="02010600040101010101" pitchFamily="2" charset="-122"/>
              </a:rPr>
              <a:t>子目录 </a:t>
            </a:r>
            <a:r>
              <a:rPr lang="en-US" altLang="zh-CN" sz="1100" dirty="0">
                <a:solidFill>
                  <a:srgbClr val="F8F8F8"/>
                </a:solidFill>
                <a:latin typeface="Arial" panose="020B0604020202020204" pitchFamily="34" charset="0"/>
                <a:ea typeface="华文细黑" panose="02010600040101010101" pitchFamily="2" charset="-122"/>
              </a:rPr>
              <a:t>(2-5</a:t>
            </a:r>
            <a:r>
              <a:rPr lang="zh-CN" altLang="en-US" sz="1100" dirty="0">
                <a:solidFill>
                  <a:srgbClr val="F8F8F8"/>
                </a:solidFill>
                <a:latin typeface="Arial" panose="020B0604020202020204" pitchFamily="34" charset="0"/>
                <a:ea typeface="华文细黑" panose="02010600040101010101" pitchFamily="2" charset="-122"/>
              </a:rPr>
              <a:t>级</a:t>
            </a:r>
            <a:r>
              <a:rPr lang="en-US" altLang="zh-CN" sz="1100" dirty="0">
                <a:solidFill>
                  <a:srgbClr val="F8F8F8"/>
                </a:solidFill>
                <a:latin typeface="Arial" panose="020B0604020202020204" pitchFamily="34" charset="0"/>
                <a:ea typeface="华文细黑" panose="02010600040101010101" pitchFamily="2" charset="-122"/>
              </a:rPr>
              <a:t>) :18pt  </a:t>
            </a:r>
            <a:endParaRPr lang="en-US" altLang="zh-CN"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Arial" panose="020B0604020202020204" pitchFamily="34" charset="0"/>
                <a:ea typeface="华文细黑" panose="02010600040101010101" pitchFamily="2" charset="-122"/>
              </a:rPr>
              <a:t>颜色</a:t>
            </a:r>
            <a:r>
              <a:rPr lang="en-US" altLang="zh-CN" sz="1100" dirty="0">
                <a:solidFill>
                  <a:srgbClr val="F8F8F8"/>
                </a:solidFill>
                <a:latin typeface="Arial" panose="020B0604020202020204" pitchFamily="34" charset="0"/>
                <a:ea typeface="华文细黑" panose="02010600040101010101" pitchFamily="2" charset="-122"/>
              </a:rPr>
              <a:t>:</a:t>
            </a:r>
            <a:r>
              <a:rPr lang="zh-CN" altLang="en-US" sz="1100" dirty="0">
                <a:solidFill>
                  <a:srgbClr val="F8F8F8"/>
                </a:solidFill>
                <a:latin typeface="Arial" panose="020B0604020202020204" pitchFamily="34" charset="0"/>
                <a:ea typeface="华文细黑" panose="02010600040101010101" pitchFamily="2" charset="-122"/>
              </a:rPr>
              <a:t>黑色</a:t>
            </a:r>
            <a:endParaRPr lang="zh-CN" altLang="en-US"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FrutigerNext LT Medium"/>
                <a:ea typeface="华文细黑" panose="02010600040101010101" pitchFamily="2" charset="-122"/>
              </a:rPr>
              <a:t>内部使用字体 </a:t>
            </a:r>
            <a:r>
              <a:rPr lang="en-US" altLang="zh-CN" sz="1100" dirty="0">
                <a:solidFill>
                  <a:srgbClr val="F8F8F8"/>
                </a:solidFill>
                <a:latin typeface="FrutigerNext LT Medium"/>
                <a:ea typeface="华文细黑" panose="02010600040101010101" pitchFamily="2" charset="-122"/>
              </a:rPr>
              <a:t>:</a:t>
            </a:r>
            <a:endParaRPr lang="en-US" altLang="zh-CN" sz="1100" dirty="0">
              <a:solidFill>
                <a:srgbClr val="F8F8F8"/>
              </a:solidFill>
              <a:latin typeface="FrutigerNext LT Medium"/>
              <a:ea typeface="华文细黑" panose="02010600040101010101" pitchFamily="2" charset="-122"/>
            </a:endParaRPr>
          </a:p>
          <a:p>
            <a:pPr algn="r">
              <a:lnSpc>
                <a:spcPct val="125000"/>
              </a:lnSpc>
              <a:spcBef>
                <a:spcPct val="20000"/>
              </a:spcBef>
              <a:buClr>
                <a:srgbClr val="990000"/>
              </a:buClr>
              <a:defRPr/>
            </a:pPr>
            <a:r>
              <a:rPr lang="en-US" altLang="zh-CN" sz="1100" dirty="0" err="1">
                <a:solidFill>
                  <a:srgbClr val="F8F8F8"/>
                </a:solidFill>
                <a:latin typeface="FrutigerNext LT Medium"/>
                <a:ea typeface="华文细黑" panose="02010600040101010101" pitchFamily="2" charset="-122"/>
              </a:rPr>
              <a:t>FrutigerNext</a:t>
            </a:r>
            <a:r>
              <a:rPr lang="en-US" altLang="zh-CN" sz="1100" dirty="0">
                <a:solidFill>
                  <a:srgbClr val="F8F8F8"/>
                </a:solidFill>
                <a:latin typeface="FrutigerNext LT Medium"/>
                <a:ea typeface="华文细黑" panose="02010600040101010101" pitchFamily="2" charset="-122"/>
              </a:rPr>
              <a:t> LT Regular</a:t>
            </a:r>
            <a:endParaRPr lang="en-US" altLang="zh-CN" sz="1100" dirty="0">
              <a:solidFill>
                <a:srgbClr val="F8F8F8"/>
              </a:solidFill>
              <a:latin typeface="FrutigerNext LT Medium"/>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FrutigerNext LT Medium"/>
                <a:ea typeface="华文细黑" panose="02010600040101010101" pitchFamily="2" charset="-122"/>
              </a:rPr>
              <a:t>外部使用字体 </a:t>
            </a:r>
            <a:r>
              <a:rPr lang="en-US" altLang="zh-CN" sz="1100" dirty="0">
                <a:solidFill>
                  <a:srgbClr val="F8F8F8"/>
                </a:solidFill>
                <a:latin typeface="FrutigerNext LT Medium"/>
                <a:ea typeface="华文细黑" panose="02010600040101010101" pitchFamily="2" charset="-122"/>
              </a:rPr>
              <a:t>: Arial</a:t>
            </a:r>
            <a:endParaRPr lang="en-US" altLang="zh-CN" sz="1100" dirty="0">
              <a:solidFill>
                <a:srgbClr val="F8F8F8"/>
              </a:solidFill>
              <a:latin typeface="FrutigerNext LT Medium"/>
              <a:ea typeface="华文细黑" panose="02010600040101010101" pitchFamily="2" charset="-122"/>
            </a:endParaRPr>
          </a:p>
          <a:p>
            <a:pPr algn="r">
              <a:lnSpc>
                <a:spcPct val="75000"/>
              </a:lnSpc>
              <a:spcBef>
                <a:spcPct val="20000"/>
              </a:spcBef>
              <a:buClr>
                <a:srgbClr val="990000"/>
              </a:buClr>
              <a:defRPr/>
            </a:pPr>
            <a:endParaRPr lang="en-US" altLang="zh-CN"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Arial" panose="020B0604020202020204" pitchFamily="34" charset="0"/>
                <a:ea typeface="华文细黑" panose="02010600040101010101" pitchFamily="2" charset="-122"/>
              </a:rPr>
              <a:t>中文正文</a:t>
            </a:r>
            <a:r>
              <a:rPr lang="en-US" altLang="zh-CN" sz="1100" dirty="0">
                <a:solidFill>
                  <a:srgbClr val="F8F8F8"/>
                </a:solidFill>
                <a:latin typeface="Arial" panose="020B0604020202020204" pitchFamily="34" charset="0"/>
                <a:ea typeface="华文细黑" panose="02010600040101010101" pitchFamily="2" charset="-122"/>
              </a:rPr>
              <a:t>:18-20pt</a:t>
            </a:r>
            <a:endParaRPr lang="en-US" altLang="zh-CN"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Arial" panose="020B0604020202020204" pitchFamily="34" charset="0"/>
                <a:ea typeface="华文细黑" panose="02010600040101010101" pitchFamily="2" charset="-122"/>
              </a:rPr>
              <a:t>子目录</a:t>
            </a:r>
            <a:r>
              <a:rPr lang="en-US" altLang="zh-CN" sz="1100" dirty="0">
                <a:solidFill>
                  <a:srgbClr val="F8F8F8"/>
                </a:solidFill>
                <a:latin typeface="Arial" panose="020B0604020202020204" pitchFamily="34" charset="0"/>
                <a:ea typeface="华文细黑" panose="02010600040101010101" pitchFamily="2" charset="-122"/>
              </a:rPr>
              <a:t>(2-5</a:t>
            </a:r>
            <a:r>
              <a:rPr lang="zh-CN" altLang="en-US" sz="1100" dirty="0">
                <a:solidFill>
                  <a:srgbClr val="F8F8F8"/>
                </a:solidFill>
                <a:latin typeface="Arial" panose="020B0604020202020204" pitchFamily="34" charset="0"/>
                <a:ea typeface="华文细黑" panose="02010600040101010101" pitchFamily="2" charset="-122"/>
              </a:rPr>
              <a:t>级</a:t>
            </a:r>
            <a:r>
              <a:rPr lang="en-US" altLang="zh-CN" sz="1100" dirty="0">
                <a:solidFill>
                  <a:srgbClr val="F8F8F8"/>
                </a:solidFill>
                <a:latin typeface="Arial" panose="020B0604020202020204" pitchFamily="34" charset="0"/>
                <a:ea typeface="华文细黑" panose="02010600040101010101" pitchFamily="2" charset="-122"/>
              </a:rPr>
              <a:t>):18pt </a:t>
            </a:r>
            <a:endParaRPr lang="en-US" altLang="zh-CN"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Arial" panose="020B0604020202020204" pitchFamily="34" charset="0"/>
                <a:ea typeface="华文细黑" panose="02010600040101010101" pitchFamily="2" charset="-122"/>
              </a:rPr>
              <a:t>颜色</a:t>
            </a:r>
            <a:r>
              <a:rPr lang="en-US" altLang="zh-CN" sz="1100" dirty="0">
                <a:solidFill>
                  <a:srgbClr val="F8F8F8"/>
                </a:solidFill>
                <a:latin typeface="Arial" panose="020B0604020202020204" pitchFamily="34" charset="0"/>
                <a:ea typeface="华文细黑" panose="02010600040101010101" pitchFamily="2" charset="-122"/>
              </a:rPr>
              <a:t>:</a:t>
            </a:r>
            <a:r>
              <a:rPr lang="zh-CN" altLang="en-US" sz="1100" dirty="0">
                <a:solidFill>
                  <a:srgbClr val="F8F8F8"/>
                </a:solidFill>
                <a:latin typeface="Arial" panose="020B0604020202020204" pitchFamily="34" charset="0"/>
                <a:ea typeface="华文细黑" panose="02010600040101010101" pitchFamily="2" charset="-122"/>
              </a:rPr>
              <a:t>黑色</a:t>
            </a:r>
            <a:endParaRPr lang="zh-CN" altLang="en-US"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Arial" panose="020B0604020202020204" pitchFamily="34" charset="0"/>
                <a:ea typeface="华文细黑" panose="02010600040101010101" pitchFamily="2" charset="-122"/>
              </a:rPr>
              <a:t>字体</a:t>
            </a:r>
            <a:r>
              <a:rPr lang="en-US" altLang="zh-CN" sz="1100" dirty="0">
                <a:solidFill>
                  <a:srgbClr val="F8F8F8"/>
                </a:solidFill>
                <a:latin typeface="Arial" panose="020B0604020202020204" pitchFamily="34" charset="0"/>
                <a:ea typeface="华文细黑" panose="02010600040101010101" pitchFamily="2" charset="-122"/>
              </a:rPr>
              <a:t>:</a:t>
            </a:r>
            <a:r>
              <a:rPr lang="zh-CN" altLang="en-US" sz="1100" dirty="0">
                <a:solidFill>
                  <a:srgbClr val="F8F8F8"/>
                </a:solidFill>
                <a:latin typeface="Arial" panose="020B0604020202020204" pitchFamily="34" charset="0"/>
                <a:ea typeface="华文细黑" panose="02010600040101010101" pitchFamily="2" charset="-122"/>
              </a:rPr>
              <a:t>细黑体 </a:t>
            </a:r>
            <a:endParaRPr lang="zh-CN" altLang="en-US" sz="1100" dirty="0">
              <a:solidFill>
                <a:srgbClr val="080808"/>
              </a:solidFill>
              <a:latin typeface="Arial" panose="020B0604020202020204" pitchFamily="34" charset="0"/>
              <a:ea typeface="华文细黑" panose="02010600040101010101" pitchFamily="2" charset="-122"/>
            </a:endParaRPr>
          </a:p>
        </p:txBody>
      </p:sp>
      <p:sp>
        <p:nvSpPr>
          <p:cNvPr id="28896" name="Rectangle 224"/>
          <p:cNvSpPr>
            <a:spLocks noChangeArrowheads="1"/>
          </p:cNvSpPr>
          <p:nvPr userDrawn="1"/>
        </p:nvSpPr>
        <p:spPr bwMode="auto">
          <a:xfrm>
            <a:off x="12361890" y="5445125"/>
            <a:ext cx="1227137" cy="320675"/>
          </a:xfrm>
          <a:prstGeom prst="rect">
            <a:avLst/>
          </a:prstGeom>
          <a:solidFill>
            <a:srgbClr val="F8F8F8"/>
          </a:solidFill>
          <a:ln w="9525" algn="ctr">
            <a:noFill/>
            <a:miter lim="800000"/>
          </a:ln>
          <a:effectLst/>
        </p:spPr>
        <p:txBody>
          <a:bodyPr lIns="91165" tIns="45579" rIns="91165" bIns="45579" anchor="ctr">
            <a:spAutoFit/>
          </a:bodyPr>
          <a:lstStyle/>
          <a:p>
            <a:pPr algn="ctr" defTabSz="875665" eaLnBrk="0" hangingPunct="0">
              <a:defRPr/>
            </a:pPr>
            <a:endParaRPr lang="zh-CN" altLang="en-US" sz="1500" dirty="0">
              <a:solidFill>
                <a:srgbClr val="000000"/>
              </a:solidFill>
              <a:latin typeface="FrutigerNext LT Regular"/>
              <a:ea typeface="MS PGothic" panose="020B0600070205080204" pitchFamily="34" charset="-128"/>
            </a:endParaRPr>
          </a:p>
        </p:txBody>
      </p:sp>
      <p:grpSp>
        <p:nvGrpSpPr>
          <p:cNvPr id="3" name="Group 225"/>
          <p:cNvGrpSpPr/>
          <p:nvPr userDrawn="1"/>
        </p:nvGrpSpPr>
        <p:grpSpPr bwMode="auto">
          <a:xfrm>
            <a:off x="12472987" y="5278463"/>
            <a:ext cx="989012" cy="184151"/>
            <a:chOff x="6657" y="3492"/>
            <a:chExt cx="527" cy="121"/>
          </a:xfrm>
        </p:grpSpPr>
        <p:sp>
          <p:nvSpPr>
            <p:cNvPr id="28898" name="Rectangle 226"/>
            <p:cNvSpPr>
              <a:spLocks noChangeArrowheads="1"/>
            </p:cNvSpPr>
            <p:nvPr/>
          </p:nvSpPr>
          <p:spPr bwMode="auto">
            <a:xfrm flipV="1">
              <a:off x="6789" y="3492"/>
              <a:ext cx="132" cy="121"/>
            </a:xfrm>
            <a:prstGeom prst="rect">
              <a:avLst/>
            </a:prstGeom>
            <a:solidFill>
              <a:srgbClr val="FFCC66"/>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899" name="Rectangle 227"/>
            <p:cNvSpPr>
              <a:spLocks noChangeArrowheads="1"/>
            </p:cNvSpPr>
            <p:nvPr/>
          </p:nvSpPr>
          <p:spPr bwMode="auto">
            <a:xfrm flipV="1">
              <a:off x="6921" y="3492"/>
              <a:ext cx="131" cy="121"/>
            </a:xfrm>
            <a:prstGeom prst="rect">
              <a:avLst/>
            </a:prstGeom>
            <a:solidFill>
              <a:srgbClr val="FF9900"/>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00" name="Rectangle 228"/>
            <p:cNvSpPr>
              <a:spLocks noChangeArrowheads="1"/>
            </p:cNvSpPr>
            <p:nvPr/>
          </p:nvSpPr>
          <p:spPr bwMode="auto">
            <a:xfrm flipV="1">
              <a:off x="7052" y="3492"/>
              <a:ext cx="132" cy="121"/>
            </a:xfrm>
            <a:prstGeom prst="rect">
              <a:avLst/>
            </a:prstGeom>
            <a:solidFill>
              <a:srgbClr val="99660A"/>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01" name="Rectangle 229"/>
            <p:cNvSpPr>
              <a:spLocks noChangeArrowheads="1"/>
            </p:cNvSpPr>
            <p:nvPr/>
          </p:nvSpPr>
          <p:spPr bwMode="auto">
            <a:xfrm flipV="1">
              <a:off x="6657" y="3492"/>
              <a:ext cx="132" cy="121"/>
            </a:xfrm>
            <a:prstGeom prst="rect">
              <a:avLst/>
            </a:prstGeom>
            <a:solidFill>
              <a:srgbClr val="FFCC99"/>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grpSp>
      <p:grpSp>
        <p:nvGrpSpPr>
          <p:cNvPr id="4" name="Group 230"/>
          <p:cNvGrpSpPr/>
          <p:nvPr userDrawn="1"/>
        </p:nvGrpSpPr>
        <p:grpSpPr bwMode="auto">
          <a:xfrm>
            <a:off x="12472987" y="6203953"/>
            <a:ext cx="989012" cy="182563"/>
            <a:chOff x="6657" y="4103"/>
            <a:chExt cx="527" cy="121"/>
          </a:xfrm>
        </p:grpSpPr>
        <p:sp>
          <p:nvSpPr>
            <p:cNvPr id="28903" name="Rectangle 231"/>
            <p:cNvSpPr>
              <a:spLocks noChangeArrowheads="1"/>
            </p:cNvSpPr>
            <p:nvPr/>
          </p:nvSpPr>
          <p:spPr bwMode="auto">
            <a:xfrm flipV="1">
              <a:off x="6789" y="4103"/>
              <a:ext cx="132" cy="121"/>
            </a:xfrm>
            <a:prstGeom prst="rect">
              <a:avLst/>
            </a:prstGeom>
            <a:solidFill>
              <a:srgbClr val="99CCFF"/>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04" name="Rectangle 232"/>
            <p:cNvSpPr>
              <a:spLocks noChangeArrowheads="1"/>
            </p:cNvSpPr>
            <p:nvPr/>
          </p:nvSpPr>
          <p:spPr bwMode="auto">
            <a:xfrm flipV="1">
              <a:off x="6921" y="4103"/>
              <a:ext cx="131" cy="121"/>
            </a:xfrm>
            <a:prstGeom prst="rect">
              <a:avLst/>
            </a:prstGeom>
            <a:solidFill>
              <a:srgbClr val="99CCCC"/>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05" name="Rectangle 233"/>
            <p:cNvSpPr>
              <a:spLocks noChangeArrowheads="1"/>
            </p:cNvSpPr>
            <p:nvPr/>
          </p:nvSpPr>
          <p:spPr bwMode="auto">
            <a:xfrm flipV="1">
              <a:off x="7052" y="4103"/>
              <a:ext cx="132" cy="121"/>
            </a:xfrm>
            <a:prstGeom prst="rect">
              <a:avLst/>
            </a:prstGeom>
            <a:solidFill>
              <a:srgbClr val="009999"/>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06" name="Rectangle 234"/>
            <p:cNvSpPr>
              <a:spLocks noChangeArrowheads="1"/>
            </p:cNvSpPr>
            <p:nvPr/>
          </p:nvSpPr>
          <p:spPr bwMode="auto">
            <a:xfrm flipV="1">
              <a:off x="6657" y="4103"/>
              <a:ext cx="132" cy="121"/>
            </a:xfrm>
            <a:prstGeom prst="rect">
              <a:avLst/>
            </a:prstGeom>
            <a:solidFill>
              <a:srgbClr val="CCCCFF"/>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grpSp>
      <p:grpSp>
        <p:nvGrpSpPr>
          <p:cNvPr id="5" name="Group 235"/>
          <p:cNvGrpSpPr/>
          <p:nvPr userDrawn="1"/>
        </p:nvGrpSpPr>
        <p:grpSpPr bwMode="auto">
          <a:xfrm>
            <a:off x="12472987" y="6450013"/>
            <a:ext cx="989012" cy="182563"/>
            <a:chOff x="6657" y="4266"/>
            <a:chExt cx="527" cy="121"/>
          </a:xfrm>
        </p:grpSpPr>
        <p:sp>
          <p:nvSpPr>
            <p:cNvPr id="28908" name="Rectangle 236"/>
            <p:cNvSpPr>
              <a:spLocks noChangeArrowheads="1"/>
            </p:cNvSpPr>
            <p:nvPr/>
          </p:nvSpPr>
          <p:spPr bwMode="auto">
            <a:xfrm flipV="1">
              <a:off x="6789" y="4266"/>
              <a:ext cx="132" cy="121"/>
            </a:xfrm>
            <a:prstGeom prst="rect">
              <a:avLst/>
            </a:prstGeom>
            <a:solidFill>
              <a:srgbClr val="99CCCC"/>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09" name="Rectangle 237"/>
            <p:cNvSpPr>
              <a:spLocks noChangeArrowheads="1"/>
            </p:cNvSpPr>
            <p:nvPr/>
          </p:nvSpPr>
          <p:spPr bwMode="auto">
            <a:xfrm flipV="1">
              <a:off x="6921" y="4266"/>
              <a:ext cx="131" cy="121"/>
            </a:xfrm>
            <a:prstGeom prst="rect">
              <a:avLst/>
            </a:prstGeom>
            <a:solidFill>
              <a:srgbClr val="0099CC"/>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10" name="Rectangle 238"/>
            <p:cNvSpPr>
              <a:spLocks noChangeArrowheads="1"/>
            </p:cNvSpPr>
            <p:nvPr/>
          </p:nvSpPr>
          <p:spPr bwMode="auto">
            <a:xfrm flipV="1">
              <a:off x="7052" y="4266"/>
              <a:ext cx="132" cy="121"/>
            </a:xfrm>
            <a:prstGeom prst="rect">
              <a:avLst/>
            </a:prstGeom>
            <a:solidFill>
              <a:srgbClr val="006699"/>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11" name="Rectangle 239"/>
            <p:cNvSpPr>
              <a:spLocks noChangeArrowheads="1"/>
            </p:cNvSpPr>
            <p:nvPr/>
          </p:nvSpPr>
          <p:spPr bwMode="auto">
            <a:xfrm flipV="1">
              <a:off x="6657" y="4266"/>
              <a:ext cx="132" cy="121"/>
            </a:xfrm>
            <a:prstGeom prst="rect">
              <a:avLst/>
            </a:prstGeom>
            <a:solidFill>
              <a:srgbClr val="CCFF99"/>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grpSp>
      <p:grpSp>
        <p:nvGrpSpPr>
          <p:cNvPr id="6" name="Group 240"/>
          <p:cNvGrpSpPr/>
          <p:nvPr userDrawn="1"/>
        </p:nvGrpSpPr>
        <p:grpSpPr bwMode="auto">
          <a:xfrm>
            <a:off x="12472987" y="5527677"/>
            <a:ext cx="989012" cy="182563"/>
            <a:chOff x="6657" y="3656"/>
            <a:chExt cx="527" cy="121"/>
          </a:xfrm>
        </p:grpSpPr>
        <p:sp>
          <p:nvSpPr>
            <p:cNvPr id="28913" name="Rectangle 241"/>
            <p:cNvSpPr>
              <a:spLocks noChangeArrowheads="1"/>
            </p:cNvSpPr>
            <p:nvPr/>
          </p:nvSpPr>
          <p:spPr bwMode="auto">
            <a:xfrm flipV="1">
              <a:off x="6657" y="3656"/>
              <a:ext cx="132" cy="121"/>
            </a:xfrm>
            <a:prstGeom prst="rect">
              <a:avLst/>
            </a:prstGeom>
            <a:solidFill>
              <a:srgbClr val="CCCCCC"/>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14" name="Rectangle 242"/>
            <p:cNvSpPr>
              <a:spLocks noChangeArrowheads="1"/>
            </p:cNvSpPr>
            <p:nvPr/>
          </p:nvSpPr>
          <p:spPr bwMode="auto">
            <a:xfrm flipV="1">
              <a:off x="6789" y="3656"/>
              <a:ext cx="132" cy="121"/>
            </a:xfrm>
            <a:prstGeom prst="rect">
              <a:avLst/>
            </a:prstGeom>
            <a:solidFill>
              <a:srgbClr val="FF9900"/>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15" name="Rectangle 243"/>
            <p:cNvSpPr>
              <a:spLocks noChangeArrowheads="1"/>
            </p:cNvSpPr>
            <p:nvPr/>
          </p:nvSpPr>
          <p:spPr bwMode="auto">
            <a:xfrm flipV="1">
              <a:off x="6921" y="3656"/>
              <a:ext cx="131" cy="121"/>
            </a:xfrm>
            <a:prstGeom prst="rect">
              <a:avLst/>
            </a:prstGeom>
            <a:solidFill>
              <a:srgbClr val="990000"/>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16" name="Rectangle 244"/>
            <p:cNvSpPr>
              <a:spLocks noChangeArrowheads="1"/>
            </p:cNvSpPr>
            <p:nvPr/>
          </p:nvSpPr>
          <p:spPr bwMode="auto">
            <a:xfrm flipV="1">
              <a:off x="7052" y="3656"/>
              <a:ext cx="132" cy="121"/>
            </a:xfrm>
            <a:prstGeom prst="rect">
              <a:avLst/>
            </a:prstGeom>
            <a:solidFill>
              <a:srgbClr val="080808"/>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grpSp>
      <p:grpSp>
        <p:nvGrpSpPr>
          <p:cNvPr id="7" name="Group 245"/>
          <p:cNvGrpSpPr/>
          <p:nvPr userDrawn="1"/>
        </p:nvGrpSpPr>
        <p:grpSpPr bwMode="auto">
          <a:xfrm>
            <a:off x="12472987" y="5957889"/>
            <a:ext cx="989012" cy="182563"/>
            <a:chOff x="6657" y="3941"/>
            <a:chExt cx="527" cy="121"/>
          </a:xfrm>
        </p:grpSpPr>
        <p:sp>
          <p:nvSpPr>
            <p:cNvPr id="28918" name="Rectangle 246"/>
            <p:cNvSpPr>
              <a:spLocks noChangeArrowheads="1"/>
            </p:cNvSpPr>
            <p:nvPr/>
          </p:nvSpPr>
          <p:spPr bwMode="auto">
            <a:xfrm flipV="1">
              <a:off x="6789" y="3941"/>
              <a:ext cx="132" cy="121"/>
            </a:xfrm>
            <a:prstGeom prst="rect">
              <a:avLst/>
            </a:prstGeom>
            <a:solidFill>
              <a:srgbClr val="CCFF99"/>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19" name="Rectangle 247"/>
            <p:cNvSpPr>
              <a:spLocks noChangeArrowheads="1"/>
            </p:cNvSpPr>
            <p:nvPr/>
          </p:nvSpPr>
          <p:spPr bwMode="auto">
            <a:xfrm flipV="1">
              <a:off x="6921" y="3941"/>
              <a:ext cx="131" cy="121"/>
            </a:xfrm>
            <a:prstGeom prst="rect">
              <a:avLst/>
            </a:prstGeom>
            <a:solidFill>
              <a:srgbClr val="669900"/>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20" name="Rectangle 248"/>
            <p:cNvSpPr>
              <a:spLocks noChangeArrowheads="1"/>
            </p:cNvSpPr>
            <p:nvPr/>
          </p:nvSpPr>
          <p:spPr bwMode="auto">
            <a:xfrm flipV="1">
              <a:off x="7052" y="3941"/>
              <a:ext cx="132" cy="121"/>
            </a:xfrm>
            <a:prstGeom prst="rect">
              <a:avLst/>
            </a:prstGeom>
            <a:solidFill>
              <a:srgbClr val="080808"/>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21" name="Rectangle 249"/>
            <p:cNvSpPr>
              <a:spLocks noChangeArrowheads="1"/>
            </p:cNvSpPr>
            <p:nvPr/>
          </p:nvSpPr>
          <p:spPr bwMode="auto">
            <a:xfrm flipV="1">
              <a:off x="6657" y="3941"/>
              <a:ext cx="132" cy="121"/>
            </a:xfrm>
            <a:prstGeom prst="rect">
              <a:avLst/>
            </a:prstGeom>
            <a:solidFill>
              <a:srgbClr val="CCCCCC"/>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grpSp>
      <p:grpSp>
        <p:nvGrpSpPr>
          <p:cNvPr id="8" name="Group 250"/>
          <p:cNvGrpSpPr/>
          <p:nvPr userDrawn="1"/>
        </p:nvGrpSpPr>
        <p:grpSpPr bwMode="auto">
          <a:xfrm>
            <a:off x="12472987" y="6697665"/>
            <a:ext cx="989012" cy="182563"/>
            <a:chOff x="6657" y="4430"/>
            <a:chExt cx="527" cy="121"/>
          </a:xfrm>
        </p:grpSpPr>
        <p:sp>
          <p:nvSpPr>
            <p:cNvPr id="28923" name="Rectangle 251"/>
            <p:cNvSpPr>
              <a:spLocks noChangeArrowheads="1"/>
            </p:cNvSpPr>
            <p:nvPr/>
          </p:nvSpPr>
          <p:spPr bwMode="auto">
            <a:xfrm flipV="1">
              <a:off x="6789" y="4430"/>
              <a:ext cx="132" cy="121"/>
            </a:xfrm>
            <a:prstGeom prst="rect">
              <a:avLst/>
            </a:prstGeom>
            <a:solidFill>
              <a:srgbClr val="FF9900"/>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24" name="Rectangle 252"/>
            <p:cNvSpPr>
              <a:spLocks noChangeArrowheads="1"/>
            </p:cNvSpPr>
            <p:nvPr/>
          </p:nvSpPr>
          <p:spPr bwMode="auto">
            <a:xfrm flipV="1">
              <a:off x="6921" y="4430"/>
              <a:ext cx="131" cy="121"/>
            </a:xfrm>
            <a:prstGeom prst="rect">
              <a:avLst/>
            </a:prstGeom>
            <a:solidFill>
              <a:srgbClr val="006699"/>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25" name="Rectangle 253"/>
            <p:cNvSpPr>
              <a:spLocks noChangeArrowheads="1"/>
            </p:cNvSpPr>
            <p:nvPr/>
          </p:nvSpPr>
          <p:spPr bwMode="auto">
            <a:xfrm flipV="1">
              <a:off x="7052" y="4430"/>
              <a:ext cx="132" cy="121"/>
            </a:xfrm>
            <a:prstGeom prst="rect">
              <a:avLst/>
            </a:prstGeom>
            <a:solidFill>
              <a:srgbClr val="080808"/>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26" name="Rectangle 254"/>
            <p:cNvSpPr>
              <a:spLocks noChangeArrowheads="1"/>
            </p:cNvSpPr>
            <p:nvPr/>
          </p:nvSpPr>
          <p:spPr bwMode="auto">
            <a:xfrm flipV="1">
              <a:off x="6657" y="4430"/>
              <a:ext cx="132" cy="121"/>
            </a:xfrm>
            <a:prstGeom prst="rect">
              <a:avLst/>
            </a:prstGeom>
            <a:solidFill>
              <a:srgbClr val="99CCFF"/>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grpSp>
      <p:grpSp>
        <p:nvGrpSpPr>
          <p:cNvPr id="9" name="Group 255"/>
          <p:cNvGrpSpPr/>
          <p:nvPr userDrawn="1"/>
        </p:nvGrpSpPr>
        <p:grpSpPr bwMode="auto">
          <a:xfrm>
            <a:off x="12472987" y="5032401"/>
            <a:ext cx="989012" cy="184151"/>
            <a:chOff x="6657" y="3329"/>
            <a:chExt cx="527" cy="122"/>
          </a:xfrm>
        </p:grpSpPr>
        <p:sp>
          <p:nvSpPr>
            <p:cNvPr id="28928" name="Rectangle 256"/>
            <p:cNvSpPr>
              <a:spLocks noChangeArrowheads="1"/>
            </p:cNvSpPr>
            <p:nvPr/>
          </p:nvSpPr>
          <p:spPr bwMode="auto">
            <a:xfrm flipV="1">
              <a:off x="6789" y="3329"/>
              <a:ext cx="132" cy="122"/>
            </a:xfrm>
            <a:prstGeom prst="rect">
              <a:avLst/>
            </a:prstGeom>
            <a:solidFill>
              <a:srgbClr val="FF9900"/>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29" name="Rectangle 257"/>
            <p:cNvSpPr>
              <a:spLocks noChangeArrowheads="1"/>
            </p:cNvSpPr>
            <p:nvPr/>
          </p:nvSpPr>
          <p:spPr bwMode="auto">
            <a:xfrm flipV="1">
              <a:off x="6921" y="3329"/>
              <a:ext cx="131" cy="122"/>
            </a:xfrm>
            <a:prstGeom prst="rect">
              <a:avLst/>
            </a:prstGeom>
            <a:solidFill>
              <a:srgbClr val="99660A"/>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30" name="Rectangle 258"/>
            <p:cNvSpPr>
              <a:spLocks noChangeArrowheads="1"/>
            </p:cNvSpPr>
            <p:nvPr/>
          </p:nvSpPr>
          <p:spPr bwMode="auto">
            <a:xfrm flipV="1">
              <a:off x="7052" y="3329"/>
              <a:ext cx="132" cy="122"/>
            </a:xfrm>
            <a:prstGeom prst="rect">
              <a:avLst/>
            </a:prstGeom>
            <a:solidFill>
              <a:srgbClr val="990000"/>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31" name="Rectangle 259"/>
            <p:cNvSpPr>
              <a:spLocks noChangeArrowheads="1"/>
            </p:cNvSpPr>
            <p:nvPr/>
          </p:nvSpPr>
          <p:spPr bwMode="auto">
            <a:xfrm flipV="1">
              <a:off x="6657" y="3329"/>
              <a:ext cx="132" cy="122"/>
            </a:xfrm>
            <a:prstGeom prst="rect">
              <a:avLst/>
            </a:prstGeom>
            <a:solidFill>
              <a:srgbClr val="FFCC99"/>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grpSp>
      <p:grpSp>
        <p:nvGrpSpPr>
          <p:cNvPr id="10" name="Group 260"/>
          <p:cNvGrpSpPr/>
          <p:nvPr userDrawn="1"/>
        </p:nvGrpSpPr>
        <p:grpSpPr bwMode="auto">
          <a:xfrm>
            <a:off x="12472987" y="4600577"/>
            <a:ext cx="989012" cy="182563"/>
            <a:chOff x="6657" y="3043"/>
            <a:chExt cx="527" cy="121"/>
          </a:xfrm>
        </p:grpSpPr>
        <p:sp>
          <p:nvSpPr>
            <p:cNvPr id="28933" name="Rectangle 261"/>
            <p:cNvSpPr>
              <a:spLocks noChangeArrowheads="1"/>
            </p:cNvSpPr>
            <p:nvPr/>
          </p:nvSpPr>
          <p:spPr bwMode="auto">
            <a:xfrm flipV="1">
              <a:off x="6921" y="3043"/>
              <a:ext cx="131" cy="121"/>
            </a:xfrm>
            <a:prstGeom prst="rect">
              <a:avLst/>
            </a:prstGeom>
            <a:solidFill>
              <a:srgbClr val="FF9900"/>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34" name="Rectangle 262"/>
            <p:cNvSpPr>
              <a:spLocks noChangeArrowheads="1"/>
            </p:cNvSpPr>
            <p:nvPr/>
          </p:nvSpPr>
          <p:spPr bwMode="auto">
            <a:xfrm flipV="1">
              <a:off x="7052" y="3043"/>
              <a:ext cx="132" cy="121"/>
            </a:xfrm>
            <a:prstGeom prst="rect">
              <a:avLst/>
            </a:prstGeom>
            <a:solidFill>
              <a:srgbClr val="CCCCCC"/>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35" name="Rectangle 263"/>
            <p:cNvSpPr>
              <a:spLocks noChangeArrowheads="1"/>
            </p:cNvSpPr>
            <p:nvPr/>
          </p:nvSpPr>
          <p:spPr bwMode="auto">
            <a:xfrm flipV="1">
              <a:off x="6657" y="3043"/>
              <a:ext cx="132" cy="121"/>
            </a:xfrm>
            <a:prstGeom prst="rect">
              <a:avLst/>
            </a:prstGeom>
            <a:solidFill>
              <a:srgbClr val="99CCFF"/>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36" name="Rectangle 264"/>
            <p:cNvSpPr>
              <a:spLocks noChangeArrowheads="1"/>
            </p:cNvSpPr>
            <p:nvPr/>
          </p:nvSpPr>
          <p:spPr bwMode="auto">
            <a:xfrm flipV="1">
              <a:off x="6789" y="3043"/>
              <a:ext cx="132" cy="121"/>
            </a:xfrm>
            <a:prstGeom prst="rect">
              <a:avLst/>
            </a:prstGeom>
            <a:solidFill>
              <a:srgbClr val="669900"/>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grpSp>
      <p:grpSp>
        <p:nvGrpSpPr>
          <p:cNvPr id="11" name="Group 265"/>
          <p:cNvGrpSpPr/>
          <p:nvPr userDrawn="1"/>
        </p:nvGrpSpPr>
        <p:grpSpPr bwMode="auto">
          <a:xfrm>
            <a:off x="12472987" y="4354538"/>
            <a:ext cx="989012" cy="184151"/>
            <a:chOff x="6657" y="2881"/>
            <a:chExt cx="527" cy="121"/>
          </a:xfrm>
        </p:grpSpPr>
        <p:sp>
          <p:nvSpPr>
            <p:cNvPr id="28938" name="Rectangle 266"/>
            <p:cNvSpPr>
              <a:spLocks noChangeArrowheads="1"/>
            </p:cNvSpPr>
            <p:nvPr/>
          </p:nvSpPr>
          <p:spPr bwMode="auto">
            <a:xfrm flipV="1">
              <a:off x="6921" y="2881"/>
              <a:ext cx="131" cy="121"/>
            </a:xfrm>
            <a:prstGeom prst="rect">
              <a:avLst/>
            </a:prstGeom>
            <a:solidFill>
              <a:srgbClr val="B2B2B2"/>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39" name="Rectangle 267"/>
            <p:cNvSpPr>
              <a:spLocks noChangeArrowheads="1"/>
            </p:cNvSpPr>
            <p:nvPr/>
          </p:nvSpPr>
          <p:spPr bwMode="auto">
            <a:xfrm flipV="1">
              <a:off x="7052" y="2881"/>
              <a:ext cx="132" cy="121"/>
            </a:xfrm>
            <a:prstGeom prst="rect">
              <a:avLst/>
            </a:prstGeom>
            <a:solidFill>
              <a:srgbClr val="EAEAEA"/>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40" name="Rectangle 268"/>
            <p:cNvSpPr>
              <a:spLocks noChangeArrowheads="1"/>
            </p:cNvSpPr>
            <p:nvPr/>
          </p:nvSpPr>
          <p:spPr bwMode="auto">
            <a:xfrm flipV="1">
              <a:off x="6657" y="2881"/>
              <a:ext cx="132" cy="121"/>
            </a:xfrm>
            <a:prstGeom prst="rect">
              <a:avLst/>
            </a:prstGeom>
            <a:solidFill>
              <a:srgbClr val="990000"/>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41" name="Rectangle 269"/>
            <p:cNvSpPr>
              <a:spLocks noChangeArrowheads="1"/>
            </p:cNvSpPr>
            <p:nvPr/>
          </p:nvSpPr>
          <p:spPr bwMode="auto">
            <a:xfrm flipV="1">
              <a:off x="6789" y="2881"/>
              <a:ext cx="132" cy="121"/>
            </a:xfrm>
            <a:prstGeom prst="rect">
              <a:avLst/>
            </a:prstGeom>
            <a:solidFill>
              <a:srgbClr val="080808"/>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grpSp>
      <p:sp>
        <p:nvSpPr>
          <p:cNvPr id="28942" name="Rectangle 270"/>
          <p:cNvSpPr>
            <a:spLocks noChangeArrowheads="1"/>
          </p:cNvSpPr>
          <p:nvPr userDrawn="1"/>
        </p:nvSpPr>
        <p:spPr bwMode="auto">
          <a:xfrm>
            <a:off x="12269788" y="2263775"/>
            <a:ext cx="1401762" cy="2654300"/>
          </a:xfrm>
          <a:prstGeom prst="rect">
            <a:avLst/>
          </a:prstGeom>
          <a:noFill/>
          <a:ln w="9525">
            <a:noFill/>
            <a:miter lim="800000"/>
          </a:ln>
          <a:effectLst/>
        </p:spPr>
        <p:txBody>
          <a:bodyPr lIns="87558" tIns="43767" rIns="87558" bIns="43767"/>
          <a:lstStyle/>
          <a:p>
            <a:pPr>
              <a:lnSpc>
                <a:spcPct val="120000"/>
              </a:lnSpc>
              <a:spcBef>
                <a:spcPct val="20000"/>
              </a:spcBef>
              <a:buClr>
                <a:srgbClr val="990000"/>
              </a:buClr>
              <a:defRPr/>
            </a:pPr>
            <a:r>
              <a:rPr lang="zh-CN" altLang="en-US" sz="1100" dirty="0">
                <a:solidFill>
                  <a:srgbClr val="F8F8F8"/>
                </a:solidFill>
                <a:latin typeface="华文细黑" panose="02010600040101010101" pitchFamily="2" charset="-122"/>
                <a:ea typeface="华文细黑" panose="02010600040101010101" pitchFamily="2" charset="-122"/>
              </a:rPr>
              <a:t>配色参考方案：</a:t>
            </a:r>
            <a:endParaRPr lang="zh-CN" altLang="en-US" sz="1100" dirty="0">
              <a:solidFill>
                <a:srgbClr val="F8F8F8"/>
              </a:solidFill>
              <a:latin typeface="华文细黑" panose="02010600040101010101" pitchFamily="2" charset="-122"/>
              <a:ea typeface="华文细黑" panose="02010600040101010101" pitchFamily="2" charset="-122"/>
            </a:endParaRPr>
          </a:p>
          <a:p>
            <a:pPr>
              <a:lnSpc>
                <a:spcPct val="120000"/>
              </a:lnSpc>
              <a:spcBef>
                <a:spcPct val="20000"/>
              </a:spcBef>
              <a:buClr>
                <a:srgbClr val="990000"/>
              </a:buClr>
              <a:defRPr/>
            </a:pPr>
            <a:r>
              <a:rPr lang="zh-CN" altLang="en-US" sz="1100" dirty="0">
                <a:solidFill>
                  <a:srgbClr val="F8F8F8"/>
                </a:solidFill>
                <a:latin typeface="华文细黑" panose="02010600040101010101" pitchFamily="2" charset="-122"/>
                <a:ea typeface="华文细黑" panose="02010600040101010101" pitchFamily="2" charset="-122"/>
              </a:rPr>
              <a:t>建议同一页面内不超过四种颜色，以下是９组配色方案，同一页面内只选择一组使用。</a:t>
            </a:r>
            <a:endParaRPr lang="zh-CN" altLang="en-US" sz="1100" dirty="0">
              <a:solidFill>
                <a:srgbClr val="F8F8F8"/>
              </a:solidFill>
              <a:latin typeface="华文细黑" panose="02010600040101010101" pitchFamily="2" charset="-122"/>
              <a:ea typeface="华文细黑" panose="02010600040101010101" pitchFamily="2" charset="-122"/>
            </a:endParaRPr>
          </a:p>
          <a:p>
            <a:pPr>
              <a:lnSpc>
                <a:spcPct val="120000"/>
              </a:lnSpc>
              <a:spcBef>
                <a:spcPct val="20000"/>
              </a:spcBef>
              <a:buClr>
                <a:srgbClr val="990000"/>
              </a:buClr>
              <a:defRPr/>
            </a:pPr>
            <a:r>
              <a:rPr lang="zh-CN" altLang="en-US" sz="1100" dirty="0">
                <a:solidFill>
                  <a:srgbClr val="F8F8F8"/>
                </a:solidFill>
                <a:latin typeface="华文细黑" panose="02010600040101010101" pitchFamily="2" charset="-122"/>
                <a:ea typeface="华文细黑" panose="02010600040101010101" pitchFamily="2" charset="-122"/>
              </a:rPr>
              <a:t>（仅供参考）</a:t>
            </a:r>
            <a:endParaRPr lang="zh-CN" altLang="en-US" sz="1100" dirty="0">
              <a:solidFill>
                <a:srgbClr val="F8F8F8"/>
              </a:solidFill>
              <a:latin typeface="华文细黑" panose="02010600040101010101" pitchFamily="2" charset="-122"/>
              <a:ea typeface="华文细黑" panose="02010600040101010101" pitchFamily="2" charset="-122"/>
            </a:endParaRPr>
          </a:p>
        </p:txBody>
      </p:sp>
      <p:sp>
        <p:nvSpPr>
          <p:cNvPr id="28943" name="Rectangle 271"/>
          <p:cNvSpPr>
            <a:spLocks noChangeArrowheads="1"/>
          </p:cNvSpPr>
          <p:nvPr userDrawn="1"/>
        </p:nvSpPr>
        <p:spPr bwMode="auto">
          <a:xfrm>
            <a:off x="12269788" y="-61913"/>
            <a:ext cx="1401762" cy="838201"/>
          </a:xfrm>
          <a:prstGeom prst="rect">
            <a:avLst/>
          </a:prstGeom>
          <a:noFill/>
          <a:ln w="9525">
            <a:noFill/>
            <a:miter lim="800000"/>
          </a:ln>
          <a:effectLst/>
        </p:spPr>
        <p:txBody>
          <a:bodyPr lIns="87558" tIns="43767" rIns="87558" bIns="43767"/>
          <a:lstStyle/>
          <a:p>
            <a:pPr>
              <a:lnSpc>
                <a:spcPct val="120000"/>
              </a:lnSpc>
              <a:spcBef>
                <a:spcPct val="20000"/>
              </a:spcBef>
              <a:buClr>
                <a:srgbClr val="990000"/>
              </a:buClr>
              <a:defRPr/>
            </a:pPr>
            <a:r>
              <a:rPr lang="zh-CN" altLang="en-US" sz="1100" dirty="0">
                <a:solidFill>
                  <a:srgbClr val="F8F8F8"/>
                </a:solidFill>
                <a:latin typeface="华文细黑" panose="02010600040101010101" pitchFamily="2" charset="-122"/>
                <a:ea typeface="华文细黑" panose="02010600040101010101" pitchFamily="2" charset="-122"/>
              </a:rPr>
              <a:t>客户或者合作伙伴的标志放在右上角</a:t>
            </a:r>
            <a:r>
              <a:rPr lang="en-US" altLang="zh-CN" sz="1100" dirty="0">
                <a:solidFill>
                  <a:srgbClr val="F8F8F8"/>
                </a:solidFill>
                <a:latin typeface="华文细黑" panose="02010600040101010101" pitchFamily="2" charset="-122"/>
                <a:ea typeface="华文细黑" panose="02010600040101010101" pitchFamily="2" charset="-122"/>
              </a:rPr>
              <a:t>.</a:t>
            </a:r>
            <a:endParaRPr lang="en-US" altLang="zh-CN" sz="1100" dirty="0">
              <a:solidFill>
                <a:srgbClr val="F8F8F8"/>
              </a:solidFill>
              <a:latin typeface="华文细黑" panose="02010600040101010101" pitchFamily="2" charset="-122"/>
              <a:ea typeface="华文细黑" panose="02010600040101010101" pitchFamily="2" charset="-122"/>
            </a:endParaRPr>
          </a:p>
        </p:txBody>
      </p:sp>
      <p:sp>
        <p:nvSpPr>
          <p:cNvPr id="63" name="标题 1"/>
          <p:cNvSpPr txBox="1"/>
          <p:nvPr userDrawn="1"/>
        </p:nvSpPr>
        <p:spPr>
          <a:xfrm>
            <a:off x="8005765" y="203201"/>
            <a:ext cx="4679950" cy="309563"/>
          </a:xfrm>
          <a:prstGeom prst="rect">
            <a:avLst/>
          </a:prstGeom>
        </p:spPr>
        <p:txBody>
          <a:bodyPr lIns="91157" tIns="45574" rIns="91157" bIns="45574"/>
          <a:lstStyle/>
          <a:p>
            <a:pPr>
              <a:defRPr/>
            </a:pPr>
            <a:r>
              <a:rPr lang="en-US" altLang="zh-CN" sz="1100" b="1" kern="0" dirty="0">
                <a:solidFill>
                  <a:srgbClr val="000000">
                    <a:lumMod val="75000"/>
                    <a:lumOff val="25000"/>
                  </a:srgbClr>
                </a:solidFill>
                <a:latin typeface="Arial" panose="020B0604020202020204" pitchFamily="34" charset="0"/>
                <a:ea typeface="Arial Unicode MS" panose="020B0604020202020204" pitchFamily="34" charset="-122"/>
                <a:cs typeface="Arial" panose="020B0604020202020204" pitchFamily="34" charset="0"/>
              </a:rPr>
              <a:t>HUAWEI ENTERPRISE ICT SOLITIONS  </a:t>
            </a:r>
            <a:r>
              <a:rPr lang="en-US" altLang="zh-CN" sz="1100" b="1" kern="0" dirty="0">
                <a:solidFill>
                  <a:srgbClr val="C00000"/>
                </a:solidFill>
                <a:latin typeface="Arial" panose="020B0604020202020204" pitchFamily="34" charset="0"/>
                <a:ea typeface="Arial Unicode MS" panose="020B0604020202020204" pitchFamily="34" charset="-122"/>
                <a:cs typeface="Arial" panose="020B0604020202020204" pitchFamily="34" charset="0"/>
              </a:rPr>
              <a:t>A BETTER WAY</a:t>
            </a:r>
            <a:endParaRPr lang="zh-CN" altLang="en-US" sz="1100" b="1" kern="0" dirty="0">
              <a:solidFill>
                <a:srgbClr val="C00000"/>
              </a:solidFill>
              <a:latin typeface="Arial" panose="020B0604020202020204" pitchFamily="34" charset="0"/>
              <a:ea typeface="Arial Unicode MS" panose="020B0604020202020204" pitchFamily="34" charset="-122"/>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 id="2147483882" r:id="rId25"/>
    <p:sldLayoutId id="2147483883" r:id="rId26"/>
    <p:sldLayoutId id="2147483884" r:id="rId27"/>
  </p:sldLayoutIdLst>
  <p:transition/>
  <p:timing>
    <p:tnLst>
      <p:par>
        <p:cTn id="1" dur="indefinite" restart="never" nodeType="tmRoot"/>
      </p:par>
    </p:tnLst>
  </p:timing>
  <p:hf sldNum="0" hdr="0" ftr="0"/>
  <p:txStyles>
    <p:titleStyle>
      <a:lvl1pPr algn="l" rtl="0" eaLnBrk="0" fontAlgn="base" hangingPunct="0">
        <a:spcBef>
          <a:spcPct val="0"/>
        </a:spcBef>
        <a:spcAft>
          <a:spcPct val="0"/>
        </a:spcAft>
        <a:defRPr sz="3200" b="1">
          <a:solidFill>
            <a:srgbClr val="990000"/>
          </a:solidFill>
          <a:latin typeface="+mj-lt"/>
          <a:ea typeface="+mj-ea"/>
          <a:cs typeface="+mj-cs"/>
        </a:defRPr>
      </a:lvl1pPr>
      <a:lvl2pPr algn="l" rtl="0" eaLnBrk="0" fontAlgn="base" hangingPunct="0">
        <a:spcBef>
          <a:spcPct val="0"/>
        </a:spcBef>
        <a:spcAft>
          <a:spcPct val="0"/>
        </a:spcAft>
        <a:defRPr sz="3200" b="1">
          <a:solidFill>
            <a:srgbClr val="990000"/>
          </a:solidFill>
          <a:latin typeface="FrutigerNext LT Medium"/>
          <a:ea typeface="华文细黑" panose="02010600040101010101" pitchFamily="2" charset="-122"/>
        </a:defRPr>
      </a:lvl2pPr>
      <a:lvl3pPr algn="l" rtl="0" eaLnBrk="0" fontAlgn="base" hangingPunct="0">
        <a:spcBef>
          <a:spcPct val="0"/>
        </a:spcBef>
        <a:spcAft>
          <a:spcPct val="0"/>
        </a:spcAft>
        <a:defRPr sz="3200" b="1">
          <a:solidFill>
            <a:srgbClr val="990000"/>
          </a:solidFill>
          <a:latin typeface="FrutigerNext LT Medium"/>
          <a:ea typeface="华文细黑" panose="02010600040101010101" pitchFamily="2" charset="-122"/>
        </a:defRPr>
      </a:lvl3pPr>
      <a:lvl4pPr algn="l" rtl="0" eaLnBrk="0" fontAlgn="base" hangingPunct="0">
        <a:spcBef>
          <a:spcPct val="0"/>
        </a:spcBef>
        <a:spcAft>
          <a:spcPct val="0"/>
        </a:spcAft>
        <a:defRPr sz="3200" b="1">
          <a:solidFill>
            <a:srgbClr val="990000"/>
          </a:solidFill>
          <a:latin typeface="FrutigerNext LT Medium"/>
          <a:ea typeface="华文细黑" panose="02010600040101010101" pitchFamily="2" charset="-122"/>
        </a:defRPr>
      </a:lvl4pPr>
      <a:lvl5pPr algn="l" rtl="0" eaLnBrk="0" fontAlgn="base" hangingPunct="0">
        <a:spcBef>
          <a:spcPct val="0"/>
        </a:spcBef>
        <a:spcAft>
          <a:spcPct val="0"/>
        </a:spcAft>
        <a:defRPr sz="3200" b="1">
          <a:solidFill>
            <a:srgbClr val="990000"/>
          </a:solidFill>
          <a:latin typeface="FrutigerNext LT Medium"/>
          <a:ea typeface="华文细黑" panose="02010600040101010101" pitchFamily="2" charset="-122"/>
        </a:defRPr>
      </a:lvl5pPr>
      <a:lvl6pPr marL="455930" algn="l" rtl="0" fontAlgn="base">
        <a:spcBef>
          <a:spcPct val="0"/>
        </a:spcBef>
        <a:spcAft>
          <a:spcPct val="0"/>
        </a:spcAft>
        <a:defRPr sz="3200" b="1">
          <a:solidFill>
            <a:srgbClr val="990000"/>
          </a:solidFill>
          <a:latin typeface="FrutigerNext LT Medium"/>
          <a:ea typeface="华文细黑" panose="02010600040101010101" pitchFamily="2" charset="-122"/>
        </a:defRPr>
      </a:lvl6pPr>
      <a:lvl7pPr marL="911860" algn="l" rtl="0" fontAlgn="base">
        <a:spcBef>
          <a:spcPct val="0"/>
        </a:spcBef>
        <a:spcAft>
          <a:spcPct val="0"/>
        </a:spcAft>
        <a:defRPr sz="3200" b="1">
          <a:solidFill>
            <a:srgbClr val="990000"/>
          </a:solidFill>
          <a:latin typeface="FrutigerNext LT Medium"/>
          <a:ea typeface="华文细黑" panose="02010600040101010101" pitchFamily="2" charset="-122"/>
        </a:defRPr>
      </a:lvl7pPr>
      <a:lvl8pPr marL="1367790" algn="l" rtl="0" fontAlgn="base">
        <a:spcBef>
          <a:spcPct val="0"/>
        </a:spcBef>
        <a:spcAft>
          <a:spcPct val="0"/>
        </a:spcAft>
        <a:defRPr sz="3200" b="1">
          <a:solidFill>
            <a:srgbClr val="990000"/>
          </a:solidFill>
          <a:latin typeface="FrutigerNext LT Medium"/>
          <a:ea typeface="华文细黑" panose="02010600040101010101" pitchFamily="2" charset="-122"/>
        </a:defRPr>
      </a:lvl8pPr>
      <a:lvl9pPr marL="1823720" algn="l" rtl="0" fontAlgn="base">
        <a:spcBef>
          <a:spcPct val="0"/>
        </a:spcBef>
        <a:spcAft>
          <a:spcPct val="0"/>
        </a:spcAft>
        <a:defRPr sz="3200" b="1">
          <a:solidFill>
            <a:srgbClr val="990000"/>
          </a:solidFill>
          <a:latin typeface="FrutigerNext LT Medium"/>
          <a:ea typeface="华文细黑" panose="02010600040101010101" pitchFamily="2" charset="-122"/>
        </a:defRPr>
      </a:lvl9pPr>
    </p:titleStyle>
    <p:bodyStyle>
      <a:lvl1pPr marL="341630" indent="-341630"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1045" indent="-285115"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2pPr>
      <a:lvl3pPr marL="1139825" indent="-227965" algn="l" rtl="0" eaLnBrk="0" fontAlgn="base" hangingPunct="0">
        <a:spcBef>
          <a:spcPct val="20000"/>
        </a:spcBef>
        <a:spcAft>
          <a:spcPct val="0"/>
        </a:spcAft>
        <a:buFont typeface="FrutigerNext LT Medium" pitchFamily="34" charset="0"/>
        <a:buChar char="»"/>
        <a:defRPr>
          <a:solidFill>
            <a:schemeClr val="tx1"/>
          </a:solidFill>
          <a:latin typeface="+mn-lt"/>
          <a:ea typeface="+mn-ea"/>
        </a:defRPr>
      </a:lvl3pPr>
      <a:lvl4pPr marL="1595755" indent="-227965" algn="l" rtl="0" eaLnBrk="0" fontAlgn="base" hangingPunct="0">
        <a:spcBef>
          <a:spcPct val="20000"/>
        </a:spcBef>
        <a:spcAft>
          <a:spcPct val="0"/>
        </a:spcAft>
        <a:buChar char="–"/>
        <a:defRPr sz="1600">
          <a:solidFill>
            <a:schemeClr val="tx1"/>
          </a:solidFill>
          <a:latin typeface="+mn-lt"/>
          <a:ea typeface="+mn-ea"/>
        </a:defRPr>
      </a:lvl4pPr>
      <a:lvl5pPr marL="2051685" indent="-227965"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07615" indent="-227965"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63545" indent="-227965"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19475" indent="-227965"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75405" indent="-227965"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1860" rtl="0" eaLnBrk="1" latinLnBrk="0" hangingPunct="1">
        <a:defRPr sz="1700" kern="1200">
          <a:solidFill>
            <a:schemeClr val="tx1"/>
          </a:solidFill>
          <a:latin typeface="+mn-lt"/>
          <a:ea typeface="+mn-ea"/>
          <a:cs typeface="+mn-cs"/>
        </a:defRPr>
      </a:lvl1pPr>
      <a:lvl2pPr marL="455930" algn="l" defTabSz="911860" rtl="0" eaLnBrk="1" latinLnBrk="0" hangingPunct="1">
        <a:defRPr sz="1700" kern="1200">
          <a:solidFill>
            <a:schemeClr val="tx1"/>
          </a:solidFill>
          <a:latin typeface="+mn-lt"/>
          <a:ea typeface="+mn-ea"/>
          <a:cs typeface="+mn-cs"/>
        </a:defRPr>
      </a:lvl2pPr>
      <a:lvl3pPr marL="911860" algn="l" defTabSz="911860" rtl="0" eaLnBrk="1" latinLnBrk="0" hangingPunct="1">
        <a:defRPr sz="1700" kern="1200">
          <a:solidFill>
            <a:schemeClr val="tx1"/>
          </a:solidFill>
          <a:latin typeface="+mn-lt"/>
          <a:ea typeface="+mn-ea"/>
          <a:cs typeface="+mn-cs"/>
        </a:defRPr>
      </a:lvl3pPr>
      <a:lvl4pPr marL="1367790" algn="l" defTabSz="911860" rtl="0" eaLnBrk="1" latinLnBrk="0" hangingPunct="1">
        <a:defRPr sz="1700" kern="1200">
          <a:solidFill>
            <a:schemeClr val="tx1"/>
          </a:solidFill>
          <a:latin typeface="+mn-lt"/>
          <a:ea typeface="+mn-ea"/>
          <a:cs typeface="+mn-cs"/>
        </a:defRPr>
      </a:lvl4pPr>
      <a:lvl5pPr marL="1823720" algn="l" defTabSz="911860" rtl="0" eaLnBrk="1" latinLnBrk="0" hangingPunct="1">
        <a:defRPr sz="1700" kern="1200">
          <a:solidFill>
            <a:schemeClr val="tx1"/>
          </a:solidFill>
          <a:latin typeface="+mn-lt"/>
          <a:ea typeface="+mn-ea"/>
          <a:cs typeface="+mn-cs"/>
        </a:defRPr>
      </a:lvl5pPr>
      <a:lvl6pPr marL="2279650" algn="l" defTabSz="911860" rtl="0" eaLnBrk="1" latinLnBrk="0" hangingPunct="1">
        <a:defRPr sz="1700" kern="1200">
          <a:solidFill>
            <a:schemeClr val="tx1"/>
          </a:solidFill>
          <a:latin typeface="+mn-lt"/>
          <a:ea typeface="+mn-ea"/>
          <a:cs typeface="+mn-cs"/>
        </a:defRPr>
      </a:lvl6pPr>
      <a:lvl7pPr marL="2735580" algn="l" defTabSz="911860" rtl="0" eaLnBrk="1" latinLnBrk="0" hangingPunct="1">
        <a:defRPr sz="1700" kern="1200">
          <a:solidFill>
            <a:schemeClr val="tx1"/>
          </a:solidFill>
          <a:latin typeface="+mn-lt"/>
          <a:ea typeface="+mn-ea"/>
          <a:cs typeface="+mn-cs"/>
        </a:defRPr>
      </a:lvl7pPr>
      <a:lvl8pPr marL="3191510" algn="l" defTabSz="911860" rtl="0" eaLnBrk="1" latinLnBrk="0" hangingPunct="1">
        <a:defRPr sz="1700" kern="1200">
          <a:solidFill>
            <a:schemeClr val="tx1"/>
          </a:solidFill>
          <a:latin typeface="+mn-lt"/>
          <a:ea typeface="+mn-ea"/>
          <a:cs typeface="+mn-cs"/>
        </a:defRPr>
      </a:lvl8pPr>
      <a:lvl9pPr marL="3647440" algn="l" defTabSz="911860" rtl="0" eaLnBrk="1" latinLnBrk="0" hangingPunct="1">
        <a:defRPr sz="17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50000"/>
          </a:schemeClr>
        </a:solidFill>
        <a:effectLst/>
      </p:bgPr>
    </p:bg>
    <p:spTree>
      <p:nvGrpSpPr>
        <p:cNvPr id="1" name=""/>
        <p:cNvGrpSpPr/>
        <p:nvPr/>
      </p:nvGrpSpPr>
      <p:grpSpPr>
        <a:xfrm>
          <a:off x="0" y="0"/>
          <a:ext cx="0" cy="0"/>
          <a:chOff x="0" y="0"/>
          <a:chExt cx="0" cy="0"/>
        </a:xfrm>
      </p:grpSpPr>
      <p:pic>
        <p:nvPicPr>
          <p:cNvPr id="5122" name="Picture 211" descr="内页元素3-1"/>
          <p:cNvPicPr>
            <a:picLocks noChangeAspect="1" noChangeArrowheads="1"/>
          </p:cNvPicPr>
          <p:nvPr userDrawn="1"/>
        </p:nvPicPr>
        <p:blipFill>
          <a:blip r:embed="rId28" cstate="print"/>
          <a:srcRect/>
          <a:stretch>
            <a:fillRect/>
          </a:stretch>
        </p:blipFill>
        <p:spPr bwMode="auto">
          <a:xfrm>
            <a:off x="0" y="1"/>
            <a:ext cx="12193588" cy="6492875"/>
          </a:xfrm>
          <a:prstGeom prst="rect">
            <a:avLst/>
          </a:prstGeom>
          <a:noFill/>
          <a:ln w="9525">
            <a:noFill/>
            <a:miter lim="800000"/>
            <a:headEnd/>
            <a:tailEnd/>
          </a:ln>
        </p:spPr>
      </p:pic>
      <p:sp>
        <p:nvSpPr>
          <p:cNvPr id="28884" name="Text Box 212"/>
          <p:cNvSpPr txBox="1">
            <a:spLocks noChangeArrowheads="1"/>
          </p:cNvSpPr>
          <p:nvPr userDrawn="1"/>
        </p:nvSpPr>
        <p:spPr bwMode="auto">
          <a:xfrm>
            <a:off x="869953" y="6467485"/>
            <a:ext cx="2210029" cy="263704"/>
          </a:xfrm>
          <a:prstGeom prst="rect">
            <a:avLst/>
          </a:prstGeom>
          <a:noFill/>
          <a:ln w="9525">
            <a:noFill/>
            <a:miter lim="800000"/>
          </a:ln>
        </p:spPr>
        <p:txBody>
          <a:bodyPr wrap="none" lIns="78132" tIns="39078" rIns="78132" bIns="39078">
            <a:spAutoFit/>
          </a:bodyPr>
          <a:lstStyle/>
          <a:p>
            <a:pPr defTabSz="782320" eaLnBrk="0" hangingPunct="0">
              <a:defRPr/>
            </a:pPr>
            <a:r>
              <a:rPr lang="en-US" altLang="zh-CN" sz="1200" dirty="0">
                <a:solidFill>
                  <a:srgbClr val="000000"/>
                </a:solidFill>
                <a:latin typeface="FrutigerNext LT Bold"/>
                <a:ea typeface="MS PGothic" panose="020B0600070205080204" pitchFamily="34" charset="-128"/>
              </a:rPr>
              <a:t>HISILICON SEMICONDUCTOR</a:t>
            </a:r>
            <a:endParaRPr lang="en-US" altLang="zh-CN" sz="1200" dirty="0">
              <a:solidFill>
                <a:srgbClr val="000000"/>
              </a:solidFill>
              <a:latin typeface="FrutigerNext LT Bold"/>
              <a:ea typeface="MS PGothic" panose="020B0600070205080204" pitchFamily="34" charset="-128"/>
            </a:endParaRPr>
          </a:p>
        </p:txBody>
      </p:sp>
      <p:sp>
        <p:nvSpPr>
          <p:cNvPr id="28885" name="Rectangle 213"/>
          <p:cNvSpPr>
            <a:spLocks noGrp="1" noChangeArrowheads="1"/>
          </p:cNvSpPr>
          <p:nvPr>
            <p:ph type="dt" sz="half" idx="2"/>
          </p:nvPr>
        </p:nvSpPr>
        <p:spPr bwMode="auto">
          <a:xfrm>
            <a:off x="7910513" y="6402388"/>
            <a:ext cx="1409700" cy="1101725"/>
          </a:xfrm>
          <a:prstGeom prst="rect">
            <a:avLst/>
          </a:prstGeom>
          <a:noFill/>
          <a:ln w="9525">
            <a:noFill/>
            <a:miter lim="800000"/>
          </a:ln>
          <a:effectLst/>
        </p:spPr>
        <p:txBody>
          <a:bodyPr vert="horz" wrap="square" lIns="0" tIns="0" rIns="0" bIns="0" numCol="1" anchor="t" anchorCtr="0" compatLnSpc="1"/>
          <a:lstStyle>
            <a:lvl1pPr algn="l" eaLnBrk="0" hangingPunct="0">
              <a:lnSpc>
                <a:spcPct val="85000"/>
              </a:lnSpc>
              <a:defRPr kumimoji="0" sz="900">
                <a:solidFill>
                  <a:srgbClr val="000000"/>
                </a:solidFill>
                <a:latin typeface="FrutigerNext LT Medium"/>
                <a:ea typeface="MS PGothic" panose="020B0600070205080204" pitchFamily="34" charset="-128"/>
              </a:defRPr>
            </a:lvl1pPr>
          </a:lstStyle>
          <a:p>
            <a:pPr>
              <a:defRPr/>
            </a:pPr>
            <a:endParaRPr lang="de-DE" altLang="zh-CN"/>
          </a:p>
          <a:p>
            <a:pPr>
              <a:defRPr/>
            </a:pPr>
            <a:r>
              <a:rPr lang="de-DE" altLang="zh-CN"/>
              <a:t>Page </a:t>
            </a:r>
            <a:fld id="{420662D5-722B-453B-96E0-740BD5934EAF}" type="slidenum">
              <a:rPr lang="de-DE" altLang="zh-CN"/>
            </a:fld>
            <a:endParaRPr lang="en-GB" altLang="zh-CN"/>
          </a:p>
        </p:txBody>
      </p:sp>
      <p:grpSp>
        <p:nvGrpSpPr>
          <p:cNvPr id="2" name="Group 214"/>
          <p:cNvGrpSpPr/>
          <p:nvPr userDrawn="1"/>
        </p:nvGrpSpPr>
        <p:grpSpPr bwMode="auto">
          <a:xfrm>
            <a:off x="0" y="6216651"/>
            <a:ext cx="12195175" cy="635000"/>
            <a:chOff x="0" y="3920"/>
            <a:chExt cx="7682" cy="400"/>
          </a:xfrm>
        </p:grpSpPr>
        <p:pic>
          <p:nvPicPr>
            <p:cNvPr id="5180" name="Picture 215" descr="图片1"/>
            <p:cNvPicPr>
              <a:picLocks noChangeAspect="1" noChangeArrowheads="1"/>
            </p:cNvPicPr>
            <p:nvPr userDrawn="1"/>
          </p:nvPicPr>
          <p:blipFill>
            <a:blip r:embed="rId29" cstate="print"/>
            <a:srcRect/>
            <a:stretch>
              <a:fillRect/>
            </a:stretch>
          </p:blipFill>
          <p:spPr bwMode="auto">
            <a:xfrm>
              <a:off x="0" y="3920"/>
              <a:ext cx="5760" cy="400"/>
            </a:xfrm>
            <a:prstGeom prst="rect">
              <a:avLst/>
            </a:prstGeom>
            <a:noFill/>
            <a:ln w="9525">
              <a:noFill/>
              <a:miter lim="800000"/>
              <a:headEnd/>
              <a:tailEnd/>
            </a:ln>
          </p:spPr>
        </p:pic>
        <p:pic>
          <p:nvPicPr>
            <p:cNvPr id="5181" name="Picture 216" descr="图片1"/>
            <p:cNvPicPr>
              <a:picLocks noChangeAspect="1" noChangeArrowheads="1"/>
            </p:cNvPicPr>
            <p:nvPr userDrawn="1"/>
          </p:nvPicPr>
          <p:blipFill>
            <a:blip r:embed="rId29" cstate="print"/>
            <a:srcRect/>
            <a:stretch>
              <a:fillRect/>
            </a:stretch>
          </p:blipFill>
          <p:spPr bwMode="auto">
            <a:xfrm>
              <a:off x="1539" y="3920"/>
              <a:ext cx="5760" cy="400"/>
            </a:xfrm>
            <a:prstGeom prst="rect">
              <a:avLst/>
            </a:prstGeom>
            <a:noFill/>
            <a:ln w="9525">
              <a:noFill/>
              <a:miter lim="800000"/>
              <a:headEnd/>
              <a:tailEnd/>
            </a:ln>
          </p:spPr>
        </p:pic>
        <p:pic>
          <p:nvPicPr>
            <p:cNvPr id="5182" name="Picture 217" descr="图片1"/>
            <p:cNvPicPr>
              <a:picLocks noChangeAspect="1" noChangeArrowheads="1"/>
            </p:cNvPicPr>
            <p:nvPr userDrawn="1"/>
          </p:nvPicPr>
          <p:blipFill>
            <a:blip r:embed="rId29" cstate="print"/>
            <a:srcRect/>
            <a:stretch>
              <a:fillRect/>
            </a:stretch>
          </p:blipFill>
          <p:spPr bwMode="auto">
            <a:xfrm rot="10800000">
              <a:off x="6619" y="3920"/>
              <a:ext cx="1063" cy="400"/>
            </a:xfrm>
            <a:prstGeom prst="rect">
              <a:avLst/>
            </a:prstGeom>
            <a:noFill/>
            <a:ln w="9525">
              <a:noFill/>
              <a:miter lim="800000"/>
              <a:headEnd/>
              <a:tailEnd/>
            </a:ln>
          </p:spPr>
        </p:pic>
      </p:grpSp>
      <p:sp>
        <p:nvSpPr>
          <p:cNvPr id="28890" name="Text Box 218"/>
          <p:cNvSpPr txBox="1">
            <a:spLocks noChangeArrowheads="1"/>
          </p:cNvSpPr>
          <p:nvPr userDrawn="1"/>
        </p:nvSpPr>
        <p:spPr bwMode="auto">
          <a:xfrm>
            <a:off x="869952" y="6457949"/>
            <a:ext cx="2776538" cy="261939"/>
          </a:xfrm>
          <a:prstGeom prst="rect">
            <a:avLst/>
          </a:prstGeom>
          <a:noFill/>
          <a:ln w="9525">
            <a:noFill/>
            <a:miter lim="800000"/>
          </a:ln>
        </p:spPr>
        <p:txBody>
          <a:bodyPr wrap="none" lIns="78132" tIns="39078" rIns="78132" bIns="39078">
            <a:spAutoFit/>
          </a:bodyPr>
          <a:lstStyle/>
          <a:p>
            <a:pPr defTabSz="782320" eaLnBrk="0" hangingPunct="0">
              <a:defRPr/>
            </a:pPr>
            <a:r>
              <a:rPr lang="en-US" altLang="zh-CN" sz="1200" b="1" dirty="0">
                <a:solidFill>
                  <a:srgbClr val="000000"/>
                </a:solidFill>
                <a:latin typeface="Arial" panose="020B0604020202020204" pitchFamily="34" charset="0"/>
                <a:ea typeface="MS PGothic" panose="020B0600070205080204" pitchFamily="34" charset="-128"/>
              </a:rPr>
              <a:t>HUAWEI TECHNOLOGIES CO., LTD.</a:t>
            </a:r>
            <a:endParaRPr lang="en-US" altLang="zh-CN" sz="1200" b="1" dirty="0">
              <a:solidFill>
                <a:srgbClr val="000000"/>
              </a:solidFill>
              <a:latin typeface="Arial" panose="020B0604020202020204" pitchFamily="34" charset="0"/>
              <a:ea typeface="MS PGothic" panose="020B0600070205080204" pitchFamily="34" charset="-128"/>
            </a:endParaRPr>
          </a:p>
        </p:txBody>
      </p:sp>
      <p:sp>
        <p:nvSpPr>
          <p:cNvPr id="28891" name="Rectangle 219"/>
          <p:cNvSpPr>
            <a:spLocks noChangeArrowheads="1"/>
          </p:cNvSpPr>
          <p:nvPr userDrawn="1"/>
        </p:nvSpPr>
        <p:spPr bwMode="auto">
          <a:xfrm>
            <a:off x="7910513" y="6396040"/>
            <a:ext cx="1409700" cy="1101725"/>
          </a:xfrm>
          <a:prstGeom prst="rect">
            <a:avLst/>
          </a:prstGeom>
          <a:noFill/>
          <a:ln w="9525">
            <a:noFill/>
            <a:miter lim="800000"/>
          </a:ln>
          <a:effectLst/>
        </p:spPr>
        <p:txBody>
          <a:bodyPr lIns="0" tIns="0" rIns="0" bIns="0"/>
          <a:lstStyle/>
          <a:p>
            <a:pPr defTabSz="782320" eaLnBrk="0" hangingPunct="0">
              <a:lnSpc>
                <a:spcPct val="85000"/>
              </a:lnSpc>
              <a:defRPr/>
            </a:pPr>
            <a:endParaRPr lang="de-DE" sz="900" dirty="0">
              <a:solidFill>
                <a:srgbClr val="000000"/>
              </a:solidFill>
              <a:latin typeface="Arial" panose="020B0604020202020204" pitchFamily="34" charset="0"/>
              <a:ea typeface="MS PGothic" panose="020B0600070205080204" pitchFamily="34" charset="-128"/>
            </a:endParaRPr>
          </a:p>
          <a:p>
            <a:pPr defTabSz="782320" eaLnBrk="0" hangingPunct="0">
              <a:lnSpc>
                <a:spcPct val="85000"/>
              </a:lnSpc>
              <a:defRPr/>
            </a:pPr>
            <a:r>
              <a:rPr lang="de-DE" sz="900" dirty="0">
                <a:solidFill>
                  <a:srgbClr val="000000"/>
                </a:solidFill>
                <a:latin typeface="Arial" panose="020B0604020202020204" pitchFamily="34" charset="0"/>
                <a:ea typeface="MS PGothic" panose="020B0600070205080204" pitchFamily="34" charset="-128"/>
              </a:rPr>
              <a:t>Page </a:t>
            </a:r>
            <a:fld id="{D9789A15-81B8-48CB-B688-12E09B9BF2BF}" type="slidenum">
              <a:rPr lang="de-DE" sz="900" dirty="0">
                <a:solidFill>
                  <a:srgbClr val="000000"/>
                </a:solidFill>
                <a:latin typeface="Arial" panose="020B0604020202020204" pitchFamily="34" charset="0"/>
                <a:ea typeface="MS PGothic" panose="020B0600070205080204" pitchFamily="34" charset="-128"/>
              </a:rPr>
            </a:fld>
            <a:endParaRPr lang="en-GB" sz="900" dirty="0">
              <a:solidFill>
                <a:srgbClr val="000000"/>
              </a:solidFill>
              <a:latin typeface="Arial" panose="020B0604020202020204" pitchFamily="34" charset="0"/>
              <a:ea typeface="MS PGothic" panose="020B0600070205080204" pitchFamily="34" charset="-128"/>
            </a:endParaRPr>
          </a:p>
        </p:txBody>
      </p:sp>
      <p:pic>
        <p:nvPicPr>
          <p:cNvPr id="5128" name="Picture 220" descr="图片3副本"/>
          <p:cNvPicPr>
            <a:picLocks noChangeAspect="1" noChangeArrowheads="1"/>
          </p:cNvPicPr>
          <p:nvPr userDrawn="1"/>
        </p:nvPicPr>
        <p:blipFill>
          <a:blip r:embed="rId30" cstate="print"/>
          <a:srcRect/>
          <a:stretch>
            <a:fillRect/>
          </a:stretch>
        </p:blipFill>
        <p:spPr bwMode="auto">
          <a:xfrm>
            <a:off x="10182226" y="6386538"/>
            <a:ext cx="1295400" cy="307975"/>
          </a:xfrm>
          <a:prstGeom prst="rect">
            <a:avLst/>
          </a:prstGeom>
          <a:noFill/>
          <a:ln w="9525">
            <a:noFill/>
            <a:miter lim="800000"/>
            <a:headEnd/>
            <a:tailEnd/>
          </a:ln>
        </p:spPr>
      </p:pic>
      <p:sp>
        <p:nvSpPr>
          <p:cNvPr id="5129" name="Rectangle 221"/>
          <p:cNvSpPr>
            <a:spLocks noGrp="1" noChangeArrowheads="1"/>
          </p:cNvSpPr>
          <p:nvPr>
            <p:ph type="title"/>
          </p:nvPr>
        </p:nvSpPr>
        <p:spPr bwMode="auto">
          <a:xfrm>
            <a:off x="781050" y="274637"/>
            <a:ext cx="10975975" cy="1143000"/>
          </a:xfrm>
          <a:prstGeom prst="rect">
            <a:avLst/>
          </a:prstGeom>
          <a:noFill/>
          <a:ln w="9525" algn="ctr">
            <a:noFill/>
            <a:miter lim="800000"/>
          </a:ln>
        </p:spPr>
        <p:txBody>
          <a:bodyPr vert="horz" wrap="square" lIns="91193" tIns="45594" rIns="91193" bIns="45594" numCol="1" anchor="ctr" anchorCtr="0" compatLnSpc="1"/>
          <a:lstStyle/>
          <a:p>
            <a:pPr lvl="0"/>
            <a:r>
              <a:rPr lang="zh-CN" altLang="en-US" smtClean="0"/>
              <a:t>单击此处编辑母版标题样式</a:t>
            </a:r>
            <a:endParaRPr lang="zh-CN" altLang="en-US" smtClean="0"/>
          </a:p>
        </p:txBody>
      </p:sp>
      <p:sp>
        <p:nvSpPr>
          <p:cNvPr id="5130" name="Rectangle 222"/>
          <p:cNvSpPr>
            <a:spLocks noGrp="1" noChangeArrowheads="1"/>
          </p:cNvSpPr>
          <p:nvPr>
            <p:ph type="body" idx="1"/>
          </p:nvPr>
        </p:nvSpPr>
        <p:spPr bwMode="auto">
          <a:xfrm>
            <a:off x="781050" y="1600201"/>
            <a:ext cx="10975975" cy="4525963"/>
          </a:xfrm>
          <a:prstGeom prst="rect">
            <a:avLst/>
          </a:prstGeom>
          <a:noFill/>
          <a:ln w="9525" algn="ctr">
            <a:noFill/>
            <a:miter lim="800000"/>
          </a:ln>
        </p:spPr>
        <p:txBody>
          <a:bodyPr vert="horz" wrap="square" lIns="91193" tIns="45594" rIns="91193" bIns="45594"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28895" name="Rectangle 223"/>
          <p:cNvSpPr>
            <a:spLocks noChangeArrowheads="1"/>
          </p:cNvSpPr>
          <p:nvPr userDrawn="1"/>
        </p:nvSpPr>
        <p:spPr bwMode="auto">
          <a:xfrm>
            <a:off x="-2460625" y="528639"/>
            <a:ext cx="2460625" cy="5307012"/>
          </a:xfrm>
          <a:prstGeom prst="rect">
            <a:avLst/>
          </a:prstGeom>
          <a:noFill/>
          <a:ln w="9525">
            <a:noFill/>
            <a:miter lim="800000"/>
          </a:ln>
          <a:effectLst/>
        </p:spPr>
        <p:txBody>
          <a:bodyPr lIns="87570" tIns="43773" rIns="87570" bIns="43773"/>
          <a:lstStyle/>
          <a:p>
            <a:pPr algn="r">
              <a:lnSpc>
                <a:spcPct val="125000"/>
              </a:lnSpc>
              <a:spcBef>
                <a:spcPct val="20000"/>
              </a:spcBef>
              <a:buClr>
                <a:srgbClr val="990000"/>
              </a:buClr>
              <a:defRPr/>
            </a:pPr>
            <a:r>
              <a:rPr lang="zh-CN" altLang="en-US" sz="1100" dirty="0">
                <a:solidFill>
                  <a:srgbClr val="F8F8F8"/>
                </a:solidFill>
                <a:latin typeface="Arial" panose="020B0604020202020204" pitchFamily="34" charset="0"/>
                <a:ea typeface="华文细黑" panose="02010600040101010101" pitchFamily="2" charset="-122"/>
              </a:rPr>
              <a:t>英文标题</a:t>
            </a:r>
            <a:r>
              <a:rPr lang="en-US" altLang="zh-CN" sz="1100" dirty="0">
                <a:solidFill>
                  <a:srgbClr val="F8F8F8"/>
                </a:solidFill>
                <a:latin typeface="Arial" panose="020B0604020202020204" pitchFamily="34" charset="0"/>
                <a:ea typeface="华文细黑" panose="02010600040101010101" pitchFamily="2" charset="-122"/>
              </a:rPr>
              <a:t>:32-35pt  </a:t>
            </a:r>
            <a:endParaRPr lang="en-US" altLang="zh-CN"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Arial" panose="020B0604020202020204" pitchFamily="34" charset="0"/>
                <a:ea typeface="华文细黑" panose="02010600040101010101" pitchFamily="2" charset="-122"/>
              </a:rPr>
              <a:t>颜色</a:t>
            </a:r>
            <a:r>
              <a:rPr lang="en-US" altLang="zh-CN" sz="1100" dirty="0">
                <a:solidFill>
                  <a:srgbClr val="F8F8F8"/>
                </a:solidFill>
                <a:latin typeface="Arial" panose="020B0604020202020204" pitchFamily="34" charset="0"/>
                <a:ea typeface="华文细黑" panose="02010600040101010101" pitchFamily="2" charset="-122"/>
              </a:rPr>
              <a:t>: R153 G0 B0</a:t>
            </a:r>
            <a:endParaRPr lang="en-US" altLang="zh-CN"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FrutigerNext LT Medium"/>
                <a:ea typeface="华文细黑" panose="02010600040101010101" pitchFamily="2" charset="-122"/>
              </a:rPr>
              <a:t>内部使用字体 </a:t>
            </a:r>
            <a:r>
              <a:rPr lang="en-US" altLang="zh-CN" sz="1100" dirty="0">
                <a:solidFill>
                  <a:srgbClr val="F8F8F8"/>
                </a:solidFill>
                <a:latin typeface="FrutigerNext LT Medium"/>
                <a:ea typeface="华文细黑" panose="02010600040101010101" pitchFamily="2" charset="-122"/>
              </a:rPr>
              <a:t>:</a:t>
            </a:r>
            <a:endParaRPr lang="en-US" altLang="zh-CN" sz="1100" dirty="0">
              <a:solidFill>
                <a:srgbClr val="F8F8F8"/>
              </a:solidFill>
              <a:latin typeface="FrutigerNext LT Medium"/>
              <a:ea typeface="华文细黑" panose="02010600040101010101" pitchFamily="2" charset="-122"/>
            </a:endParaRPr>
          </a:p>
          <a:p>
            <a:pPr algn="r">
              <a:lnSpc>
                <a:spcPct val="125000"/>
              </a:lnSpc>
              <a:spcBef>
                <a:spcPct val="20000"/>
              </a:spcBef>
              <a:buClr>
                <a:srgbClr val="990000"/>
              </a:buClr>
              <a:defRPr/>
            </a:pPr>
            <a:r>
              <a:rPr lang="en-US" altLang="zh-CN" sz="1100" dirty="0" err="1">
                <a:solidFill>
                  <a:srgbClr val="F8F8F8"/>
                </a:solidFill>
                <a:latin typeface="FrutigerNext LT Medium"/>
                <a:ea typeface="华文细黑" panose="02010600040101010101" pitchFamily="2" charset="-122"/>
              </a:rPr>
              <a:t>FrutigerNext</a:t>
            </a:r>
            <a:r>
              <a:rPr lang="en-US" altLang="zh-CN" sz="1100" dirty="0">
                <a:solidFill>
                  <a:srgbClr val="F8F8F8"/>
                </a:solidFill>
                <a:latin typeface="FrutigerNext LT Medium"/>
                <a:ea typeface="华文细黑" panose="02010600040101010101" pitchFamily="2" charset="-122"/>
              </a:rPr>
              <a:t> LT Medium</a:t>
            </a:r>
            <a:endParaRPr lang="en-US" altLang="zh-CN" sz="1100" dirty="0">
              <a:solidFill>
                <a:srgbClr val="F8F8F8"/>
              </a:solidFill>
              <a:latin typeface="FrutigerNext LT Medium"/>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FrutigerNext LT Medium"/>
                <a:ea typeface="华文细黑" panose="02010600040101010101" pitchFamily="2" charset="-122"/>
              </a:rPr>
              <a:t>外部使用字体 </a:t>
            </a:r>
            <a:r>
              <a:rPr lang="en-US" altLang="zh-CN" sz="1100" dirty="0">
                <a:solidFill>
                  <a:srgbClr val="F8F8F8"/>
                </a:solidFill>
                <a:latin typeface="FrutigerNext LT Medium"/>
                <a:ea typeface="华文细黑" panose="02010600040101010101" pitchFamily="2" charset="-122"/>
              </a:rPr>
              <a:t>: Arial</a:t>
            </a:r>
            <a:endParaRPr lang="en-US" altLang="zh-CN" sz="1100" dirty="0">
              <a:solidFill>
                <a:srgbClr val="F8F8F8"/>
              </a:solidFill>
              <a:latin typeface="FrutigerNext LT Medium"/>
              <a:ea typeface="华文细黑" panose="02010600040101010101" pitchFamily="2" charset="-122"/>
            </a:endParaRPr>
          </a:p>
          <a:p>
            <a:pPr algn="r">
              <a:lnSpc>
                <a:spcPct val="75000"/>
              </a:lnSpc>
              <a:spcBef>
                <a:spcPct val="20000"/>
              </a:spcBef>
              <a:buClr>
                <a:srgbClr val="990000"/>
              </a:buClr>
              <a:defRPr/>
            </a:pPr>
            <a:endParaRPr lang="en-US" altLang="zh-CN"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Arial" panose="020B0604020202020204" pitchFamily="34" charset="0"/>
                <a:ea typeface="华文细黑" panose="02010600040101010101" pitchFamily="2" charset="-122"/>
              </a:rPr>
              <a:t>中文标题</a:t>
            </a:r>
            <a:r>
              <a:rPr lang="en-US" altLang="zh-CN" sz="1100" dirty="0">
                <a:solidFill>
                  <a:srgbClr val="F8F8F8"/>
                </a:solidFill>
                <a:latin typeface="Arial" panose="020B0604020202020204" pitchFamily="34" charset="0"/>
                <a:ea typeface="华文细黑" panose="02010600040101010101" pitchFamily="2" charset="-122"/>
              </a:rPr>
              <a:t>:30-32pt  </a:t>
            </a:r>
            <a:endParaRPr lang="en-US" altLang="zh-CN"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Arial" panose="020B0604020202020204" pitchFamily="34" charset="0"/>
                <a:ea typeface="华文细黑" panose="02010600040101010101" pitchFamily="2" charset="-122"/>
              </a:rPr>
              <a:t>颜色</a:t>
            </a:r>
            <a:r>
              <a:rPr lang="en-US" altLang="zh-CN" sz="1100" dirty="0">
                <a:solidFill>
                  <a:srgbClr val="F8F8F8"/>
                </a:solidFill>
                <a:latin typeface="Arial" panose="020B0604020202020204" pitchFamily="34" charset="0"/>
                <a:ea typeface="华文细黑" panose="02010600040101010101" pitchFamily="2" charset="-122"/>
              </a:rPr>
              <a:t>: R153 G0 B0</a:t>
            </a:r>
            <a:endParaRPr lang="en-US" altLang="zh-CN"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Arial" panose="020B0604020202020204" pitchFamily="34" charset="0"/>
                <a:ea typeface="华文细黑" panose="02010600040101010101" pitchFamily="2" charset="-122"/>
              </a:rPr>
              <a:t>字体</a:t>
            </a:r>
            <a:r>
              <a:rPr lang="en-US" altLang="zh-CN" sz="1100" dirty="0">
                <a:solidFill>
                  <a:srgbClr val="F8F8F8"/>
                </a:solidFill>
                <a:latin typeface="Arial" panose="020B0604020202020204" pitchFamily="34" charset="0"/>
                <a:ea typeface="华文细黑" panose="02010600040101010101" pitchFamily="2" charset="-122"/>
              </a:rPr>
              <a:t>:</a:t>
            </a:r>
            <a:r>
              <a:rPr lang="zh-CN" altLang="en-US" sz="1100" dirty="0">
                <a:solidFill>
                  <a:srgbClr val="F8F8F8"/>
                </a:solidFill>
                <a:latin typeface="Arial" panose="020B0604020202020204" pitchFamily="34" charset="0"/>
                <a:ea typeface="华文细黑" panose="02010600040101010101" pitchFamily="2" charset="-122"/>
              </a:rPr>
              <a:t>黑体</a:t>
            </a:r>
            <a:endParaRPr lang="zh-CN" altLang="en-US"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endParaRPr lang="zh-CN" altLang="en-US"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endParaRPr lang="zh-CN" altLang="en-US"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endParaRPr lang="zh-CN" altLang="en-US"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Arial" panose="020B0604020202020204" pitchFamily="34" charset="0"/>
                <a:ea typeface="华文细黑" panose="02010600040101010101" pitchFamily="2" charset="-122"/>
              </a:rPr>
              <a:t>英文正文</a:t>
            </a:r>
            <a:r>
              <a:rPr lang="en-US" altLang="zh-CN" sz="1100" dirty="0">
                <a:solidFill>
                  <a:srgbClr val="F8F8F8"/>
                </a:solidFill>
                <a:latin typeface="Arial" panose="020B0604020202020204" pitchFamily="34" charset="0"/>
                <a:ea typeface="华文细黑" panose="02010600040101010101" pitchFamily="2" charset="-122"/>
              </a:rPr>
              <a:t>:20-22pt</a:t>
            </a:r>
            <a:endParaRPr lang="en-US" altLang="zh-CN"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Arial" panose="020B0604020202020204" pitchFamily="34" charset="0"/>
                <a:ea typeface="华文细黑" panose="02010600040101010101" pitchFamily="2" charset="-122"/>
              </a:rPr>
              <a:t>子目录 </a:t>
            </a:r>
            <a:r>
              <a:rPr lang="en-US" altLang="zh-CN" sz="1100" dirty="0">
                <a:solidFill>
                  <a:srgbClr val="F8F8F8"/>
                </a:solidFill>
                <a:latin typeface="Arial" panose="020B0604020202020204" pitchFamily="34" charset="0"/>
                <a:ea typeface="华文细黑" panose="02010600040101010101" pitchFamily="2" charset="-122"/>
              </a:rPr>
              <a:t>(2-5</a:t>
            </a:r>
            <a:r>
              <a:rPr lang="zh-CN" altLang="en-US" sz="1100" dirty="0">
                <a:solidFill>
                  <a:srgbClr val="F8F8F8"/>
                </a:solidFill>
                <a:latin typeface="Arial" panose="020B0604020202020204" pitchFamily="34" charset="0"/>
                <a:ea typeface="华文细黑" panose="02010600040101010101" pitchFamily="2" charset="-122"/>
              </a:rPr>
              <a:t>级</a:t>
            </a:r>
            <a:r>
              <a:rPr lang="en-US" altLang="zh-CN" sz="1100" dirty="0">
                <a:solidFill>
                  <a:srgbClr val="F8F8F8"/>
                </a:solidFill>
                <a:latin typeface="Arial" panose="020B0604020202020204" pitchFamily="34" charset="0"/>
                <a:ea typeface="华文细黑" panose="02010600040101010101" pitchFamily="2" charset="-122"/>
              </a:rPr>
              <a:t>) :18pt  </a:t>
            </a:r>
            <a:endParaRPr lang="en-US" altLang="zh-CN"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Arial" panose="020B0604020202020204" pitchFamily="34" charset="0"/>
                <a:ea typeface="华文细黑" panose="02010600040101010101" pitchFamily="2" charset="-122"/>
              </a:rPr>
              <a:t>颜色</a:t>
            </a:r>
            <a:r>
              <a:rPr lang="en-US" altLang="zh-CN" sz="1100" dirty="0">
                <a:solidFill>
                  <a:srgbClr val="F8F8F8"/>
                </a:solidFill>
                <a:latin typeface="Arial" panose="020B0604020202020204" pitchFamily="34" charset="0"/>
                <a:ea typeface="华文细黑" panose="02010600040101010101" pitchFamily="2" charset="-122"/>
              </a:rPr>
              <a:t>:</a:t>
            </a:r>
            <a:r>
              <a:rPr lang="zh-CN" altLang="en-US" sz="1100" dirty="0">
                <a:solidFill>
                  <a:srgbClr val="F8F8F8"/>
                </a:solidFill>
                <a:latin typeface="Arial" panose="020B0604020202020204" pitchFamily="34" charset="0"/>
                <a:ea typeface="华文细黑" panose="02010600040101010101" pitchFamily="2" charset="-122"/>
              </a:rPr>
              <a:t>黑色</a:t>
            </a:r>
            <a:endParaRPr lang="zh-CN" altLang="en-US"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FrutigerNext LT Medium"/>
                <a:ea typeface="华文细黑" panose="02010600040101010101" pitchFamily="2" charset="-122"/>
              </a:rPr>
              <a:t>内部使用字体 </a:t>
            </a:r>
            <a:r>
              <a:rPr lang="en-US" altLang="zh-CN" sz="1100" dirty="0">
                <a:solidFill>
                  <a:srgbClr val="F8F8F8"/>
                </a:solidFill>
                <a:latin typeface="FrutigerNext LT Medium"/>
                <a:ea typeface="华文细黑" panose="02010600040101010101" pitchFamily="2" charset="-122"/>
              </a:rPr>
              <a:t>:</a:t>
            </a:r>
            <a:endParaRPr lang="en-US" altLang="zh-CN" sz="1100" dirty="0">
              <a:solidFill>
                <a:srgbClr val="F8F8F8"/>
              </a:solidFill>
              <a:latin typeface="FrutigerNext LT Medium"/>
              <a:ea typeface="华文细黑" panose="02010600040101010101" pitchFamily="2" charset="-122"/>
            </a:endParaRPr>
          </a:p>
          <a:p>
            <a:pPr algn="r">
              <a:lnSpc>
                <a:spcPct val="125000"/>
              </a:lnSpc>
              <a:spcBef>
                <a:spcPct val="20000"/>
              </a:spcBef>
              <a:buClr>
                <a:srgbClr val="990000"/>
              </a:buClr>
              <a:defRPr/>
            </a:pPr>
            <a:r>
              <a:rPr lang="en-US" altLang="zh-CN" sz="1100" dirty="0" err="1">
                <a:solidFill>
                  <a:srgbClr val="F8F8F8"/>
                </a:solidFill>
                <a:latin typeface="FrutigerNext LT Medium"/>
                <a:ea typeface="华文细黑" panose="02010600040101010101" pitchFamily="2" charset="-122"/>
              </a:rPr>
              <a:t>FrutigerNext</a:t>
            </a:r>
            <a:r>
              <a:rPr lang="en-US" altLang="zh-CN" sz="1100" dirty="0">
                <a:solidFill>
                  <a:srgbClr val="F8F8F8"/>
                </a:solidFill>
                <a:latin typeface="FrutigerNext LT Medium"/>
                <a:ea typeface="华文细黑" panose="02010600040101010101" pitchFamily="2" charset="-122"/>
              </a:rPr>
              <a:t> LT Regular</a:t>
            </a:r>
            <a:endParaRPr lang="en-US" altLang="zh-CN" sz="1100" dirty="0">
              <a:solidFill>
                <a:srgbClr val="F8F8F8"/>
              </a:solidFill>
              <a:latin typeface="FrutigerNext LT Medium"/>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FrutigerNext LT Medium"/>
                <a:ea typeface="华文细黑" panose="02010600040101010101" pitchFamily="2" charset="-122"/>
              </a:rPr>
              <a:t>外部使用字体 </a:t>
            </a:r>
            <a:r>
              <a:rPr lang="en-US" altLang="zh-CN" sz="1100" dirty="0">
                <a:solidFill>
                  <a:srgbClr val="F8F8F8"/>
                </a:solidFill>
                <a:latin typeface="FrutigerNext LT Medium"/>
                <a:ea typeface="华文细黑" panose="02010600040101010101" pitchFamily="2" charset="-122"/>
              </a:rPr>
              <a:t>: Arial</a:t>
            </a:r>
            <a:endParaRPr lang="en-US" altLang="zh-CN" sz="1100" dirty="0">
              <a:solidFill>
                <a:srgbClr val="F8F8F8"/>
              </a:solidFill>
              <a:latin typeface="FrutigerNext LT Medium"/>
              <a:ea typeface="华文细黑" panose="02010600040101010101" pitchFamily="2" charset="-122"/>
            </a:endParaRPr>
          </a:p>
          <a:p>
            <a:pPr algn="r">
              <a:lnSpc>
                <a:spcPct val="75000"/>
              </a:lnSpc>
              <a:spcBef>
                <a:spcPct val="20000"/>
              </a:spcBef>
              <a:buClr>
                <a:srgbClr val="990000"/>
              </a:buClr>
              <a:defRPr/>
            </a:pPr>
            <a:endParaRPr lang="en-US" altLang="zh-CN"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Arial" panose="020B0604020202020204" pitchFamily="34" charset="0"/>
                <a:ea typeface="华文细黑" panose="02010600040101010101" pitchFamily="2" charset="-122"/>
              </a:rPr>
              <a:t>中文正文</a:t>
            </a:r>
            <a:r>
              <a:rPr lang="en-US" altLang="zh-CN" sz="1100" dirty="0">
                <a:solidFill>
                  <a:srgbClr val="F8F8F8"/>
                </a:solidFill>
                <a:latin typeface="Arial" panose="020B0604020202020204" pitchFamily="34" charset="0"/>
                <a:ea typeface="华文细黑" panose="02010600040101010101" pitchFamily="2" charset="-122"/>
              </a:rPr>
              <a:t>:18-20pt</a:t>
            </a:r>
            <a:endParaRPr lang="en-US" altLang="zh-CN"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Arial" panose="020B0604020202020204" pitchFamily="34" charset="0"/>
                <a:ea typeface="华文细黑" panose="02010600040101010101" pitchFamily="2" charset="-122"/>
              </a:rPr>
              <a:t>子目录</a:t>
            </a:r>
            <a:r>
              <a:rPr lang="en-US" altLang="zh-CN" sz="1100" dirty="0">
                <a:solidFill>
                  <a:srgbClr val="F8F8F8"/>
                </a:solidFill>
                <a:latin typeface="Arial" panose="020B0604020202020204" pitchFamily="34" charset="0"/>
                <a:ea typeface="华文细黑" panose="02010600040101010101" pitchFamily="2" charset="-122"/>
              </a:rPr>
              <a:t>(2-5</a:t>
            </a:r>
            <a:r>
              <a:rPr lang="zh-CN" altLang="en-US" sz="1100" dirty="0">
                <a:solidFill>
                  <a:srgbClr val="F8F8F8"/>
                </a:solidFill>
                <a:latin typeface="Arial" panose="020B0604020202020204" pitchFamily="34" charset="0"/>
                <a:ea typeface="华文细黑" panose="02010600040101010101" pitchFamily="2" charset="-122"/>
              </a:rPr>
              <a:t>级</a:t>
            </a:r>
            <a:r>
              <a:rPr lang="en-US" altLang="zh-CN" sz="1100" dirty="0">
                <a:solidFill>
                  <a:srgbClr val="F8F8F8"/>
                </a:solidFill>
                <a:latin typeface="Arial" panose="020B0604020202020204" pitchFamily="34" charset="0"/>
                <a:ea typeface="华文细黑" panose="02010600040101010101" pitchFamily="2" charset="-122"/>
              </a:rPr>
              <a:t>):18pt </a:t>
            </a:r>
            <a:endParaRPr lang="en-US" altLang="zh-CN"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Arial" panose="020B0604020202020204" pitchFamily="34" charset="0"/>
                <a:ea typeface="华文细黑" panose="02010600040101010101" pitchFamily="2" charset="-122"/>
              </a:rPr>
              <a:t>颜色</a:t>
            </a:r>
            <a:r>
              <a:rPr lang="en-US" altLang="zh-CN" sz="1100" dirty="0">
                <a:solidFill>
                  <a:srgbClr val="F8F8F8"/>
                </a:solidFill>
                <a:latin typeface="Arial" panose="020B0604020202020204" pitchFamily="34" charset="0"/>
                <a:ea typeface="华文细黑" panose="02010600040101010101" pitchFamily="2" charset="-122"/>
              </a:rPr>
              <a:t>:</a:t>
            </a:r>
            <a:r>
              <a:rPr lang="zh-CN" altLang="en-US" sz="1100" dirty="0">
                <a:solidFill>
                  <a:srgbClr val="F8F8F8"/>
                </a:solidFill>
                <a:latin typeface="Arial" panose="020B0604020202020204" pitchFamily="34" charset="0"/>
                <a:ea typeface="华文细黑" panose="02010600040101010101" pitchFamily="2" charset="-122"/>
              </a:rPr>
              <a:t>黑色</a:t>
            </a:r>
            <a:endParaRPr lang="zh-CN" altLang="en-US"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Arial" panose="020B0604020202020204" pitchFamily="34" charset="0"/>
                <a:ea typeface="华文细黑" panose="02010600040101010101" pitchFamily="2" charset="-122"/>
              </a:rPr>
              <a:t>字体</a:t>
            </a:r>
            <a:r>
              <a:rPr lang="en-US" altLang="zh-CN" sz="1100" dirty="0">
                <a:solidFill>
                  <a:srgbClr val="F8F8F8"/>
                </a:solidFill>
                <a:latin typeface="Arial" panose="020B0604020202020204" pitchFamily="34" charset="0"/>
                <a:ea typeface="华文细黑" panose="02010600040101010101" pitchFamily="2" charset="-122"/>
              </a:rPr>
              <a:t>:</a:t>
            </a:r>
            <a:r>
              <a:rPr lang="zh-CN" altLang="en-US" sz="1100" dirty="0">
                <a:solidFill>
                  <a:srgbClr val="F8F8F8"/>
                </a:solidFill>
                <a:latin typeface="Arial" panose="020B0604020202020204" pitchFamily="34" charset="0"/>
                <a:ea typeface="华文细黑" panose="02010600040101010101" pitchFamily="2" charset="-122"/>
              </a:rPr>
              <a:t>细黑体 </a:t>
            </a:r>
            <a:endParaRPr lang="zh-CN" altLang="en-US" sz="1100" dirty="0">
              <a:solidFill>
                <a:srgbClr val="080808"/>
              </a:solidFill>
              <a:latin typeface="Arial" panose="020B0604020202020204" pitchFamily="34" charset="0"/>
              <a:ea typeface="华文细黑" panose="02010600040101010101" pitchFamily="2" charset="-122"/>
            </a:endParaRPr>
          </a:p>
        </p:txBody>
      </p:sp>
      <p:sp>
        <p:nvSpPr>
          <p:cNvPr id="28896" name="Rectangle 224"/>
          <p:cNvSpPr>
            <a:spLocks noChangeArrowheads="1"/>
          </p:cNvSpPr>
          <p:nvPr userDrawn="1"/>
        </p:nvSpPr>
        <p:spPr bwMode="auto">
          <a:xfrm>
            <a:off x="12361888" y="5445125"/>
            <a:ext cx="1227137" cy="320675"/>
          </a:xfrm>
          <a:prstGeom prst="rect">
            <a:avLst/>
          </a:prstGeom>
          <a:solidFill>
            <a:srgbClr val="F8F8F8"/>
          </a:solidFill>
          <a:ln w="9525" algn="ctr">
            <a:noFill/>
            <a:miter lim="800000"/>
          </a:ln>
          <a:effectLst/>
        </p:spPr>
        <p:txBody>
          <a:bodyPr lIns="91177" tIns="45586" rIns="91177" bIns="45586" anchor="ctr">
            <a:spAutoFit/>
          </a:bodyPr>
          <a:lstStyle/>
          <a:p>
            <a:pPr algn="ctr" defTabSz="875665" eaLnBrk="0" hangingPunct="0">
              <a:defRPr/>
            </a:pPr>
            <a:endParaRPr lang="zh-CN" altLang="en-US" sz="1500" dirty="0">
              <a:solidFill>
                <a:srgbClr val="000000"/>
              </a:solidFill>
              <a:latin typeface="FrutigerNext LT Regular"/>
              <a:ea typeface="MS PGothic" panose="020B0600070205080204" pitchFamily="34" charset="-128"/>
            </a:endParaRPr>
          </a:p>
        </p:txBody>
      </p:sp>
      <p:grpSp>
        <p:nvGrpSpPr>
          <p:cNvPr id="3" name="Group 225"/>
          <p:cNvGrpSpPr/>
          <p:nvPr userDrawn="1"/>
        </p:nvGrpSpPr>
        <p:grpSpPr bwMode="auto">
          <a:xfrm>
            <a:off x="12472987" y="5278462"/>
            <a:ext cx="989012" cy="184151"/>
            <a:chOff x="6657" y="3492"/>
            <a:chExt cx="527" cy="121"/>
          </a:xfrm>
        </p:grpSpPr>
        <p:sp>
          <p:nvSpPr>
            <p:cNvPr id="28898" name="Rectangle 226"/>
            <p:cNvSpPr>
              <a:spLocks noChangeArrowheads="1"/>
            </p:cNvSpPr>
            <p:nvPr/>
          </p:nvSpPr>
          <p:spPr bwMode="auto">
            <a:xfrm flipV="1">
              <a:off x="6789" y="3492"/>
              <a:ext cx="132" cy="121"/>
            </a:xfrm>
            <a:prstGeom prst="rect">
              <a:avLst/>
            </a:prstGeom>
            <a:solidFill>
              <a:srgbClr val="FFCC66"/>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899" name="Rectangle 227"/>
            <p:cNvSpPr>
              <a:spLocks noChangeArrowheads="1"/>
            </p:cNvSpPr>
            <p:nvPr/>
          </p:nvSpPr>
          <p:spPr bwMode="auto">
            <a:xfrm flipV="1">
              <a:off x="6921" y="3492"/>
              <a:ext cx="131" cy="121"/>
            </a:xfrm>
            <a:prstGeom prst="rect">
              <a:avLst/>
            </a:prstGeom>
            <a:solidFill>
              <a:srgbClr val="FF9900"/>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00" name="Rectangle 228"/>
            <p:cNvSpPr>
              <a:spLocks noChangeArrowheads="1"/>
            </p:cNvSpPr>
            <p:nvPr/>
          </p:nvSpPr>
          <p:spPr bwMode="auto">
            <a:xfrm flipV="1">
              <a:off x="7052" y="3492"/>
              <a:ext cx="132" cy="121"/>
            </a:xfrm>
            <a:prstGeom prst="rect">
              <a:avLst/>
            </a:prstGeom>
            <a:solidFill>
              <a:srgbClr val="99660A"/>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01" name="Rectangle 229"/>
            <p:cNvSpPr>
              <a:spLocks noChangeArrowheads="1"/>
            </p:cNvSpPr>
            <p:nvPr/>
          </p:nvSpPr>
          <p:spPr bwMode="auto">
            <a:xfrm flipV="1">
              <a:off x="6657" y="3492"/>
              <a:ext cx="132" cy="121"/>
            </a:xfrm>
            <a:prstGeom prst="rect">
              <a:avLst/>
            </a:prstGeom>
            <a:solidFill>
              <a:srgbClr val="FFCC99"/>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grpSp>
      <p:grpSp>
        <p:nvGrpSpPr>
          <p:cNvPr id="4" name="Group 230"/>
          <p:cNvGrpSpPr/>
          <p:nvPr userDrawn="1"/>
        </p:nvGrpSpPr>
        <p:grpSpPr bwMode="auto">
          <a:xfrm>
            <a:off x="12472987" y="6203953"/>
            <a:ext cx="989012" cy="182563"/>
            <a:chOff x="6657" y="4103"/>
            <a:chExt cx="527" cy="121"/>
          </a:xfrm>
        </p:grpSpPr>
        <p:sp>
          <p:nvSpPr>
            <p:cNvPr id="28903" name="Rectangle 231"/>
            <p:cNvSpPr>
              <a:spLocks noChangeArrowheads="1"/>
            </p:cNvSpPr>
            <p:nvPr/>
          </p:nvSpPr>
          <p:spPr bwMode="auto">
            <a:xfrm flipV="1">
              <a:off x="6789" y="4103"/>
              <a:ext cx="132" cy="121"/>
            </a:xfrm>
            <a:prstGeom prst="rect">
              <a:avLst/>
            </a:prstGeom>
            <a:solidFill>
              <a:srgbClr val="99CCFF"/>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04" name="Rectangle 232"/>
            <p:cNvSpPr>
              <a:spLocks noChangeArrowheads="1"/>
            </p:cNvSpPr>
            <p:nvPr/>
          </p:nvSpPr>
          <p:spPr bwMode="auto">
            <a:xfrm flipV="1">
              <a:off x="6921" y="4103"/>
              <a:ext cx="131" cy="121"/>
            </a:xfrm>
            <a:prstGeom prst="rect">
              <a:avLst/>
            </a:prstGeom>
            <a:solidFill>
              <a:srgbClr val="99CCCC"/>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05" name="Rectangle 233"/>
            <p:cNvSpPr>
              <a:spLocks noChangeArrowheads="1"/>
            </p:cNvSpPr>
            <p:nvPr/>
          </p:nvSpPr>
          <p:spPr bwMode="auto">
            <a:xfrm flipV="1">
              <a:off x="7052" y="4103"/>
              <a:ext cx="132" cy="121"/>
            </a:xfrm>
            <a:prstGeom prst="rect">
              <a:avLst/>
            </a:prstGeom>
            <a:solidFill>
              <a:srgbClr val="009999"/>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06" name="Rectangle 234"/>
            <p:cNvSpPr>
              <a:spLocks noChangeArrowheads="1"/>
            </p:cNvSpPr>
            <p:nvPr/>
          </p:nvSpPr>
          <p:spPr bwMode="auto">
            <a:xfrm flipV="1">
              <a:off x="6657" y="4103"/>
              <a:ext cx="132" cy="121"/>
            </a:xfrm>
            <a:prstGeom prst="rect">
              <a:avLst/>
            </a:prstGeom>
            <a:solidFill>
              <a:srgbClr val="CCCCFF"/>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grpSp>
      <p:grpSp>
        <p:nvGrpSpPr>
          <p:cNvPr id="5" name="Group 235"/>
          <p:cNvGrpSpPr/>
          <p:nvPr userDrawn="1"/>
        </p:nvGrpSpPr>
        <p:grpSpPr bwMode="auto">
          <a:xfrm>
            <a:off x="12472987" y="6450013"/>
            <a:ext cx="989012" cy="182563"/>
            <a:chOff x="6657" y="4266"/>
            <a:chExt cx="527" cy="121"/>
          </a:xfrm>
        </p:grpSpPr>
        <p:sp>
          <p:nvSpPr>
            <p:cNvPr id="28908" name="Rectangle 236"/>
            <p:cNvSpPr>
              <a:spLocks noChangeArrowheads="1"/>
            </p:cNvSpPr>
            <p:nvPr/>
          </p:nvSpPr>
          <p:spPr bwMode="auto">
            <a:xfrm flipV="1">
              <a:off x="6789" y="4266"/>
              <a:ext cx="132" cy="121"/>
            </a:xfrm>
            <a:prstGeom prst="rect">
              <a:avLst/>
            </a:prstGeom>
            <a:solidFill>
              <a:srgbClr val="99CCCC"/>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09" name="Rectangle 237"/>
            <p:cNvSpPr>
              <a:spLocks noChangeArrowheads="1"/>
            </p:cNvSpPr>
            <p:nvPr/>
          </p:nvSpPr>
          <p:spPr bwMode="auto">
            <a:xfrm flipV="1">
              <a:off x="6921" y="4266"/>
              <a:ext cx="131" cy="121"/>
            </a:xfrm>
            <a:prstGeom prst="rect">
              <a:avLst/>
            </a:prstGeom>
            <a:solidFill>
              <a:srgbClr val="0099CC"/>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10" name="Rectangle 238"/>
            <p:cNvSpPr>
              <a:spLocks noChangeArrowheads="1"/>
            </p:cNvSpPr>
            <p:nvPr/>
          </p:nvSpPr>
          <p:spPr bwMode="auto">
            <a:xfrm flipV="1">
              <a:off x="7052" y="4266"/>
              <a:ext cx="132" cy="121"/>
            </a:xfrm>
            <a:prstGeom prst="rect">
              <a:avLst/>
            </a:prstGeom>
            <a:solidFill>
              <a:srgbClr val="006699"/>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11" name="Rectangle 239"/>
            <p:cNvSpPr>
              <a:spLocks noChangeArrowheads="1"/>
            </p:cNvSpPr>
            <p:nvPr/>
          </p:nvSpPr>
          <p:spPr bwMode="auto">
            <a:xfrm flipV="1">
              <a:off x="6657" y="4266"/>
              <a:ext cx="132" cy="121"/>
            </a:xfrm>
            <a:prstGeom prst="rect">
              <a:avLst/>
            </a:prstGeom>
            <a:solidFill>
              <a:srgbClr val="CCFF99"/>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grpSp>
      <p:grpSp>
        <p:nvGrpSpPr>
          <p:cNvPr id="6" name="Group 240"/>
          <p:cNvGrpSpPr/>
          <p:nvPr userDrawn="1"/>
        </p:nvGrpSpPr>
        <p:grpSpPr bwMode="auto">
          <a:xfrm>
            <a:off x="12472987" y="5527677"/>
            <a:ext cx="989012" cy="182563"/>
            <a:chOff x="6657" y="3656"/>
            <a:chExt cx="527" cy="121"/>
          </a:xfrm>
        </p:grpSpPr>
        <p:sp>
          <p:nvSpPr>
            <p:cNvPr id="28913" name="Rectangle 241"/>
            <p:cNvSpPr>
              <a:spLocks noChangeArrowheads="1"/>
            </p:cNvSpPr>
            <p:nvPr/>
          </p:nvSpPr>
          <p:spPr bwMode="auto">
            <a:xfrm flipV="1">
              <a:off x="6657" y="3656"/>
              <a:ext cx="132" cy="121"/>
            </a:xfrm>
            <a:prstGeom prst="rect">
              <a:avLst/>
            </a:prstGeom>
            <a:solidFill>
              <a:srgbClr val="CCCCCC"/>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14" name="Rectangle 242"/>
            <p:cNvSpPr>
              <a:spLocks noChangeArrowheads="1"/>
            </p:cNvSpPr>
            <p:nvPr/>
          </p:nvSpPr>
          <p:spPr bwMode="auto">
            <a:xfrm flipV="1">
              <a:off x="6789" y="3656"/>
              <a:ext cx="132" cy="121"/>
            </a:xfrm>
            <a:prstGeom prst="rect">
              <a:avLst/>
            </a:prstGeom>
            <a:solidFill>
              <a:srgbClr val="FF9900"/>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15" name="Rectangle 243"/>
            <p:cNvSpPr>
              <a:spLocks noChangeArrowheads="1"/>
            </p:cNvSpPr>
            <p:nvPr/>
          </p:nvSpPr>
          <p:spPr bwMode="auto">
            <a:xfrm flipV="1">
              <a:off x="6921" y="3656"/>
              <a:ext cx="131" cy="121"/>
            </a:xfrm>
            <a:prstGeom prst="rect">
              <a:avLst/>
            </a:prstGeom>
            <a:solidFill>
              <a:srgbClr val="990000"/>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16" name="Rectangle 244"/>
            <p:cNvSpPr>
              <a:spLocks noChangeArrowheads="1"/>
            </p:cNvSpPr>
            <p:nvPr/>
          </p:nvSpPr>
          <p:spPr bwMode="auto">
            <a:xfrm flipV="1">
              <a:off x="7052" y="3656"/>
              <a:ext cx="132" cy="121"/>
            </a:xfrm>
            <a:prstGeom prst="rect">
              <a:avLst/>
            </a:prstGeom>
            <a:solidFill>
              <a:srgbClr val="080808"/>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grpSp>
      <p:grpSp>
        <p:nvGrpSpPr>
          <p:cNvPr id="7" name="Group 245"/>
          <p:cNvGrpSpPr/>
          <p:nvPr userDrawn="1"/>
        </p:nvGrpSpPr>
        <p:grpSpPr bwMode="auto">
          <a:xfrm>
            <a:off x="12472987" y="5957889"/>
            <a:ext cx="989012" cy="182563"/>
            <a:chOff x="6657" y="3941"/>
            <a:chExt cx="527" cy="121"/>
          </a:xfrm>
        </p:grpSpPr>
        <p:sp>
          <p:nvSpPr>
            <p:cNvPr id="28918" name="Rectangle 246"/>
            <p:cNvSpPr>
              <a:spLocks noChangeArrowheads="1"/>
            </p:cNvSpPr>
            <p:nvPr/>
          </p:nvSpPr>
          <p:spPr bwMode="auto">
            <a:xfrm flipV="1">
              <a:off x="6789" y="3941"/>
              <a:ext cx="132" cy="121"/>
            </a:xfrm>
            <a:prstGeom prst="rect">
              <a:avLst/>
            </a:prstGeom>
            <a:solidFill>
              <a:srgbClr val="CCFF99"/>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19" name="Rectangle 247"/>
            <p:cNvSpPr>
              <a:spLocks noChangeArrowheads="1"/>
            </p:cNvSpPr>
            <p:nvPr/>
          </p:nvSpPr>
          <p:spPr bwMode="auto">
            <a:xfrm flipV="1">
              <a:off x="6921" y="3941"/>
              <a:ext cx="131" cy="121"/>
            </a:xfrm>
            <a:prstGeom prst="rect">
              <a:avLst/>
            </a:prstGeom>
            <a:solidFill>
              <a:srgbClr val="669900"/>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20" name="Rectangle 248"/>
            <p:cNvSpPr>
              <a:spLocks noChangeArrowheads="1"/>
            </p:cNvSpPr>
            <p:nvPr/>
          </p:nvSpPr>
          <p:spPr bwMode="auto">
            <a:xfrm flipV="1">
              <a:off x="7052" y="3941"/>
              <a:ext cx="132" cy="121"/>
            </a:xfrm>
            <a:prstGeom prst="rect">
              <a:avLst/>
            </a:prstGeom>
            <a:solidFill>
              <a:srgbClr val="080808"/>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21" name="Rectangle 249"/>
            <p:cNvSpPr>
              <a:spLocks noChangeArrowheads="1"/>
            </p:cNvSpPr>
            <p:nvPr/>
          </p:nvSpPr>
          <p:spPr bwMode="auto">
            <a:xfrm flipV="1">
              <a:off x="6657" y="3941"/>
              <a:ext cx="132" cy="121"/>
            </a:xfrm>
            <a:prstGeom prst="rect">
              <a:avLst/>
            </a:prstGeom>
            <a:solidFill>
              <a:srgbClr val="CCCCCC"/>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grpSp>
      <p:grpSp>
        <p:nvGrpSpPr>
          <p:cNvPr id="8" name="Group 250"/>
          <p:cNvGrpSpPr/>
          <p:nvPr userDrawn="1"/>
        </p:nvGrpSpPr>
        <p:grpSpPr bwMode="auto">
          <a:xfrm>
            <a:off x="12472987" y="6697665"/>
            <a:ext cx="989012" cy="182563"/>
            <a:chOff x="6657" y="4430"/>
            <a:chExt cx="527" cy="121"/>
          </a:xfrm>
        </p:grpSpPr>
        <p:sp>
          <p:nvSpPr>
            <p:cNvPr id="28923" name="Rectangle 251"/>
            <p:cNvSpPr>
              <a:spLocks noChangeArrowheads="1"/>
            </p:cNvSpPr>
            <p:nvPr/>
          </p:nvSpPr>
          <p:spPr bwMode="auto">
            <a:xfrm flipV="1">
              <a:off x="6789" y="4430"/>
              <a:ext cx="132" cy="121"/>
            </a:xfrm>
            <a:prstGeom prst="rect">
              <a:avLst/>
            </a:prstGeom>
            <a:solidFill>
              <a:srgbClr val="FF9900"/>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24" name="Rectangle 252"/>
            <p:cNvSpPr>
              <a:spLocks noChangeArrowheads="1"/>
            </p:cNvSpPr>
            <p:nvPr/>
          </p:nvSpPr>
          <p:spPr bwMode="auto">
            <a:xfrm flipV="1">
              <a:off x="6921" y="4430"/>
              <a:ext cx="131" cy="121"/>
            </a:xfrm>
            <a:prstGeom prst="rect">
              <a:avLst/>
            </a:prstGeom>
            <a:solidFill>
              <a:srgbClr val="006699"/>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25" name="Rectangle 253"/>
            <p:cNvSpPr>
              <a:spLocks noChangeArrowheads="1"/>
            </p:cNvSpPr>
            <p:nvPr/>
          </p:nvSpPr>
          <p:spPr bwMode="auto">
            <a:xfrm flipV="1">
              <a:off x="7052" y="4430"/>
              <a:ext cx="132" cy="121"/>
            </a:xfrm>
            <a:prstGeom prst="rect">
              <a:avLst/>
            </a:prstGeom>
            <a:solidFill>
              <a:srgbClr val="080808"/>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26" name="Rectangle 254"/>
            <p:cNvSpPr>
              <a:spLocks noChangeArrowheads="1"/>
            </p:cNvSpPr>
            <p:nvPr/>
          </p:nvSpPr>
          <p:spPr bwMode="auto">
            <a:xfrm flipV="1">
              <a:off x="6657" y="4430"/>
              <a:ext cx="132" cy="121"/>
            </a:xfrm>
            <a:prstGeom prst="rect">
              <a:avLst/>
            </a:prstGeom>
            <a:solidFill>
              <a:srgbClr val="99CCFF"/>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grpSp>
      <p:grpSp>
        <p:nvGrpSpPr>
          <p:cNvPr id="9" name="Group 255"/>
          <p:cNvGrpSpPr/>
          <p:nvPr userDrawn="1"/>
        </p:nvGrpSpPr>
        <p:grpSpPr bwMode="auto">
          <a:xfrm>
            <a:off x="12472987" y="5032399"/>
            <a:ext cx="989012" cy="184151"/>
            <a:chOff x="6657" y="3329"/>
            <a:chExt cx="527" cy="122"/>
          </a:xfrm>
        </p:grpSpPr>
        <p:sp>
          <p:nvSpPr>
            <p:cNvPr id="28928" name="Rectangle 256"/>
            <p:cNvSpPr>
              <a:spLocks noChangeArrowheads="1"/>
            </p:cNvSpPr>
            <p:nvPr/>
          </p:nvSpPr>
          <p:spPr bwMode="auto">
            <a:xfrm flipV="1">
              <a:off x="6789" y="3329"/>
              <a:ext cx="132" cy="122"/>
            </a:xfrm>
            <a:prstGeom prst="rect">
              <a:avLst/>
            </a:prstGeom>
            <a:solidFill>
              <a:srgbClr val="FF9900"/>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29" name="Rectangle 257"/>
            <p:cNvSpPr>
              <a:spLocks noChangeArrowheads="1"/>
            </p:cNvSpPr>
            <p:nvPr/>
          </p:nvSpPr>
          <p:spPr bwMode="auto">
            <a:xfrm flipV="1">
              <a:off x="6921" y="3329"/>
              <a:ext cx="131" cy="122"/>
            </a:xfrm>
            <a:prstGeom prst="rect">
              <a:avLst/>
            </a:prstGeom>
            <a:solidFill>
              <a:srgbClr val="99660A"/>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30" name="Rectangle 258"/>
            <p:cNvSpPr>
              <a:spLocks noChangeArrowheads="1"/>
            </p:cNvSpPr>
            <p:nvPr/>
          </p:nvSpPr>
          <p:spPr bwMode="auto">
            <a:xfrm flipV="1">
              <a:off x="7052" y="3329"/>
              <a:ext cx="132" cy="122"/>
            </a:xfrm>
            <a:prstGeom prst="rect">
              <a:avLst/>
            </a:prstGeom>
            <a:solidFill>
              <a:srgbClr val="990000"/>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31" name="Rectangle 259"/>
            <p:cNvSpPr>
              <a:spLocks noChangeArrowheads="1"/>
            </p:cNvSpPr>
            <p:nvPr/>
          </p:nvSpPr>
          <p:spPr bwMode="auto">
            <a:xfrm flipV="1">
              <a:off x="6657" y="3329"/>
              <a:ext cx="132" cy="122"/>
            </a:xfrm>
            <a:prstGeom prst="rect">
              <a:avLst/>
            </a:prstGeom>
            <a:solidFill>
              <a:srgbClr val="FFCC99"/>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grpSp>
      <p:grpSp>
        <p:nvGrpSpPr>
          <p:cNvPr id="10" name="Group 260"/>
          <p:cNvGrpSpPr/>
          <p:nvPr userDrawn="1"/>
        </p:nvGrpSpPr>
        <p:grpSpPr bwMode="auto">
          <a:xfrm>
            <a:off x="12472987" y="4600577"/>
            <a:ext cx="989012" cy="182563"/>
            <a:chOff x="6657" y="3043"/>
            <a:chExt cx="527" cy="121"/>
          </a:xfrm>
        </p:grpSpPr>
        <p:sp>
          <p:nvSpPr>
            <p:cNvPr id="28933" name="Rectangle 261"/>
            <p:cNvSpPr>
              <a:spLocks noChangeArrowheads="1"/>
            </p:cNvSpPr>
            <p:nvPr/>
          </p:nvSpPr>
          <p:spPr bwMode="auto">
            <a:xfrm flipV="1">
              <a:off x="6921" y="3043"/>
              <a:ext cx="131" cy="121"/>
            </a:xfrm>
            <a:prstGeom prst="rect">
              <a:avLst/>
            </a:prstGeom>
            <a:solidFill>
              <a:srgbClr val="FF9900"/>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34" name="Rectangle 262"/>
            <p:cNvSpPr>
              <a:spLocks noChangeArrowheads="1"/>
            </p:cNvSpPr>
            <p:nvPr/>
          </p:nvSpPr>
          <p:spPr bwMode="auto">
            <a:xfrm flipV="1">
              <a:off x="7052" y="3043"/>
              <a:ext cx="132" cy="121"/>
            </a:xfrm>
            <a:prstGeom prst="rect">
              <a:avLst/>
            </a:prstGeom>
            <a:solidFill>
              <a:srgbClr val="CCCCCC"/>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35" name="Rectangle 263"/>
            <p:cNvSpPr>
              <a:spLocks noChangeArrowheads="1"/>
            </p:cNvSpPr>
            <p:nvPr/>
          </p:nvSpPr>
          <p:spPr bwMode="auto">
            <a:xfrm flipV="1">
              <a:off x="6657" y="3043"/>
              <a:ext cx="132" cy="121"/>
            </a:xfrm>
            <a:prstGeom prst="rect">
              <a:avLst/>
            </a:prstGeom>
            <a:solidFill>
              <a:srgbClr val="99CCFF"/>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36" name="Rectangle 264"/>
            <p:cNvSpPr>
              <a:spLocks noChangeArrowheads="1"/>
            </p:cNvSpPr>
            <p:nvPr/>
          </p:nvSpPr>
          <p:spPr bwMode="auto">
            <a:xfrm flipV="1">
              <a:off x="6789" y="3043"/>
              <a:ext cx="132" cy="121"/>
            </a:xfrm>
            <a:prstGeom prst="rect">
              <a:avLst/>
            </a:prstGeom>
            <a:solidFill>
              <a:srgbClr val="669900"/>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grpSp>
      <p:grpSp>
        <p:nvGrpSpPr>
          <p:cNvPr id="11" name="Group 265"/>
          <p:cNvGrpSpPr/>
          <p:nvPr userDrawn="1"/>
        </p:nvGrpSpPr>
        <p:grpSpPr bwMode="auto">
          <a:xfrm>
            <a:off x="12472987" y="4354537"/>
            <a:ext cx="989012" cy="184151"/>
            <a:chOff x="6657" y="2881"/>
            <a:chExt cx="527" cy="121"/>
          </a:xfrm>
        </p:grpSpPr>
        <p:sp>
          <p:nvSpPr>
            <p:cNvPr id="28938" name="Rectangle 266"/>
            <p:cNvSpPr>
              <a:spLocks noChangeArrowheads="1"/>
            </p:cNvSpPr>
            <p:nvPr/>
          </p:nvSpPr>
          <p:spPr bwMode="auto">
            <a:xfrm flipV="1">
              <a:off x="6921" y="2881"/>
              <a:ext cx="131" cy="121"/>
            </a:xfrm>
            <a:prstGeom prst="rect">
              <a:avLst/>
            </a:prstGeom>
            <a:solidFill>
              <a:srgbClr val="B2B2B2"/>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39" name="Rectangle 267"/>
            <p:cNvSpPr>
              <a:spLocks noChangeArrowheads="1"/>
            </p:cNvSpPr>
            <p:nvPr/>
          </p:nvSpPr>
          <p:spPr bwMode="auto">
            <a:xfrm flipV="1">
              <a:off x="7052" y="2881"/>
              <a:ext cx="132" cy="121"/>
            </a:xfrm>
            <a:prstGeom prst="rect">
              <a:avLst/>
            </a:prstGeom>
            <a:solidFill>
              <a:srgbClr val="EAEAEA"/>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40" name="Rectangle 268"/>
            <p:cNvSpPr>
              <a:spLocks noChangeArrowheads="1"/>
            </p:cNvSpPr>
            <p:nvPr/>
          </p:nvSpPr>
          <p:spPr bwMode="auto">
            <a:xfrm flipV="1">
              <a:off x="6657" y="2881"/>
              <a:ext cx="132" cy="121"/>
            </a:xfrm>
            <a:prstGeom prst="rect">
              <a:avLst/>
            </a:prstGeom>
            <a:solidFill>
              <a:srgbClr val="990000"/>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41" name="Rectangle 269"/>
            <p:cNvSpPr>
              <a:spLocks noChangeArrowheads="1"/>
            </p:cNvSpPr>
            <p:nvPr/>
          </p:nvSpPr>
          <p:spPr bwMode="auto">
            <a:xfrm flipV="1">
              <a:off x="6789" y="2881"/>
              <a:ext cx="132" cy="121"/>
            </a:xfrm>
            <a:prstGeom prst="rect">
              <a:avLst/>
            </a:prstGeom>
            <a:solidFill>
              <a:srgbClr val="080808"/>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grpSp>
      <p:sp>
        <p:nvSpPr>
          <p:cNvPr id="28942" name="Rectangle 270"/>
          <p:cNvSpPr>
            <a:spLocks noChangeArrowheads="1"/>
          </p:cNvSpPr>
          <p:nvPr userDrawn="1"/>
        </p:nvSpPr>
        <p:spPr bwMode="auto">
          <a:xfrm>
            <a:off x="12269788" y="2263775"/>
            <a:ext cx="1401762" cy="2654300"/>
          </a:xfrm>
          <a:prstGeom prst="rect">
            <a:avLst/>
          </a:prstGeom>
          <a:noFill/>
          <a:ln w="9525">
            <a:noFill/>
            <a:miter lim="800000"/>
          </a:ln>
          <a:effectLst/>
        </p:spPr>
        <p:txBody>
          <a:bodyPr lIns="87570" tIns="43773" rIns="87570" bIns="43773"/>
          <a:lstStyle/>
          <a:p>
            <a:pPr>
              <a:lnSpc>
                <a:spcPct val="120000"/>
              </a:lnSpc>
              <a:spcBef>
                <a:spcPct val="20000"/>
              </a:spcBef>
              <a:buClr>
                <a:srgbClr val="990000"/>
              </a:buClr>
              <a:defRPr/>
            </a:pPr>
            <a:r>
              <a:rPr lang="zh-CN" altLang="en-US" sz="1100" dirty="0">
                <a:solidFill>
                  <a:srgbClr val="F8F8F8"/>
                </a:solidFill>
                <a:latin typeface="华文细黑" panose="02010600040101010101" pitchFamily="2" charset="-122"/>
                <a:ea typeface="华文细黑" panose="02010600040101010101" pitchFamily="2" charset="-122"/>
              </a:rPr>
              <a:t>配色参考方案：</a:t>
            </a:r>
            <a:endParaRPr lang="zh-CN" altLang="en-US" sz="1100" dirty="0">
              <a:solidFill>
                <a:srgbClr val="F8F8F8"/>
              </a:solidFill>
              <a:latin typeface="华文细黑" panose="02010600040101010101" pitchFamily="2" charset="-122"/>
              <a:ea typeface="华文细黑" panose="02010600040101010101" pitchFamily="2" charset="-122"/>
            </a:endParaRPr>
          </a:p>
          <a:p>
            <a:pPr>
              <a:lnSpc>
                <a:spcPct val="120000"/>
              </a:lnSpc>
              <a:spcBef>
                <a:spcPct val="20000"/>
              </a:spcBef>
              <a:buClr>
                <a:srgbClr val="990000"/>
              </a:buClr>
              <a:defRPr/>
            </a:pPr>
            <a:r>
              <a:rPr lang="zh-CN" altLang="en-US" sz="1100" dirty="0">
                <a:solidFill>
                  <a:srgbClr val="F8F8F8"/>
                </a:solidFill>
                <a:latin typeface="华文细黑" panose="02010600040101010101" pitchFamily="2" charset="-122"/>
                <a:ea typeface="华文细黑" panose="02010600040101010101" pitchFamily="2" charset="-122"/>
              </a:rPr>
              <a:t>建议同一页面内不超过四种颜色，以下是９组配色方案，同一页面内只选择一组使用。</a:t>
            </a:r>
            <a:endParaRPr lang="zh-CN" altLang="en-US" sz="1100" dirty="0">
              <a:solidFill>
                <a:srgbClr val="F8F8F8"/>
              </a:solidFill>
              <a:latin typeface="华文细黑" panose="02010600040101010101" pitchFamily="2" charset="-122"/>
              <a:ea typeface="华文细黑" panose="02010600040101010101" pitchFamily="2" charset="-122"/>
            </a:endParaRPr>
          </a:p>
          <a:p>
            <a:pPr>
              <a:lnSpc>
                <a:spcPct val="120000"/>
              </a:lnSpc>
              <a:spcBef>
                <a:spcPct val="20000"/>
              </a:spcBef>
              <a:buClr>
                <a:srgbClr val="990000"/>
              </a:buClr>
              <a:defRPr/>
            </a:pPr>
            <a:r>
              <a:rPr lang="zh-CN" altLang="en-US" sz="1100" dirty="0">
                <a:solidFill>
                  <a:srgbClr val="F8F8F8"/>
                </a:solidFill>
                <a:latin typeface="华文细黑" panose="02010600040101010101" pitchFamily="2" charset="-122"/>
                <a:ea typeface="华文细黑" panose="02010600040101010101" pitchFamily="2" charset="-122"/>
              </a:rPr>
              <a:t>（仅供参考）</a:t>
            </a:r>
            <a:endParaRPr lang="zh-CN" altLang="en-US" sz="1100" dirty="0">
              <a:solidFill>
                <a:srgbClr val="F8F8F8"/>
              </a:solidFill>
              <a:latin typeface="华文细黑" panose="02010600040101010101" pitchFamily="2" charset="-122"/>
              <a:ea typeface="华文细黑" panose="02010600040101010101" pitchFamily="2" charset="-122"/>
            </a:endParaRPr>
          </a:p>
        </p:txBody>
      </p:sp>
      <p:sp>
        <p:nvSpPr>
          <p:cNvPr id="28943" name="Rectangle 271"/>
          <p:cNvSpPr>
            <a:spLocks noChangeArrowheads="1"/>
          </p:cNvSpPr>
          <p:nvPr userDrawn="1"/>
        </p:nvSpPr>
        <p:spPr bwMode="auto">
          <a:xfrm>
            <a:off x="12269788" y="-61913"/>
            <a:ext cx="1401762" cy="838201"/>
          </a:xfrm>
          <a:prstGeom prst="rect">
            <a:avLst/>
          </a:prstGeom>
          <a:noFill/>
          <a:ln w="9525">
            <a:noFill/>
            <a:miter lim="800000"/>
          </a:ln>
          <a:effectLst/>
        </p:spPr>
        <p:txBody>
          <a:bodyPr lIns="87570" tIns="43773" rIns="87570" bIns="43773"/>
          <a:lstStyle/>
          <a:p>
            <a:pPr>
              <a:lnSpc>
                <a:spcPct val="120000"/>
              </a:lnSpc>
              <a:spcBef>
                <a:spcPct val="20000"/>
              </a:spcBef>
              <a:buClr>
                <a:srgbClr val="990000"/>
              </a:buClr>
              <a:defRPr/>
            </a:pPr>
            <a:r>
              <a:rPr lang="zh-CN" altLang="en-US" sz="1100" dirty="0">
                <a:solidFill>
                  <a:srgbClr val="F8F8F8"/>
                </a:solidFill>
                <a:latin typeface="华文细黑" panose="02010600040101010101" pitchFamily="2" charset="-122"/>
                <a:ea typeface="华文细黑" panose="02010600040101010101" pitchFamily="2" charset="-122"/>
              </a:rPr>
              <a:t>客户或者合作伙伴的标志放在右上角</a:t>
            </a:r>
            <a:r>
              <a:rPr lang="en-US" altLang="zh-CN" sz="1100" dirty="0">
                <a:solidFill>
                  <a:srgbClr val="F8F8F8"/>
                </a:solidFill>
                <a:latin typeface="华文细黑" panose="02010600040101010101" pitchFamily="2" charset="-122"/>
                <a:ea typeface="华文细黑" panose="02010600040101010101" pitchFamily="2" charset="-122"/>
              </a:rPr>
              <a:t>.</a:t>
            </a:r>
            <a:endParaRPr lang="en-US" altLang="zh-CN" sz="1100" dirty="0">
              <a:solidFill>
                <a:srgbClr val="F8F8F8"/>
              </a:solidFill>
              <a:latin typeface="华文细黑" panose="02010600040101010101" pitchFamily="2" charset="-122"/>
              <a:ea typeface="华文细黑" panose="02010600040101010101" pitchFamily="2" charset="-122"/>
            </a:endParaRPr>
          </a:p>
        </p:txBody>
      </p:sp>
      <p:sp>
        <p:nvSpPr>
          <p:cNvPr id="63" name="标题 1"/>
          <p:cNvSpPr txBox="1"/>
          <p:nvPr userDrawn="1"/>
        </p:nvSpPr>
        <p:spPr>
          <a:xfrm>
            <a:off x="8005765" y="203201"/>
            <a:ext cx="4679950" cy="309563"/>
          </a:xfrm>
          <a:prstGeom prst="rect">
            <a:avLst/>
          </a:prstGeom>
        </p:spPr>
        <p:txBody>
          <a:bodyPr lIns="91169" tIns="45580" rIns="91169" bIns="45580"/>
          <a:lstStyle/>
          <a:p>
            <a:pPr>
              <a:defRPr/>
            </a:pPr>
            <a:r>
              <a:rPr lang="en-US" altLang="zh-CN" sz="1100" b="1" kern="0" dirty="0">
                <a:solidFill>
                  <a:srgbClr val="000000">
                    <a:lumMod val="75000"/>
                    <a:lumOff val="25000"/>
                  </a:srgbClr>
                </a:solidFill>
                <a:latin typeface="Arial" panose="020B0604020202020204" pitchFamily="34" charset="0"/>
                <a:ea typeface="Arial Unicode MS" panose="020B0604020202020204" pitchFamily="34" charset="-122"/>
                <a:cs typeface="Arial" panose="020B0604020202020204" pitchFamily="34" charset="0"/>
              </a:rPr>
              <a:t>HUAWEI ENTERPRISE ICT SOLITIONS  </a:t>
            </a:r>
            <a:r>
              <a:rPr lang="en-US" altLang="zh-CN" sz="1100" b="1" kern="0" dirty="0">
                <a:solidFill>
                  <a:srgbClr val="C00000"/>
                </a:solidFill>
                <a:latin typeface="Arial" panose="020B0604020202020204" pitchFamily="34" charset="0"/>
                <a:ea typeface="Arial Unicode MS" panose="020B0604020202020204" pitchFamily="34" charset="-122"/>
                <a:cs typeface="Arial" panose="020B0604020202020204" pitchFamily="34" charset="0"/>
              </a:rPr>
              <a:t>A BETTER WAY</a:t>
            </a:r>
            <a:endParaRPr lang="zh-CN" altLang="en-US" sz="1100" b="1" kern="0" dirty="0">
              <a:solidFill>
                <a:srgbClr val="C00000"/>
              </a:solidFill>
              <a:latin typeface="Arial" panose="020B0604020202020204" pitchFamily="34" charset="0"/>
              <a:ea typeface="Arial Unicode MS" panose="020B0604020202020204" pitchFamily="34" charset="-122"/>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 id="2147483900" r:id="rId15"/>
    <p:sldLayoutId id="2147483901" r:id="rId16"/>
    <p:sldLayoutId id="2147483902" r:id="rId17"/>
    <p:sldLayoutId id="2147483903" r:id="rId18"/>
    <p:sldLayoutId id="2147483904" r:id="rId19"/>
    <p:sldLayoutId id="2147483905" r:id="rId20"/>
    <p:sldLayoutId id="2147483906" r:id="rId21"/>
    <p:sldLayoutId id="2147483907" r:id="rId22"/>
    <p:sldLayoutId id="2147483908" r:id="rId23"/>
    <p:sldLayoutId id="2147483909" r:id="rId24"/>
    <p:sldLayoutId id="2147483910" r:id="rId25"/>
    <p:sldLayoutId id="2147483911" r:id="rId26"/>
    <p:sldLayoutId id="2147483912" r:id="rId27"/>
  </p:sldLayoutIdLst>
  <p:transition/>
  <p:timing>
    <p:tnLst>
      <p:par>
        <p:cTn id="1" dur="indefinite" restart="never" nodeType="tmRoot"/>
      </p:par>
    </p:tnLst>
  </p:timing>
  <p:hf sldNum="0" hdr="0" ftr="0"/>
  <p:txStyles>
    <p:titleStyle>
      <a:lvl1pPr algn="l" rtl="0" eaLnBrk="0" fontAlgn="base" hangingPunct="0">
        <a:spcBef>
          <a:spcPct val="0"/>
        </a:spcBef>
        <a:spcAft>
          <a:spcPct val="0"/>
        </a:spcAft>
        <a:defRPr sz="3200" b="1">
          <a:solidFill>
            <a:srgbClr val="990000"/>
          </a:solidFill>
          <a:latin typeface="+mj-lt"/>
          <a:ea typeface="+mj-ea"/>
          <a:cs typeface="+mj-cs"/>
        </a:defRPr>
      </a:lvl1pPr>
      <a:lvl2pPr algn="l" rtl="0" eaLnBrk="0" fontAlgn="base" hangingPunct="0">
        <a:spcBef>
          <a:spcPct val="0"/>
        </a:spcBef>
        <a:spcAft>
          <a:spcPct val="0"/>
        </a:spcAft>
        <a:defRPr sz="3200" b="1">
          <a:solidFill>
            <a:srgbClr val="990000"/>
          </a:solidFill>
          <a:latin typeface="FrutigerNext LT Medium"/>
          <a:ea typeface="华文细黑" panose="02010600040101010101" pitchFamily="2" charset="-122"/>
        </a:defRPr>
      </a:lvl2pPr>
      <a:lvl3pPr algn="l" rtl="0" eaLnBrk="0" fontAlgn="base" hangingPunct="0">
        <a:spcBef>
          <a:spcPct val="0"/>
        </a:spcBef>
        <a:spcAft>
          <a:spcPct val="0"/>
        </a:spcAft>
        <a:defRPr sz="3200" b="1">
          <a:solidFill>
            <a:srgbClr val="990000"/>
          </a:solidFill>
          <a:latin typeface="FrutigerNext LT Medium"/>
          <a:ea typeface="华文细黑" panose="02010600040101010101" pitchFamily="2" charset="-122"/>
        </a:defRPr>
      </a:lvl3pPr>
      <a:lvl4pPr algn="l" rtl="0" eaLnBrk="0" fontAlgn="base" hangingPunct="0">
        <a:spcBef>
          <a:spcPct val="0"/>
        </a:spcBef>
        <a:spcAft>
          <a:spcPct val="0"/>
        </a:spcAft>
        <a:defRPr sz="3200" b="1">
          <a:solidFill>
            <a:srgbClr val="990000"/>
          </a:solidFill>
          <a:latin typeface="FrutigerNext LT Medium"/>
          <a:ea typeface="华文细黑" panose="02010600040101010101" pitchFamily="2" charset="-122"/>
        </a:defRPr>
      </a:lvl4pPr>
      <a:lvl5pPr algn="l" rtl="0" eaLnBrk="0" fontAlgn="base" hangingPunct="0">
        <a:spcBef>
          <a:spcPct val="0"/>
        </a:spcBef>
        <a:spcAft>
          <a:spcPct val="0"/>
        </a:spcAft>
        <a:defRPr sz="3200" b="1">
          <a:solidFill>
            <a:srgbClr val="990000"/>
          </a:solidFill>
          <a:latin typeface="FrutigerNext LT Medium"/>
          <a:ea typeface="华文细黑" panose="02010600040101010101" pitchFamily="2" charset="-122"/>
        </a:defRPr>
      </a:lvl5pPr>
      <a:lvl6pPr marL="455930" algn="l" rtl="0" fontAlgn="base">
        <a:spcBef>
          <a:spcPct val="0"/>
        </a:spcBef>
        <a:spcAft>
          <a:spcPct val="0"/>
        </a:spcAft>
        <a:defRPr sz="3200" b="1">
          <a:solidFill>
            <a:srgbClr val="990000"/>
          </a:solidFill>
          <a:latin typeface="FrutigerNext LT Medium"/>
          <a:ea typeface="华文细黑" panose="02010600040101010101" pitchFamily="2" charset="-122"/>
        </a:defRPr>
      </a:lvl6pPr>
      <a:lvl7pPr marL="911860" algn="l" rtl="0" fontAlgn="base">
        <a:spcBef>
          <a:spcPct val="0"/>
        </a:spcBef>
        <a:spcAft>
          <a:spcPct val="0"/>
        </a:spcAft>
        <a:defRPr sz="3200" b="1">
          <a:solidFill>
            <a:srgbClr val="990000"/>
          </a:solidFill>
          <a:latin typeface="FrutigerNext LT Medium"/>
          <a:ea typeface="华文细黑" panose="02010600040101010101" pitchFamily="2" charset="-122"/>
        </a:defRPr>
      </a:lvl7pPr>
      <a:lvl8pPr marL="1367790" algn="l" rtl="0" fontAlgn="base">
        <a:spcBef>
          <a:spcPct val="0"/>
        </a:spcBef>
        <a:spcAft>
          <a:spcPct val="0"/>
        </a:spcAft>
        <a:defRPr sz="3200" b="1">
          <a:solidFill>
            <a:srgbClr val="990000"/>
          </a:solidFill>
          <a:latin typeface="FrutigerNext LT Medium"/>
          <a:ea typeface="华文细黑" panose="02010600040101010101" pitchFamily="2" charset="-122"/>
        </a:defRPr>
      </a:lvl8pPr>
      <a:lvl9pPr marL="1823720" algn="l" rtl="0" fontAlgn="base">
        <a:spcBef>
          <a:spcPct val="0"/>
        </a:spcBef>
        <a:spcAft>
          <a:spcPct val="0"/>
        </a:spcAft>
        <a:defRPr sz="3200" b="1">
          <a:solidFill>
            <a:srgbClr val="990000"/>
          </a:solidFill>
          <a:latin typeface="FrutigerNext LT Medium"/>
          <a:ea typeface="华文细黑" panose="02010600040101010101" pitchFamily="2" charset="-122"/>
        </a:defRPr>
      </a:lvl9pPr>
    </p:titleStyle>
    <p:bodyStyle>
      <a:lvl1pPr marL="342265" indent="-342265"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1045" indent="-285115"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2pPr>
      <a:lvl3pPr marL="1139825" indent="-227965" algn="l" rtl="0" eaLnBrk="0" fontAlgn="base" hangingPunct="0">
        <a:spcBef>
          <a:spcPct val="20000"/>
        </a:spcBef>
        <a:spcAft>
          <a:spcPct val="0"/>
        </a:spcAft>
        <a:buFont typeface="FrutigerNext LT Medium" pitchFamily="34" charset="0"/>
        <a:buChar char="»"/>
        <a:defRPr>
          <a:solidFill>
            <a:schemeClr val="tx1"/>
          </a:solidFill>
          <a:latin typeface="+mn-lt"/>
          <a:ea typeface="+mn-ea"/>
        </a:defRPr>
      </a:lvl3pPr>
      <a:lvl4pPr marL="1595755" indent="-227965" algn="l" rtl="0" eaLnBrk="0" fontAlgn="base" hangingPunct="0">
        <a:spcBef>
          <a:spcPct val="20000"/>
        </a:spcBef>
        <a:spcAft>
          <a:spcPct val="0"/>
        </a:spcAft>
        <a:buChar char="–"/>
        <a:defRPr sz="1600">
          <a:solidFill>
            <a:schemeClr val="tx1"/>
          </a:solidFill>
          <a:latin typeface="+mn-lt"/>
          <a:ea typeface="+mn-ea"/>
        </a:defRPr>
      </a:lvl4pPr>
      <a:lvl5pPr marL="2051685" indent="-227965"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07615" indent="-227965"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63545" indent="-227965"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19475" indent="-227965"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76040" indent="-227965"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1860" rtl="0" eaLnBrk="1" latinLnBrk="0" hangingPunct="1">
        <a:defRPr sz="1700" kern="1200">
          <a:solidFill>
            <a:schemeClr val="tx1"/>
          </a:solidFill>
          <a:latin typeface="+mn-lt"/>
          <a:ea typeface="+mn-ea"/>
          <a:cs typeface="+mn-cs"/>
        </a:defRPr>
      </a:lvl1pPr>
      <a:lvl2pPr marL="455930" algn="l" defTabSz="911860" rtl="0" eaLnBrk="1" latinLnBrk="0" hangingPunct="1">
        <a:defRPr sz="1700" kern="1200">
          <a:solidFill>
            <a:schemeClr val="tx1"/>
          </a:solidFill>
          <a:latin typeface="+mn-lt"/>
          <a:ea typeface="+mn-ea"/>
          <a:cs typeface="+mn-cs"/>
        </a:defRPr>
      </a:lvl2pPr>
      <a:lvl3pPr marL="911860" algn="l" defTabSz="911860" rtl="0" eaLnBrk="1" latinLnBrk="0" hangingPunct="1">
        <a:defRPr sz="1700" kern="1200">
          <a:solidFill>
            <a:schemeClr val="tx1"/>
          </a:solidFill>
          <a:latin typeface="+mn-lt"/>
          <a:ea typeface="+mn-ea"/>
          <a:cs typeface="+mn-cs"/>
        </a:defRPr>
      </a:lvl3pPr>
      <a:lvl4pPr marL="1367790" algn="l" defTabSz="911860" rtl="0" eaLnBrk="1" latinLnBrk="0" hangingPunct="1">
        <a:defRPr sz="1700" kern="1200">
          <a:solidFill>
            <a:schemeClr val="tx1"/>
          </a:solidFill>
          <a:latin typeface="+mn-lt"/>
          <a:ea typeface="+mn-ea"/>
          <a:cs typeface="+mn-cs"/>
        </a:defRPr>
      </a:lvl4pPr>
      <a:lvl5pPr marL="1823720" algn="l" defTabSz="911860" rtl="0" eaLnBrk="1" latinLnBrk="0" hangingPunct="1">
        <a:defRPr sz="1700" kern="1200">
          <a:solidFill>
            <a:schemeClr val="tx1"/>
          </a:solidFill>
          <a:latin typeface="+mn-lt"/>
          <a:ea typeface="+mn-ea"/>
          <a:cs typeface="+mn-cs"/>
        </a:defRPr>
      </a:lvl5pPr>
      <a:lvl6pPr marL="2279650" algn="l" defTabSz="911860" rtl="0" eaLnBrk="1" latinLnBrk="0" hangingPunct="1">
        <a:defRPr sz="1700" kern="1200">
          <a:solidFill>
            <a:schemeClr val="tx1"/>
          </a:solidFill>
          <a:latin typeface="+mn-lt"/>
          <a:ea typeface="+mn-ea"/>
          <a:cs typeface="+mn-cs"/>
        </a:defRPr>
      </a:lvl6pPr>
      <a:lvl7pPr marL="2735580" algn="l" defTabSz="911860" rtl="0" eaLnBrk="1" latinLnBrk="0" hangingPunct="1">
        <a:defRPr sz="1700" kern="1200">
          <a:solidFill>
            <a:schemeClr val="tx1"/>
          </a:solidFill>
          <a:latin typeface="+mn-lt"/>
          <a:ea typeface="+mn-ea"/>
          <a:cs typeface="+mn-cs"/>
        </a:defRPr>
      </a:lvl7pPr>
      <a:lvl8pPr marL="3191510" algn="l" defTabSz="911860" rtl="0" eaLnBrk="1" latinLnBrk="0" hangingPunct="1">
        <a:defRPr sz="1700" kern="1200">
          <a:solidFill>
            <a:schemeClr val="tx1"/>
          </a:solidFill>
          <a:latin typeface="+mn-lt"/>
          <a:ea typeface="+mn-ea"/>
          <a:cs typeface="+mn-cs"/>
        </a:defRPr>
      </a:lvl8pPr>
      <a:lvl9pPr marL="3648075" algn="l" defTabSz="911860" rtl="0" eaLnBrk="1" latinLnBrk="0" hangingPunct="1">
        <a:defRPr sz="17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50000"/>
          </a:schemeClr>
        </a:solidFill>
        <a:effectLst/>
      </p:bgPr>
    </p:bg>
    <p:spTree>
      <p:nvGrpSpPr>
        <p:cNvPr id="1" name=""/>
        <p:cNvGrpSpPr/>
        <p:nvPr/>
      </p:nvGrpSpPr>
      <p:grpSpPr>
        <a:xfrm>
          <a:off x="0" y="0"/>
          <a:ext cx="0" cy="0"/>
          <a:chOff x="0" y="0"/>
          <a:chExt cx="0" cy="0"/>
        </a:xfrm>
      </p:grpSpPr>
      <p:pic>
        <p:nvPicPr>
          <p:cNvPr id="5122" name="Picture 211" descr="内页元素3-1"/>
          <p:cNvPicPr>
            <a:picLocks noChangeAspect="1" noChangeArrowheads="1"/>
          </p:cNvPicPr>
          <p:nvPr userDrawn="1"/>
        </p:nvPicPr>
        <p:blipFill>
          <a:blip r:embed="rId28" cstate="print"/>
          <a:srcRect/>
          <a:stretch>
            <a:fillRect/>
          </a:stretch>
        </p:blipFill>
        <p:spPr bwMode="auto">
          <a:xfrm>
            <a:off x="0" y="1"/>
            <a:ext cx="12193588" cy="6492875"/>
          </a:xfrm>
          <a:prstGeom prst="rect">
            <a:avLst/>
          </a:prstGeom>
          <a:noFill/>
          <a:ln w="9525">
            <a:noFill/>
            <a:miter lim="800000"/>
            <a:headEnd/>
            <a:tailEnd/>
          </a:ln>
        </p:spPr>
      </p:pic>
      <p:sp>
        <p:nvSpPr>
          <p:cNvPr id="28884" name="Text Box 212"/>
          <p:cNvSpPr txBox="1">
            <a:spLocks noChangeArrowheads="1"/>
          </p:cNvSpPr>
          <p:nvPr userDrawn="1"/>
        </p:nvSpPr>
        <p:spPr bwMode="auto">
          <a:xfrm>
            <a:off x="869953" y="6467485"/>
            <a:ext cx="2210029" cy="263704"/>
          </a:xfrm>
          <a:prstGeom prst="rect">
            <a:avLst/>
          </a:prstGeom>
          <a:noFill/>
          <a:ln w="9525">
            <a:noFill/>
            <a:miter lim="800000"/>
          </a:ln>
        </p:spPr>
        <p:txBody>
          <a:bodyPr wrap="none" lIns="78144" tIns="39084" rIns="78144" bIns="39084">
            <a:spAutoFit/>
          </a:bodyPr>
          <a:lstStyle/>
          <a:p>
            <a:pPr defTabSz="782320" eaLnBrk="0" hangingPunct="0">
              <a:defRPr/>
            </a:pPr>
            <a:r>
              <a:rPr lang="en-US" altLang="zh-CN" sz="1200" dirty="0">
                <a:solidFill>
                  <a:srgbClr val="000000"/>
                </a:solidFill>
                <a:latin typeface="FrutigerNext LT Bold"/>
                <a:ea typeface="MS PGothic" panose="020B0600070205080204" pitchFamily="34" charset="-128"/>
              </a:rPr>
              <a:t>HISILICON SEMICONDUCTOR</a:t>
            </a:r>
            <a:endParaRPr lang="en-US" altLang="zh-CN" sz="1200" dirty="0">
              <a:solidFill>
                <a:srgbClr val="000000"/>
              </a:solidFill>
              <a:latin typeface="FrutigerNext LT Bold"/>
              <a:ea typeface="MS PGothic" panose="020B0600070205080204" pitchFamily="34" charset="-128"/>
            </a:endParaRPr>
          </a:p>
        </p:txBody>
      </p:sp>
      <p:sp>
        <p:nvSpPr>
          <p:cNvPr id="28885" name="Rectangle 213"/>
          <p:cNvSpPr>
            <a:spLocks noGrp="1" noChangeArrowheads="1"/>
          </p:cNvSpPr>
          <p:nvPr>
            <p:ph type="dt" sz="half" idx="2"/>
          </p:nvPr>
        </p:nvSpPr>
        <p:spPr bwMode="auto">
          <a:xfrm>
            <a:off x="7910513" y="6402388"/>
            <a:ext cx="1409700" cy="1101725"/>
          </a:xfrm>
          <a:prstGeom prst="rect">
            <a:avLst/>
          </a:prstGeom>
          <a:noFill/>
          <a:ln w="9525">
            <a:noFill/>
            <a:miter lim="800000"/>
          </a:ln>
          <a:effectLst/>
        </p:spPr>
        <p:txBody>
          <a:bodyPr vert="horz" wrap="square" lIns="0" tIns="0" rIns="0" bIns="0" numCol="1" anchor="t" anchorCtr="0" compatLnSpc="1"/>
          <a:lstStyle>
            <a:lvl1pPr algn="l" eaLnBrk="0" hangingPunct="0">
              <a:lnSpc>
                <a:spcPct val="85000"/>
              </a:lnSpc>
              <a:defRPr kumimoji="0" sz="900">
                <a:solidFill>
                  <a:srgbClr val="000000"/>
                </a:solidFill>
                <a:latin typeface="FrutigerNext LT Medium"/>
                <a:ea typeface="MS PGothic" panose="020B0600070205080204" pitchFamily="34" charset="-128"/>
              </a:defRPr>
            </a:lvl1pPr>
          </a:lstStyle>
          <a:p>
            <a:pPr>
              <a:defRPr/>
            </a:pPr>
            <a:endParaRPr lang="de-DE" altLang="zh-CN"/>
          </a:p>
          <a:p>
            <a:pPr>
              <a:defRPr/>
            </a:pPr>
            <a:r>
              <a:rPr lang="de-DE" altLang="zh-CN"/>
              <a:t>Page </a:t>
            </a:r>
            <a:fld id="{420662D5-722B-453B-96E0-740BD5934EAF}" type="slidenum">
              <a:rPr lang="de-DE" altLang="zh-CN"/>
            </a:fld>
            <a:endParaRPr lang="en-GB" altLang="zh-CN"/>
          </a:p>
        </p:txBody>
      </p:sp>
      <p:grpSp>
        <p:nvGrpSpPr>
          <p:cNvPr id="2" name="Group 214"/>
          <p:cNvGrpSpPr/>
          <p:nvPr userDrawn="1"/>
        </p:nvGrpSpPr>
        <p:grpSpPr bwMode="auto">
          <a:xfrm>
            <a:off x="0" y="6216651"/>
            <a:ext cx="12195175" cy="635000"/>
            <a:chOff x="0" y="3920"/>
            <a:chExt cx="7682" cy="400"/>
          </a:xfrm>
        </p:grpSpPr>
        <p:pic>
          <p:nvPicPr>
            <p:cNvPr id="5180" name="Picture 215" descr="图片1"/>
            <p:cNvPicPr>
              <a:picLocks noChangeAspect="1" noChangeArrowheads="1"/>
            </p:cNvPicPr>
            <p:nvPr userDrawn="1"/>
          </p:nvPicPr>
          <p:blipFill>
            <a:blip r:embed="rId29" cstate="print"/>
            <a:srcRect/>
            <a:stretch>
              <a:fillRect/>
            </a:stretch>
          </p:blipFill>
          <p:spPr bwMode="auto">
            <a:xfrm>
              <a:off x="0" y="3920"/>
              <a:ext cx="5760" cy="400"/>
            </a:xfrm>
            <a:prstGeom prst="rect">
              <a:avLst/>
            </a:prstGeom>
            <a:noFill/>
            <a:ln w="9525">
              <a:noFill/>
              <a:miter lim="800000"/>
              <a:headEnd/>
              <a:tailEnd/>
            </a:ln>
          </p:spPr>
        </p:pic>
        <p:pic>
          <p:nvPicPr>
            <p:cNvPr id="5181" name="Picture 216" descr="图片1"/>
            <p:cNvPicPr>
              <a:picLocks noChangeAspect="1" noChangeArrowheads="1"/>
            </p:cNvPicPr>
            <p:nvPr userDrawn="1"/>
          </p:nvPicPr>
          <p:blipFill>
            <a:blip r:embed="rId29" cstate="print"/>
            <a:srcRect/>
            <a:stretch>
              <a:fillRect/>
            </a:stretch>
          </p:blipFill>
          <p:spPr bwMode="auto">
            <a:xfrm>
              <a:off x="1539" y="3920"/>
              <a:ext cx="5760" cy="400"/>
            </a:xfrm>
            <a:prstGeom prst="rect">
              <a:avLst/>
            </a:prstGeom>
            <a:noFill/>
            <a:ln w="9525">
              <a:noFill/>
              <a:miter lim="800000"/>
              <a:headEnd/>
              <a:tailEnd/>
            </a:ln>
          </p:spPr>
        </p:pic>
        <p:pic>
          <p:nvPicPr>
            <p:cNvPr id="5182" name="Picture 217" descr="图片1"/>
            <p:cNvPicPr>
              <a:picLocks noChangeAspect="1" noChangeArrowheads="1"/>
            </p:cNvPicPr>
            <p:nvPr userDrawn="1"/>
          </p:nvPicPr>
          <p:blipFill>
            <a:blip r:embed="rId29" cstate="print"/>
            <a:srcRect/>
            <a:stretch>
              <a:fillRect/>
            </a:stretch>
          </p:blipFill>
          <p:spPr bwMode="auto">
            <a:xfrm rot="10800000">
              <a:off x="6619" y="3920"/>
              <a:ext cx="1063" cy="400"/>
            </a:xfrm>
            <a:prstGeom prst="rect">
              <a:avLst/>
            </a:prstGeom>
            <a:noFill/>
            <a:ln w="9525">
              <a:noFill/>
              <a:miter lim="800000"/>
              <a:headEnd/>
              <a:tailEnd/>
            </a:ln>
          </p:spPr>
        </p:pic>
      </p:grpSp>
      <p:sp>
        <p:nvSpPr>
          <p:cNvPr id="28890" name="Text Box 218"/>
          <p:cNvSpPr txBox="1">
            <a:spLocks noChangeArrowheads="1"/>
          </p:cNvSpPr>
          <p:nvPr userDrawn="1"/>
        </p:nvSpPr>
        <p:spPr bwMode="auto">
          <a:xfrm>
            <a:off x="869952" y="6457949"/>
            <a:ext cx="2776538" cy="261939"/>
          </a:xfrm>
          <a:prstGeom prst="rect">
            <a:avLst/>
          </a:prstGeom>
          <a:noFill/>
          <a:ln w="9525">
            <a:noFill/>
            <a:miter lim="800000"/>
          </a:ln>
        </p:spPr>
        <p:txBody>
          <a:bodyPr wrap="none" lIns="78144" tIns="39084" rIns="78144" bIns="39084">
            <a:spAutoFit/>
          </a:bodyPr>
          <a:lstStyle/>
          <a:p>
            <a:pPr defTabSz="782320" eaLnBrk="0" hangingPunct="0">
              <a:defRPr/>
            </a:pPr>
            <a:r>
              <a:rPr lang="en-US" altLang="zh-CN" sz="1200" b="1" dirty="0">
                <a:solidFill>
                  <a:srgbClr val="000000"/>
                </a:solidFill>
                <a:latin typeface="Arial" panose="020B0604020202020204" pitchFamily="34" charset="0"/>
                <a:ea typeface="MS PGothic" panose="020B0600070205080204" pitchFamily="34" charset="-128"/>
              </a:rPr>
              <a:t>HUAWEI TECHNOLOGIES CO., LTD.</a:t>
            </a:r>
            <a:endParaRPr lang="en-US" altLang="zh-CN" sz="1200" b="1" dirty="0">
              <a:solidFill>
                <a:srgbClr val="000000"/>
              </a:solidFill>
              <a:latin typeface="Arial" panose="020B0604020202020204" pitchFamily="34" charset="0"/>
              <a:ea typeface="MS PGothic" panose="020B0600070205080204" pitchFamily="34" charset="-128"/>
            </a:endParaRPr>
          </a:p>
        </p:txBody>
      </p:sp>
      <p:sp>
        <p:nvSpPr>
          <p:cNvPr id="28891" name="Rectangle 219"/>
          <p:cNvSpPr>
            <a:spLocks noChangeArrowheads="1"/>
          </p:cNvSpPr>
          <p:nvPr userDrawn="1"/>
        </p:nvSpPr>
        <p:spPr bwMode="auto">
          <a:xfrm>
            <a:off x="7910513" y="6396040"/>
            <a:ext cx="1409700" cy="1101725"/>
          </a:xfrm>
          <a:prstGeom prst="rect">
            <a:avLst/>
          </a:prstGeom>
          <a:noFill/>
          <a:ln w="9525">
            <a:noFill/>
            <a:miter lim="800000"/>
          </a:ln>
          <a:effectLst/>
        </p:spPr>
        <p:txBody>
          <a:bodyPr lIns="0" tIns="0" rIns="0" bIns="0"/>
          <a:lstStyle/>
          <a:p>
            <a:pPr defTabSz="782320" eaLnBrk="0" hangingPunct="0">
              <a:lnSpc>
                <a:spcPct val="85000"/>
              </a:lnSpc>
              <a:defRPr/>
            </a:pPr>
            <a:endParaRPr lang="de-DE" sz="900" dirty="0">
              <a:solidFill>
                <a:srgbClr val="000000"/>
              </a:solidFill>
              <a:latin typeface="Arial" panose="020B0604020202020204" pitchFamily="34" charset="0"/>
              <a:ea typeface="MS PGothic" panose="020B0600070205080204" pitchFamily="34" charset="-128"/>
            </a:endParaRPr>
          </a:p>
          <a:p>
            <a:pPr defTabSz="782320" eaLnBrk="0" hangingPunct="0">
              <a:lnSpc>
                <a:spcPct val="85000"/>
              </a:lnSpc>
              <a:defRPr/>
            </a:pPr>
            <a:r>
              <a:rPr lang="de-DE" sz="900" dirty="0">
                <a:solidFill>
                  <a:srgbClr val="000000"/>
                </a:solidFill>
                <a:latin typeface="Arial" panose="020B0604020202020204" pitchFamily="34" charset="0"/>
                <a:ea typeface="MS PGothic" panose="020B0600070205080204" pitchFamily="34" charset="-128"/>
              </a:rPr>
              <a:t>Page </a:t>
            </a:r>
            <a:fld id="{D9789A15-81B8-48CB-B688-12E09B9BF2BF}" type="slidenum">
              <a:rPr lang="de-DE" sz="900" dirty="0">
                <a:solidFill>
                  <a:srgbClr val="000000"/>
                </a:solidFill>
                <a:latin typeface="Arial" panose="020B0604020202020204" pitchFamily="34" charset="0"/>
                <a:ea typeface="MS PGothic" panose="020B0600070205080204" pitchFamily="34" charset="-128"/>
              </a:rPr>
            </a:fld>
            <a:endParaRPr lang="en-GB" sz="900" dirty="0">
              <a:solidFill>
                <a:srgbClr val="000000"/>
              </a:solidFill>
              <a:latin typeface="Arial" panose="020B0604020202020204" pitchFamily="34" charset="0"/>
              <a:ea typeface="MS PGothic" panose="020B0600070205080204" pitchFamily="34" charset="-128"/>
            </a:endParaRPr>
          </a:p>
        </p:txBody>
      </p:sp>
      <p:pic>
        <p:nvPicPr>
          <p:cNvPr id="5128" name="Picture 220" descr="图片3副本"/>
          <p:cNvPicPr>
            <a:picLocks noChangeAspect="1" noChangeArrowheads="1"/>
          </p:cNvPicPr>
          <p:nvPr userDrawn="1"/>
        </p:nvPicPr>
        <p:blipFill>
          <a:blip r:embed="rId30" cstate="print"/>
          <a:srcRect/>
          <a:stretch>
            <a:fillRect/>
          </a:stretch>
        </p:blipFill>
        <p:spPr bwMode="auto">
          <a:xfrm>
            <a:off x="10182226" y="6386537"/>
            <a:ext cx="1295400" cy="307975"/>
          </a:xfrm>
          <a:prstGeom prst="rect">
            <a:avLst/>
          </a:prstGeom>
          <a:noFill/>
          <a:ln w="9525">
            <a:noFill/>
            <a:miter lim="800000"/>
            <a:headEnd/>
            <a:tailEnd/>
          </a:ln>
        </p:spPr>
      </p:pic>
      <p:sp>
        <p:nvSpPr>
          <p:cNvPr id="5129" name="Rectangle 221"/>
          <p:cNvSpPr>
            <a:spLocks noGrp="1" noChangeArrowheads="1"/>
          </p:cNvSpPr>
          <p:nvPr>
            <p:ph type="title"/>
          </p:nvPr>
        </p:nvSpPr>
        <p:spPr bwMode="auto">
          <a:xfrm>
            <a:off x="781050" y="274637"/>
            <a:ext cx="10975975" cy="1143000"/>
          </a:xfrm>
          <a:prstGeom prst="rect">
            <a:avLst/>
          </a:prstGeom>
          <a:noFill/>
          <a:ln w="9525" algn="ctr">
            <a:noFill/>
            <a:miter lim="800000"/>
          </a:ln>
        </p:spPr>
        <p:txBody>
          <a:bodyPr vert="horz" wrap="square" lIns="91205" tIns="45600" rIns="91205" bIns="45600" numCol="1" anchor="ctr" anchorCtr="0" compatLnSpc="1"/>
          <a:lstStyle/>
          <a:p>
            <a:pPr lvl="0"/>
            <a:r>
              <a:rPr lang="zh-CN" altLang="en-US" smtClean="0"/>
              <a:t>单击此处编辑母版标题样式</a:t>
            </a:r>
            <a:endParaRPr lang="zh-CN" altLang="en-US" smtClean="0"/>
          </a:p>
        </p:txBody>
      </p:sp>
      <p:sp>
        <p:nvSpPr>
          <p:cNvPr id="5130" name="Rectangle 222"/>
          <p:cNvSpPr>
            <a:spLocks noGrp="1" noChangeArrowheads="1"/>
          </p:cNvSpPr>
          <p:nvPr>
            <p:ph type="body" idx="1"/>
          </p:nvPr>
        </p:nvSpPr>
        <p:spPr bwMode="auto">
          <a:xfrm>
            <a:off x="781050" y="1600201"/>
            <a:ext cx="10975975" cy="4525963"/>
          </a:xfrm>
          <a:prstGeom prst="rect">
            <a:avLst/>
          </a:prstGeom>
          <a:noFill/>
          <a:ln w="9525" algn="ctr">
            <a:noFill/>
            <a:miter lim="800000"/>
          </a:ln>
        </p:spPr>
        <p:txBody>
          <a:bodyPr vert="horz" wrap="square" lIns="91205" tIns="45600" rIns="91205" bIns="4560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28895" name="Rectangle 223"/>
          <p:cNvSpPr>
            <a:spLocks noChangeArrowheads="1"/>
          </p:cNvSpPr>
          <p:nvPr userDrawn="1"/>
        </p:nvSpPr>
        <p:spPr bwMode="auto">
          <a:xfrm>
            <a:off x="-2460625" y="528639"/>
            <a:ext cx="2460625" cy="5307012"/>
          </a:xfrm>
          <a:prstGeom prst="rect">
            <a:avLst/>
          </a:prstGeom>
          <a:noFill/>
          <a:ln w="9525">
            <a:noFill/>
            <a:miter lim="800000"/>
          </a:ln>
          <a:effectLst/>
        </p:spPr>
        <p:txBody>
          <a:bodyPr lIns="87582" tIns="43780" rIns="87582" bIns="43780"/>
          <a:lstStyle/>
          <a:p>
            <a:pPr algn="r">
              <a:lnSpc>
                <a:spcPct val="125000"/>
              </a:lnSpc>
              <a:spcBef>
                <a:spcPct val="20000"/>
              </a:spcBef>
              <a:buClr>
                <a:srgbClr val="990000"/>
              </a:buClr>
              <a:defRPr/>
            </a:pPr>
            <a:r>
              <a:rPr lang="zh-CN" altLang="en-US" sz="1100" dirty="0">
                <a:solidFill>
                  <a:srgbClr val="F8F8F8"/>
                </a:solidFill>
                <a:latin typeface="Arial" panose="020B0604020202020204" pitchFamily="34" charset="0"/>
                <a:ea typeface="华文细黑" panose="02010600040101010101" pitchFamily="2" charset="-122"/>
              </a:rPr>
              <a:t>英文标题</a:t>
            </a:r>
            <a:r>
              <a:rPr lang="en-US" altLang="zh-CN" sz="1100" dirty="0">
                <a:solidFill>
                  <a:srgbClr val="F8F8F8"/>
                </a:solidFill>
                <a:latin typeface="Arial" panose="020B0604020202020204" pitchFamily="34" charset="0"/>
                <a:ea typeface="华文细黑" panose="02010600040101010101" pitchFamily="2" charset="-122"/>
              </a:rPr>
              <a:t>:32-35pt  </a:t>
            </a:r>
            <a:endParaRPr lang="en-US" altLang="zh-CN"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Arial" panose="020B0604020202020204" pitchFamily="34" charset="0"/>
                <a:ea typeface="华文细黑" panose="02010600040101010101" pitchFamily="2" charset="-122"/>
              </a:rPr>
              <a:t>颜色</a:t>
            </a:r>
            <a:r>
              <a:rPr lang="en-US" altLang="zh-CN" sz="1100" dirty="0">
                <a:solidFill>
                  <a:srgbClr val="F8F8F8"/>
                </a:solidFill>
                <a:latin typeface="Arial" panose="020B0604020202020204" pitchFamily="34" charset="0"/>
                <a:ea typeface="华文细黑" panose="02010600040101010101" pitchFamily="2" charset="-122"/>
              </a:rPr>
              <a:t>: R153 G0 B0</a:t>
            </a:r>
            <a:endParaRPr lang="en-US" altLang="zh-CN"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FrutigerNext LT Medium"/>
                <a:ea typeface="华文细黑" panose="02010600040101010101" pitchFamily="2" charset="-122"/>
              </a:rPr>
              <a:t>内部使用字体 </a:t>
            </a:r>
            <a:r>
              <a:rPr lang="en-US" altLang="zh-CN" sz="1100" dirty="0">
                <a:solidFill>
                  <a:srgbClr val="F8F8F8"/>
                </a:solidFill>
                <a:latin typeface="FrutigerNext LT Medium"/>
                <a:ea typeface="华文细黑" panose="02010600040101010101" pitchFamily="2" charset="-122"/>
              </a:rPr>
              <a:t>:</a:t>
            </a:r>
            <a:endParaRPr lang="en-US" altLang="zh-CN" sz="1100" dirty="0">
              <a:solidFill>
                <a:srgbClr val="F8F8F8"/>
              </a:solidFill>
              <a:latin typeface="FrutigerNext LT Medium"/>
              <a:ea typeface="华文细黑" panose="02010600040101010101" pitchFamily="2" charset="-122"/>
            </a:endParaRPr>
          </a:p>
          <a:p>
            <a:pPr algn="r">
              <a:lnSpc>
                <a:spcPct val="125000"/>
              </a:lnSpc>
              <a:spcBef>
                <a:spcPct val="20000"/>
              </a:spcBef>
              <a:buClr>
                <a:srgbClr val="990000"/>
              </a:buClr>
              <a:defRPr/>
            </a:pPr>
            <a:r>
              <a:rPr lang="en-US" altLang="zh-CN" sz="1100" dirty="0" err="1">
                <a:solidFill>
                  <a:srgbClr val="F8F8F8"/>
                </a:solidFill>
                <a:latin typeface="FrutigerNext LT Medium"/>
                <a:ea typeface="华文细黑" panose="02010600040101010101" pitchFamily="2" charset="-122"/>
              </a:rPr>
              <a:t>FrutigerNext</a:t>
            </a:r>
            <a:r>
              <a:rPr lang="en-US" altLang="zh-CN" sz="1100" dirty="0">
                <a:solidFill>
                  <a:srgbClr val="F8F8F8"/>
                </a:solidFill>
                <a:latin typeface="FrutigerNext LT Medium"/>
                <a:ea typeface="华文细黑" panose="02010600040101010101" pitchFamily="2" charset="-122"/>
              </a:rPr>
              <a:t> LT Medium</a:t>
            </a:r>
            <a:endParaRPr lang="en-US" altLang="zh-CN" sz="1100" dirty="0">
              <a:solidFill>
                <a:srgbClr val="F8F8F8"/>
              </a:solidFill>
              <a:latin typeface="FrutigerNext LT Medium"/>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FrutigerNext LT Medium"/>
                <a:ea typeface="华文细黑" panose="02010600040101010101" pitchFamily="2" charset="-122"/>
              </a:rPr>
              <a:t>外部使用字体 </a:t>
            </a:r>
            <a:r>
              <a:rPr lang="en-US" altLang="zh-CN" sz="1100" dirty="0">
                <a:solidFill>
                  <a:srgbClr val="F8F8F8"/>
                </a:solidFill>
                <a:latin typeface="FrutigerNext LT Medium"/>
                <a:ea typeface="华文细黑" panose="02010600040101010101" pitchFamily="2" charset="-122"/>
              </a:rPr>
              <a:t>: Arial</a:t>
            </a:r>
            <a:endParaRPr lang="en-US" altLang="zh-CN" sz="1100" dirty="0">
              <a:solidFill>
                <a:srgbClr val="F8F8F8"/>
              </a:solidFill>
              <a:latin typeface="FrutigerNext LT Medium"/>
              <a:ea typeface="华文细黑" panose="02010600040101010101" pitchFamily="2" charset="-122"/>
            </a:endParaRPr>
          </a:p>
          <a:p>
            <a:pPr algn="r">
              <a:lnSpc>
                <a:spcPct val="75000"/>
              </a:lnSpc>
              <a:spcBef>
                <a:spcPct val="20000"/>
              </a:spcBef>
              <a:buClr>
                <a:srgbClr val="990000"/>
              </a:buClr>
              <a:defRPr/>
            </a:pPr>
            <a:endParaRPr lang="en-US" altLang="zh-CN"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Arial" panose="020B0604020202020204" pitchFamily="34" charset="0"/>
                <a:ea typeface="华文细黑" panose="02010600040101010101" pitchFamily="2" charset="-122"/>
              </a:rPr>
              <a:t>中文标题</a:t>
            </a:r>
            <a:r>
              <a:rPr lang="en-US" altLang="zh-CN" sz="1100" dirty="0">
                <a:solidFill>
                  <a:srgbClr val="F8F8F8"/>
                </a:solidFill>
                <a:latin typeface="Arial" panose="020B0604020202020204" pitchFamily="34" charset="0"/>
                <a:ea typeface="华文细黑" panose="02010600040101010101" pitchFamily="2" charset="-122"/>
              </a:rPr>
              <a:t>:30-32pt  </a:t>
            </a:r>
            <a:endParaRPr lang="en-US" altLang="zh-CN"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Arial" panose="020B0604020202020204" pitchFamily="34" charset="0"/>
                <a:ea typeface="华文细黑" panose="02010600040101010101" pitchFamily="2" charset="-122"/>
              </a:rPr>
              <a:t>颜色</a:t>
            </a:r>
            <a:r>
              <a:rPr lang="en-US" altLang="zh-CN" sz="1100" dirty="0">
                <a:solidFill>
                  <a:srgbClr val="F8F8F8"/>
                </a:solidFill>
                <a:latin typeface="Arial" panose="020B0604020202020204" pitchFamily="34" charset="0"/>
                <a:ea typeface="华文细黑" panose="02010600040101010101" pitchFamily="2" charset="-122"/>
              </a:rPr>
              <a:t>: R153 G0 B0</a:t>
            </a:r>
            <a:endParaRPr lang="en-US" altLang="zh-CN"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Arial" panose="020B0604020202020204" pitchFamily="34" charset="0"/>
                <a:ea typeface="华文细黑" panose="02010600040101010101" pitchFamily="2" charset="-122"/>
              </a:rPr>
              <a:t>字体</a:t>
            </a:r>
            <a:r>
              <a:rPr lang="en-US" altLang="zh-CN" sz="1100" dirty="0">
                <a:solidFill>
                  <a:srgbClr val="F8F8F8"/>
                </a:solidFill>
                <a:latin typeface="Arial" panose="020B0604020202020204" pitchFamily="34" charset="0"/>
                <a:ea typeface="华文细黑" panose="02010600040101010101" pitchFamily="2" charset="-122"/>
              </a:rPr>
              <a:t>:</a:t>
            </a:r>
            <a:r>
              <a:rPr lang="zh-CN" altLang="en-US" sz="1100" dirty="0">
                <a:solidFill>
                  <a:srgbClr val="F8F8F8"/>
                </a:solidFill>
                <a:latin typeface="Arial" panose="020B0604020202020204" pitchFamily="34" charset="0"/>
                <a:ea typeface="华文细黑" panose="02010600040101010101" pitchFamily="2" charset="-122"/>
              </a:rPr>
              <a:t>黑体</a:t>
            </a:r>
            <a:endParaRPr lang="zh-CN" altLang="en-US"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endParaRPr lang="zh-CN" altLang="en-US"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endParaRPr lang="zh-CN" altLang="en-US"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endParaRPr lang="zh-CN" altLang="en-US"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Arial" panose="020B0604020202020204" pitchFamily="34" charset="0"/>
                <a:ea typeface="华文细黑" panose="02010600040101010101" pitchFamily="2" charset="-122"/>
              </a:rPr>
              <a:t>英文正文</a:t>
            </a:r>
            <a:r>
              <a:rPr lang="en-US" altLang="zh-CN" sz="1100" dirty="0">
                <a:solidFill>
                  <a:srgbClr val="F8F8F8"/>
                </a:solidFill>
                <a:latin typeface="Arial" panose="020B0604020202020204" pitchFamily="34" charset="0"/>
                <a:ea typeface="华文细黑" panose="02010600040101010101" pitchFamily="2" charset="-122"/>
              </a:rPr>
              <a:t>:20-22pt</a:t>
            </a:r>
            <a:endParaRPr lang="en-US" altLang="zh-CN"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Arial" panose="020B0604020202020204" pitchFamily="34" charset="0"/>
                <a:ea typeface="华文细黑" panose="02010600040101010101" pitchFamily="2" charset="-122"/>
              </a:rPr>
              <a:t>子目录 </a:t>
            </a:r>
            <a:r>
              <a:rPr lang="en-US" altLang="zh-CN" sz="1100" dirty="0">
                <a:solidFill>
                  <a:srgbClr val="F8F8F8"/>
                </a:solidFill>
                <a:latin typeface="Arial" panose="020B0604020202020204" pitchFamily="34" charset="0"/>
                <a:ea typeface="华文细黑" panose="02010600040101010101" pitchFamily="2" charset="-122"/>
              </a:rPr>
              <a:t>(2-5</a:t>
            </a:r>
            <a:r>
              <a:rPr lang="zh-CN" altLang="en-US" sz="1100" dirty="0">
                <a:solidFill>
                  <a:srgbClr val="F8F8F8"/>
                </a:solidFill>
                <a:latin typeface="Arial" panose="020B0604020202020204" pitchFamily="34" charset="0"/>
                <a:ea typeface="华文细黑" panose="02010600040101010101" pitchFamily="2" charset="-122"/>
              </a:rPr>
              <a:t>级</a:t>
            </a:r>
            <a:r>
              <a:rPr lang="en-US" altLang="zh-CN" sz="1100" dirty="0">
                <a:solidFill>
                  <a:srgbClr val="F8F8F8"/>
                </a:solidFill>
                <a:latin typeface="Arial" panose="020B0604020202020204" pitchFamily="34" charset="0"/>
                <a:ea typeface="华文细黑" panose="02010600040101010101" pitchFamily="2" charset="-122"/>
              </a:rPr>
              <a:t>) :18pt  </a:t>
            </a:r>
            <a:endParaRPr lang="en-US" altLang="zh-CN"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Arial" panose="020B0604020202020204" pitchFamily="34" charset="0"/>
                <a:ea typeface="华文细黑" panose="02010600040101010101" pitchFamily="2" charset="-122"/>
              </a:rPr>
              <a:t>颜色</a:t>
            </a:r>
            <a:r>
              <a:rPr lang="en-US" altLang="zh-CN" sz="1100" dirty="0">
                <a:solidFill>
                  <a:srgbClr val="F8F8F8"/>
                </a:solidFill>
                <a:latin typeface="Arial" panose="020B0604020202020204" pitchFamily="34" charset="0"/>
                <a:ea typeface="华文细黑" panose="02010600040101010101" pitchFamily="2" charset="-122"/>
              </a:rPr>
              <a:t>:</a:t>
            </a:r>
            <a:r>
              <a:rPr lang="zh-CN" altLang="en-US" sz="1100" dirty="0">
                <a:solidFill>
                  <a:srgbClr val="F8F8F8"/>
                </a:solidFill>
                <a:latin typeface="Arial" panose="020B0604020202020204" pitchFamily="34" charset="0"/>
                <a:ea typeface="华文细黑" panose="02010600040101010101" pitchFamily="2" charset="-122"/>
              </a:rPr>
              <a:t>黑色</a:t>
            </a:r>
            <a:endParaRPr lang="zh-CN" altLang="en-US"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FrutigerNext LT Medium"/>
                <a:ea typeface="华文细黑" panose="02010600040101010101" pitchFamily="2" charset="-122"/>
              </a:rPr>
              <a:t>内部使用字体 </a:t>
            </a:r>
            <a:r>
              <a:rPr lang="en-US" altLang="zh-CN" sz="1100" dirty="0">
                <a:solidFill>
                  <a:srgbClr val="F8F8F8"/>
                </a:solidFill>
                <a:latin typeface="FrutigerNext LT Medium"/>
                <a:ea typeface="华文细黑" panose="02010600040101010101" pitchFamily="2" charset="-122"/>
              </a:rPr>
              <a:t>:</a:t>
            </a:r>
            <a:endParaRPr lang="en-US" altLang="zh-CN" sz="1100" dirty="0">
              <a:solidFill>
                <a:srgbClr val="F8F8F8"/>
              </a:solidFill>
              <a:latin typeface="FrutigerNext LT Medium"/>
              <a:ea typeface="华文细黑" panose="02010600040101010101" pitchFamily="2" charset="-122"/>
            </a:endParaRPr>
          </a:p>
          <a:p>
            <a:pPr algn="r">
              <a:lnSpc>
                <a:spcPct val="125000"/>
              </a:lnSpc>
              <a:spcBef>
                <a:spcPct val="20000"/>
              </a:spcBef>
              <a:buClr>
                <a:srgbClr val="990000"/>
              </a:buClr>
              <a:defRPr/>
            </a:pPr>
            <a:r>
              <a:rPr lang="en-US" altLang="zh-CN" sz="1100" dirty="0" err="1">
                <a:solidFill>
                  <a:srgbClr val="F8F8F8"/>
                </a:solidFill>
                <a:latin typeface="FrutigerNext LT Medium"/>
                <a:ea typeface="华文细黑" panose="02010600040101010101" pitchFamily="2" charset="-122"/>
              </a:rPr>
              <a:t>FrutigerNext</a:t>
            </a:r>
            <a:r>
              <a:rPr lang="en-US" altLang="zh-CN" sz="1100" dirty="0">
                <a:solidFill>
                  <a:srgbClr val="F8F8F8"/>
                </a:solidFill>
                <a:latin typeface="FrutigerNext LT Medium"/>
                <a:ea typeface="华文细黑" panose="02010600040101010101" pitchFamily="2" charset="-122"/>
              </a:rPr>
              <a:t> LT Regular</a:t>
            </a:r>
            <a:endParaRPr lang="en-US" altLang="zh-CN" sz="1100" dirty="0">
              <a:solidFill>
                <a:srgbClr val="F8F8F8"/>
              </a:solidFill>
              <a:latin typeface="FrutigerNext LT Medium"/>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FrutigerNext LT Medium"/>
                <a:ea typeface="华文细黑" panose="02010600040101010101" pitchFamily="2" charset="-122"/>
              </a:rPr>
              <a:t>外部使用字体 </a:t>
            </a:r>
            <a:r>
              <a:rPr lang="en-US" altLang="zh-CN" sz="1100" dirty="0">
                <a:solidFill>
                  <a:srgbClr val="F8F8F8"/>
                </a:solidFill>
                <a:latin typeface="FrutigerNext LT Medium"/>
                <a:ea typeface="华文细黑" panose="02010600040101010101" pitchFamily="2" charset="-122"/>
              </a:rPr>
              <a:t>: Arial</a:t>
            </a:r>
            <a:endParaRPr lang="en-US" altLang="zh-CN" sz="1100" dirty="0">
              <a:solidFill>
                <a:srgbClr val="F8F8F8"/>
              </a:solidFill>
              <a:latin typeface="FrutigerNext LT Medium"/>
              <a:ea typeface="华文细黑" panose="02010600040101010101" pitchFamily="2" charset="-122"/>
            </a:endParaRPr>
          </a:p>
          <a:p>
            <a:pPr algn="r">
              <a:lnSpc>
                <a:spcPct val="75000"/>
              </a:lnSpc>
              <a:spcBef>
                <a:spcPct val="20000"/>
              </a:spcBef>
              <a:buClr>
                <a:srgbClr val="990000"/>
              </a:buClr>
              <a:defRPr/>
            </a:pPr>
            <a:endParaRPr lang="en-US" altLang="zh-CN"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Arial" panose="020B0604020202020204" pitchFamily="34" charset="0"/>
                <a:ea typeface="华文细黑" panose="02010600040101010101" pitchFamily="2" charset="-122"/>
              </a:rPr>
              <a:t>中文正文</a:t>
            </a:r>
            <a:r>
              <a:rPr lang="en-US" altLang="zh-CN" sz="1100" dirty="0">
                <a:solidFill>
                  <a:srgbClr val="F8F8F8"/>
                </a:solidFill>
                <a:latin typeface="Arial" panose="020B0604020202020204" pitchFamily="34" charset="0"/>
                <a:ea typeface="华文细黑" panose="02010600040101010101" pitchFamily="2" charset="-122"/>
              </a:rPr>
              <a:t>:18-20pt</a:t>
            </a:r>
            <a:endParaRPr lang="en-US" altLang="zh-CN"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Arial" panose="020B0604020202020204" pitchFamily="34" charset="0"/>
                <a:ea typeface="华文细黑" panose="02010600040101010101" pitchFamily="2" charset="-122"/>
              </a:rPr>
              <a:t>子目录</a:t>
            </a:r>
            <a:r>
              <a:rPr lang="en-US" altLang="zh-CN" sz="1100" dirty="0">
                <a:solidFill>
                  <a:srgbClr val="F8F8F8"/>
                </a:solidFill>
                <a:latin typeface="Arial" panose="020B0604020202020204" pitchFamily="34" charset="0"/>
                <a:ea typeface="华文细黑" panose="02010600040101010101" pitchFamily="2" charset="-122"/>
              </a:rPr>
              <a:t>(2-5</a:t>
            </a:r>
            <a:r>
              <a:rPr lang="zh-CN" altLang="en-US" sz="1100" dirty="0">
                <a:solidFill>
                  <a:srgbClr val="F8F8F8"/>
                </a:solidFill>
                <a:latin typeface="Arial" panose="020B0604020202020204" pitchFamily="34" charset="0"/>
                <a:ea typeface="华文细黑" panose="02010600040101010101" pitchFamily="2" charset="-122"/>
              </a:rPr>
              <a:t>级</a:t>
            </a:r>
            <a:r>
              <a:rPr lang="en-US" altLang="zh-CN" sz="1100" dirty="0">
                <a:solidFill>
                  <a:srgbClr val="F8F8F8"/>
                </a:solidFill>
                <a:latin typeface="Arial" panose="020B0604020202020204" pitchFamily="34" charset="0"/>
                <a:ea typeface="华文细黑" panose="02010600040101010101" pitchFamily="2" charset="-122"/>
              </a:rPr>
              <a:t>):18pt </a:t>
            </a:r>
            <a:endParaRPr lang="en-US" altLang="zh-CN"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Arial" panose="020B0604020202020204" pitchFamily="34" charset="0"/>
                <a:ea typeface="华文细黑" panose="02010600040101010101" pitchFamily="2" charset="-122"/>
              </a:rPr>
              <a:t>颜色</a:t>
            </a:r>
            <a:r>
              <a:rPr lang="en-US" altLang="zh-CN" sz="1100" dirty="0">
                <a:solidFill>
                  <a:srgbClr val="F8F8F8"/>
                </a:solidFill>
                <a:latin typeface="Arial" panose="020B0604020202020204" pitchFamily="34" charset="0"/>
                <a:ea typeface="华文细黑" panose="02010600040101010101" pitchFamily="2" charset="-122"/>
              </a:rPr>
              <a:t>:</a:t>
            </a:r>
            <a:r>
              <a:rPr lang="zh-CN" altLang="en-US" sz="1100" dirty="0">
                <a:solidFill>
                  <a:srgbClr val="F8F8F8"/>
                </a:solidFill>
                <a:latin typeface="Arial" panose="020B0604020202020204" pitchFamily="34" charset="0"/>
                <a:ea typeface="华文细黑" panose="02010600040101010101" pitchFamily="2" charset="-122"/>
              </a:rPr>
              <a:t>黑色</a:t>
            </a:r>
            <a:endParaRPr lang="zh-CN" altLang="en-US"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Arial" panose="020B0604020202020204" pitchFamily="34" charset="0"/>
                <a:ea typeface="华文细黑" panose="02010600040101010101" pitchFamily="2" charset="-122"/>
              </a:rPr>
              <a:t>字体</a:t>
            </a:r>
            <a:r>
              <a:rPr lang="en-US" altLang="zh-CN" sz="1100" dirty="0">
                <a:solidFill>
                  <a:srgbClr val="F8F8F8"/>
                </a:solidFill>
                <a:latin typeface="Arial" panose="020B0604020202020204" pitchFamily="34" charset="0"/>
                <a:ea typeface="华文细黑" panose="02010600040101010101" pitchFamily="2" charset="-122"/>
              </a:rPr>
              <a:t>:</a:t>
            </a:r>
            <a:r>
              <a:rPr lang="zh-CN" altLang="en-US" sz="1100" dirty="0">
                <a:solidFill>
                  <a:srgbClr val="F8F8F8"/>
                </a:solidFill>
                <a:latin typeface="Arial" panose="020B0604020202020204" pitchFamily="34" charset="0"/>
                <a:ea typeface="华文细黑" panose="02010600040101010101" pitchFamily="2" charset="-122"/>
              </a:rPr>
              <a:t>细黑体 </a:t>
            </a:r>
            <a:endParaRPr lang="zh-CN" altLang="en-US" sz="1100" dirty="0">
              <a:solidFill>
                <a:srgbClr val="080808"/>
              </a:solidFill>
              <a:latin typeface="Arial" panose="020B0604020202020204" pitchFamily="34" charset="0"/>
              <a:ea typeface="华文细黑" panose="02010600040101010101" pitchFamily="2" charset="-122"/>
            </a:endParaRPr>
          </a:p>
        </p:txBody>
      </p:sp>
      <p:sp>
        <p:nvSpPr>
          <p:cNvPr id="28896" name="Rectangle 224"/>
          <p:cNvSpPr>
            <a:spLocks noChangeArrowheads="1"/>
          </p:cNvSpPr>
          <p:nvPr userDrawn="1"/>
        </p:nvSpPr>
        <p:spPr bwMode="auto">
          <a:xfrm>
            <a:off x="12361887" y="5445125"/>
            <a:ext cx="1227137" cy="320675"/>
          </a:xfrm>
          <a:prstGeom prst="rect">
            <a:avLst/>
          </a:prstGeom>
          <a:solidFill>
            <a:srgbClr val="F8F8F8"/>
          </a:solidFill>
          <a:ln w="9525" algn="ctr">
            <a:noFill/>
            <a:miter lim="800000"/>
          </a:ln>
          <a:effectLst/>
        </p:spPr>
        <p:txBody>
          <a:bodyPr lIns="91189" tIns="45592" rIns="91189" bIns="45592" anchor="ctr">
            <a:spAutoFit/>
          </a:bodyPr>
          <a:lstStyle/>
          <a:p>
            <a:pPr algn="ctr" defTabSz="875665" eaLnBrk="0" hangingPunct="0">
              <a:defRPr/>
            </a:pPr>
            <a:endParaRPr lang="zh-CN" altLang="en-US" sz="1500" dirty="0">
              <a:solidFill>
                <a:srgbClr val="000000"/>
              </a:solidFill>
              <a:latin typeface="FrutigerNext LT Regular"/>
              <a:ea typeface="MS PGothic" panose="020B0600070205080204" pitchFamily="34" charset="-128"/>
            </a:endParaRPr>
          </a:p>
        </p:txBody>
      </p:sp>
      <p:grpSp>
        <p:nvGrpSpPr>
          <p:cNvPr id="3" name="Group 225"/>
          <p:cNvGrpSpPr/>
          <p:nvPr userDrawn="1"/>
        </p:nvGrpSpPr>
        <p:grpSpPr bwMode="auto">
          <a:xfrm>
            <a:off x="12472987" y="5278461"/>
            <a:ext cx="989012" cy="184151"/>
            <a:chOff x="6657" y="3492"/>
            <a:chExt cx="527" cy="121"/>
          </a:xfrm>
        </p:grpSpPr>
        <p:sp>
          <p:nvSpPr>
            <p:cNvPr id="28898" name="Rectangle 226"/>
            <p:cNvSpPr>
              <a:spLocks noChangeArrowheads="1"/>
            </p:cNvSpPr>
            <p:nvPr/>
          </p:nvSpPr>
          <p:spPr bwMode="auto">
            <a:xfrm flipV="1">
              <a:off x="6789" y="3492"/>
              <a:ext cx="132" cy="121"/>
            </a:xfrm>
            <a:prstGeom prst="rect">
              <a:avLst/>
            </a:prstGeom>
            <a:solidFill>
              <a:srgbClr val="FFCC66"/>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899" name="Rectangle 227"/>
            <p:cNvSpPr>
              <a:spLocks noChangeArrowheads="1"/>
            </p:cNvSpPr>
            <p:nvPr/>
          </p:nvSpPr>
          <p:spPr bwMode="auto">
            <a:xfrm flipV="1">
              <a:off x="6921" y="3492"/>
              <a:ext cx="131" cy="121"/>
            </a:xfrm>
            <a:prstGeom prst="rect">
              <a:avLst/>
            </a:prstGeom>
            <a:solidFill>
              <a:srgbClr val="FF9900"/>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00" name="Rectangle 228"/>
            <p:cNvSpPr>
              <a:spLocks noChangeArrowheads="1"/>
            </p:cNvSpPr>
            <p:nvPr/>
          </p:nvSpPr>
          <p:spPr bwMode="auto">
            <a:xfrm flipV="1">
              <a:off x="7052" y="3492"/>
              <a:ext cx="132" cy="121"/>
            </a:xfrm>
            <a:prstGeom prst="rect">
              <a:avLst/>
            </a:prstGeom>
            <a:solidFill>
              <a:srgbClr val="99660A"/>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01" name="Rectangle 229"/>
            <p:cNvSpPr>
              <a:spLocks noChangeArrowheads="1"/>
            </p:cNvSpPr>
            <p:nvPr/>
          </p:nvSpPr>
          <p:spPr bwMode="auto">
            <a:xfrm flipV="1">
              <a:off x="6657" y="3492"/>
              <a:ext cx="132" cy="121"/>
            </a:xfrm>
            <a:prstGeom prst="rect">
              <a:avLst/>
            </a:prstGeom>
            <a:solidFill>
              <a:srgbClr val="FFCC99"/>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grpSp>
      <p:grpSp>
        <p:nvGrpSpPr>
          <p:cNvPr id="4" name="Group 230"/>
          <p:cNvGrpSpPr/>
          <p:nvPr userDrawn="1"/>
        </p:nvGrpSpPr>
        <p:grpSpPr bwMode="auto">
          <a:xfrm>
            <a:off x="12472987" y="6203953"/>
            <a:ext cx="989012" cy="182563"/>
            <a:chOff x="6657" y="4103"/>
            <a:chExt cx="527" cy="121"/>
          </a:xfrm>
        </p:grpSpPr>
        <p:sp>
          <p:nvSpPr>
            <p:cNvPr id="28903" name="Rectangle 231"/>
            <p:cNvSpPr>
              <a:spLocks noChangeArrowheads="1"/>
            </p:cNvSpPr>
            <p:nvPr/>
          </p:nvSpPr>
          <p:spPr bwMode="auto">
            <a:xfrm flipV="1">
              <a:off x="6789" y="4103"/>
              <a:ext cx="132" cy="121"/>
            </a:xfrm>
            <a:prstGeom prst="rect">
              <a:avLst/>
            </a:prstGeom>
            <a:solidFill>
              <a:srgbClr val="99CCFF"/>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04" name="Rectangle 232"/>
            <p:cNvSpPr>
              <a:spLocks noChangeArrowheads="1"/>
            </p:cNvSpPr>
            <p:nvPr/>
          </p:nvSpPr>
          <p:spPr bwMode="auto">
            <a:xfrm flipV="1">
              <a:off x="6921" y="4103"/>
              <a:ext cx="131" cy="121"/>
            </a:xfrm>
            <a:prstGeom prst="rect">
              <a:avLst/>
            </a:prstGeom>
            <a:solidFill>
              <a:srgbClr val="99CCCC"/>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05" name="Rectangle 233"/>
            <p:cNvSpPr>
              <a:spLocks noChangeArrowheads="1"/>
            </p:cNvSpPr>
            <p:nvPr/>
          </p:nvSpPr>
          <p:spPr bwMode="auto">
            <a:xfrm flipV="1">
              <a:off x="7052" y="4103"/>
              <a:ext cx="132" cy="121"/>
            </a:xfrm>
            <a:prstGeom prst="rect">
              <a:avLst/>
            </a:prstGeom>
            <a:solidFill>
              <a:srgbClr val="009999"/>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06" name="Rectangle 234"/>
            <p:cNvSpPr>
              <a:spLocks noChangeArrowheads="1"/>
            </p:cNvSpPr>
            <p:nvPr/>
          </p:nvSpPr>
          <p:spPr bwMode="auto">
            <a:xfrm flipV="1">
              <a:off x="6657" y="4103"/>
              <a:ext cx="132" cy="121"/>
            </a:xfrm>
            <a:prstGeom prst="rect">
              <a:avLst/>
            </a:prstGeom>
            <a:solidFill>
              <a:srgbClr val="CCCCFF"/>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grpSp>
      <p:grpSp>
        <p:nvGrpSpPr>
          <p:cNvPr id="5" name="Group 235"/>
          <p:cNvGrpSpPr/>
          <p:nvPr userDrawn="1"/>
        </p:nvGrpSpPr>
        <p:grpSpPr bwMode="auto">
          <a:xfrm>
            <a:off x="12472987" y="6450013"/>
            <a:ext cx="989012" cy="182563"/>
            <a:chOff x="6657" y="4266"/>
            <a:chExt cx="527" cy="121"/>
          </a:xfrm>
        </p:grpSpPr>
        <p:sp>
          <p:nvSpPr>
            <p:cNvPr id="28908" name="Rectangle 236"/>
            <p:cNvSpPr>
              <a:spLocks noChangeArrowheads="1"/>
            </p:cNvSpPr>
            <p:nvPr/>
          </p:nvSpPr>
          <p:spPr bwMode="auto">
            <a:xfrm flipV="1">
              <a:off x="6789" y="4266"/>
              <a:ext cx="132" cy="121"/>
            </a:xfrm>
            <a:prstGeom prst="rect">
              <a:avLst/>
            </a:prstGeom>
            <a:solidFill>
              <a:srgbClr val="99CCCC"/>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09" name="Rectangle 237"/>
            <p:cNvSpPr>
              <a:spLocks noChangeArrowheads="1"/>
            </p:cNvSpPr>
            <p:nvPr/>
          </p:nvSpPr>
          <p:spPr bwMode="auto">
            <a:xfrm flipV="1">
              <a:off x="6921" y="4266"/>
              <a:ext cx="131" cy="121"/>
            </a:xfrm>
            <a:prstGeom prst="rect">
              <a:avLst/>
            </a:prstGeom>
            <a:solidFill>
              <a:srgbClr val="0099CC"/>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10" name="Rectangle 238"/>
            <p:cNvSpPr>
              <a:spLocks noChangeArrowheads="1"/>
            </p:cNvSpPr>
            <p:nvPr/>
          </p:nvSpPr>
          <p:spPr bwMode="auto">
            <a:xfrm flipV="1">
              <a:off x="7052" y="4266"/>
              <a:ext cx="132" cy="121"/>
            </a:xfrm>
            <a:prstGeom prst="rect">
              <a:avLst/>
            </a:prstGeom>
            <a:solidFill>
              <a:srgbClr val="006699"/>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11" name="Rectangle 239"/>
            <p:cNvSpPr>
              <a:spLocks noChangeArrowheads="1"/>
            </p:cNvSpPr>
            <p:nvPr/>
          </p:nvSpPr>
          <p:spPr bwMode="auto">
            <a:xfrm flipV="1">
              <a:off x="6657" y="4266"/>
              <a:ext cx="132" cy="121"/>
            </a:xfrm>
            <a:prstGeom prst="rect">
              <a:avLst/>
            </a:prstGeom>
            <a:solidFill>
              <a:srgbClr val="CCFF99"/>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grpSp>
      <p:grpSp>
        <p:nvGrpSpPr>
          <p:cNvPr id="6" name="Group 240"/>
          <p:cNvGrpSpPr/>
          <p:nvPr userDrawn="1"/>
        </p:nvGrpSpPr>
        <p:grpSpPr bwMode="auto">
          <a:xfrm>
            <a:off x="12472987" y="5527677"/>
            <a:ext cx="989012" cy="182563"/>
            <a:chOff x="6657" y="3656"/>
            <a:chExt cx="527" cy="121"/>
          </a:xfrm>
        </p:grpSpPr>
        <p:sp>
          <p:nvSpPr>
            <p:cNvPr id="28913" name="Rectangle 241"/>
            <p:cNvSpPr>
              <a:spLocks noChangeArrowheads="1"/>
            </p:cNvSpPr>
            <p:nvPr/>
          </p:nvSpPr>
          <p:spPr bwMode="auto">
            <a:xfrm flipV="1">
              <a:off x="6657" y="3656"/>
              <a:ext cx="132" cy="121"/>
            </a:xfrm>
            <a:prstGeom prst="rect">
              <a:avLst/>
            </a:prstGeom>
            <a:solidFill>
              <a:srgbClr val="CCCCCC"/>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14" name="Rectangle 242"/>
            <p:cNvSpPr>
              <a:spLocks noChangeArrowheads="1"/>
            </p:cNvSpPr>
            <p:nvPr/>
          </p:nvSpPr>
          <p:spPr bwMode="auto">
            <a:xfrm flipV="1">
              <a:off x="6789" y="3656"/>
              <a:ext cx="132" cy="121"/>
            </a:xfrm>
            <a:prstGeom prst="rect">
              <a:avLst/>
            </a:prstGeom>
            <a:solidFill>
              <a:srgbClr val="FF9900"/>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15" name="Rectangle 243"/>
            <p:cNvSpPr>
              <a:spLocks noChangeArrowheads="1"/>
            </p:cNvSpPr>
            <p:nvPr/>
          </p:nvSpPr>
          <p:spPr bwMode="auto">
            <a:xfrm flipV="1">
              <a:off x="6921" y="3656"/>
              <a:ext cx="131" cy="121"/>
            </a:xfrm>
            <a:prstGeom prst="rect">
              <a:avLst/>
            </a:prstGeom>
            <a:solidFill>
              <a:srgbClr val="990000"/>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16" name="Rectangle 244"/>
            <p:cNvSpPr>
              <a:spLocks noChangeArrowheads="1"/>
            </p:cNvSpPr>
            <p:nvPr/>
          </p:nvSpPr>
          <p:spPr bwMode="auto">
            <a:xfrm flipV="1">
              <a:off x="7052" y="3656"/>
              <a:ext cx="132" cy="121"/>
            </a:xfrm>
            <a:prstGeom prst="rect">
              <a:avLst/>
            </a:prstGeom>
            <a:solidFill>
              <a:srgbClr val="080808"/>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grpSp>
      <p:grpSp>
        <p:nvGrpSpPr>
          <p:cNvPr id="7" name="Group 245"/>
          <p:cNvGrpSpPr/>
          <p:nvPr userDrawn="1"/>
        </p:nvGrpSpPr>
        <p:grpSpPr bwMode="auto">
          <a:xfrm>
            <a:off x="12472987" y="5957889"/>
            <a:ext cx="989012" cy="182563"/>
            <a:chOff x="6657" y="3941"/>
            <a:chExt cx="527" cy="121"/>
          </a:xfrm>
        </p:grpSpPr>
        <p:sp>
          <p:nvSpPr>
            <p:cNvPr id="28918" name="Rectangle 246"/>
            <p:cNvSpPr>
              <a:spLocks noChangeArrowheads="1"/>
            </p:cNvSpPr>
            <p:nvPr/>
          </p:nvSpPr>
          <p:spPr bwMode="auto">
            <a:xfrm flipV="1">
              <a:off x="6789" y="3941"/>
              <a:ext cx="132" cy="121"/>
            </a:xfrm>
            <a:prstGeom prst="rect">
              <a:avLst/>
            </a:prstGeom>
            <a:solidFill>
              <a:srgbClr val="CCFF99"/>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19" name="Rectangle 247"/>
            <p:cNvSpPr>
              <a:spLocks noChangeArrowheads="1"/>
            </p:cNvSpPr>
            <p:nvPr/>
          </p:nvSpPr>
          <p:spPr bwMode="auto">
            <a:xfrm flipV="1">
              <a:off x="6921" y="3941"/>
              <a:ext cx="131" cy="121"/>
            </a:xfrm>
            <a:prstGeom prst="rect">
              <a:avLst/>
            </a:prstGeom>
            <a:solidFill>
              <a:srgbClr val="669900"/>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20" name="Rectangle 248"/>
            <p:cNvSpPr>
              <a:spLocks noChangeArrowheads="1"/>
            </p:cNvSpPr>
            <p:nvPr/>
          </p:nvSpPr>
          <p:spPr bwMode="auto">
            <a:xfrm flipV="1">
              <a:off x="7052" y="3941"/>
              <a:ext cx="132" cy="121"/>
            </a:xfrm>
            <a:prstGeom prst="rect">
              <a:avLst/>
            </a:prstGeom>
            <a:solidFill>
              <a:srgbClr val="080808"/>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21" name="Rectangle 249"/>
            <p:cNvSpPr>
              <a:spLocks noChangeArrowheads="1"/>
            </p:cNvSpPr>
            <p:nvPr/>
          </p:nvSpPr>
          <p:spPr bwMode="auto">
            <a:xfrm flipV="1">
              <a:off x="6657" y="3941"/>
              <a:ext cx="132" cy="121"/>
            </a:xfrm>
            <a:prstGeom prst="rect">
              <a:avLst/>
            </a:prstGeom>
            <a:solidFill>
              <a:srgbClr val="CCCCCC"/>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grpSp>
      <p:grpSp>
        <p:nvGrpSpPr>
          <p:cNvPr id="8" name="Group 250"/>
          <p:cNvGrpSpPr/>
          <p:nvPr userDrawn="1"/>
        </p:nvGrpSpPr>
        <p:grpSpPr bwMode="auto">
          <a:xfrm>
            <a:off x="12472987" y="6697665"/>
            <a:ext cx="989012" cy="182563"/>
            <a:chOff x="6657" y="4430"/>
            <a:chExt cx="527" cy="121"/>
          </a:xfrm>
        </p:grpSpPr>
        <p:sp>
          <p:nvSpPr>
            <p:cNvPr id="28923" name="Rectangle 251"/>
            <p:cNvSpPr>
              <a:spLocks noChangeArrowheads="1"/>
            </p:cNvSpPr>
            <p:nvPr/>
          </p:nvSpPr>
          <p:spPr bwMode="auto">
            <a:xfrm flipV="1">
              <a:off x="6789" y="4430"/>
              <a:ext cx="132" cy="121"/>
            </a:xfrm>
            <a:prstGeom prst="rect">
              <a:avLst/>
            </a:prstGeom>
            <a:solidFill>
              <a:srgbClr val="FF9900"/>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24" name="Rectangle 252"/>
            <p:cNvSpPr>
              <a:spLocks noChangeArrowheads="1"/>
            </p:cNvSpPr>
            <p:nvPr/>
          </p:nvSpPr>
          <p:spPr bwMode="auto">
            <a:xfrm flipV="1">
              <a:off x="6921" y="4430"/>
              <a:ext cx="131" cy="121"/>
            </a:xfrm>
            <a:prstGeom prst="rect">
              <a:avLst/>
            </a:prstGeom>
            <a:solidFill>
              <a:srgbClr val="006699"/>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25" name="Rectangle 253"/>
            <p:cNvSpPr>
              <a:spLocks noChangeArrowheads="1"/>
            </p:cNvSpPr>
            <p:nvPr/>
          </p:nvSpPr>
          <p:spPr bwMode="auto">
            <a:xfrm flipV="1">
              <a:off x="7052" y="4430"/>
              <a:ext cx="132" cy="121"/>
            </a:xfrm>
            <a:prstGeom prst="rect">
              <a:avLst/>
            </a:prstGeom>
            <a:solidFill>
              <a:srgbClr val="080808"/>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26" name="Rectangle 254"/>
            <p:cNvSpPr>
              <a:spLocks noChangeArrowheads="1"/>
            </p:cNvSpPr>
            <p:nvPr/>
          </p:nvSpPr>
          <p:spPr bwMode="auto">
            <a:xfrm flipV="1">
              <a:off x="6657" y="4430"/>
              <a:ext cx="132" cy="121"/>
            </a:xfrm>
            <a:prstGeom prst="rect">
              <a:avLst/>
            </a:prstGeom>
            <a:solidFill>
              <a:srgbClr val="99CCFF"/>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grpSp>
      <p:grpSp>
        <p:nvGrpSpPr>
          <p:cNvPr id="9" name="Group 255"/>
          <p:cNvGrpSpPr/>
          <p:nvPr userDrawn="1"/>
        </p:nvGrpSpPr>
        <p:grpSpPr bwMode="auto">
          <a:xfrm>
            <a:off x="12472987" y="5032398"/>
            <a:ext cx="989012" cy="184151"/>
            <a:chOff x="6657" y="3329"/>
            <a:chExt cx="527" cy="122"/>
          </a:xfrm>
        </p:grpSpPr>
        <p:sp>
          <p:nvSpPr>
            <p:cNvPr id="28928" name="Rectangle 256"/>
            <p:cNvSpPr>
              <a:spLocks noChangeArrowheads="1"/>
            </p:cNvSpPr>
            <p:nvPr/>
          </p:nvSpPr>
          <p:spPr bwMode="auto">
            <a:xfrm flipV="1">
              <a:off x="6789" y="3329"/>
              <a:ext cx="132" cy="122"/>
            </a:xfrm>
            <a:prstGeom prst="rect">
              <a:avLst/>
            </a:prstGeom>
            <a:solidFill>
              <a:srgbClr val="FF9900"/>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29" name="Rectangle 257"/>
            <p:cNvSpPr>
              <a:spLocks noChangeArrowheads="1"/>
            </p:cNvSpPr>
            <p:nvPr/>
          </p:nvSpPr>
          <p:spPr bwMode="auto">
            <a:xfrm flipV="1">
              <a:off x="6921" y="3329"/>
              <a:ext cx="131" cy="122"/>
            </a:xfrm>
            <a:prstGeom prst="rect">
              <a:avLst/>
            </a:prstGeom>
            <a:solidFill>
              <a:srgbClr val="99660A"/>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30" name="Rectangle 258"/>
            <p:cNvSpPr>
              <a:spLocks noChangeArrowheads="1"/>
            </p:cNvSpPr>
            <p:nvPr/>
          </p:nvSpPr>
          <p:spPr bwMode="auto">
            <a:xfrm flipV="1">
              <a:off x="7052" y="3329"/>
              <a:ext cx="132" cy="122"/>
            </a:xfrm>
            <a:prstGeom prst="rect">
              <a:avLst/>
            </a:prstGeom>
            <a:solidFill>
              <a:srgbClr val="990000"/>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31" name="Rectangle 259"/>
            <p:cNvSpPr>
              <a:spLocks noChangeArrowheads="1"/>
            </p:cNvSpPr>
            <p:nvPr/>
          </p:nvSpPr>
          <p:spPr bwMode="auto">
            <a:xfrm flipV="1">
              <a:off x="6657" y="3329"/>
              <a:ext cx="132" cy="122"/>
            </a:xfrm>
            <a:prstGeom prst="rect">
              <a:avLst/>
            </a:prstGeom>
            <a:solidFill>
              <a:srgbClr val="FFCC99"/>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grpSp>
      <p:grpSp>
        <p:nvGrpSpPr>
          <p:cNvPr id="10" name="Group 260"/>
          <p:cNvGrpSpPr/>
          <p:nvPr userDrawn="1"/>
        </p:nvGrpSpPr>
        <p:grpSpPr bwMode="auto">
          <a:xfrm>
            <a:off x="12472987" y="4600577"/>
            <a:ext cx="989012" cy="182563"/>
            <a:chOff x="6657" y="3043"/>
            <a:chExt cx="527" cy="121"/>
          </a:xfrm>
        </p:grpSpPr>
        <p:sp>
          <p:nvSpPr>
            <p:cNvPr id="28933" name="Rectangle 261"/>
            <p:cNvSpPr>
              <a:spLocks noChangeArrowheads="1"/>
            </p:cNvSpPr>
            <p:nvPr/>
          </p:nvSpPr>
          <p:spPr bwMode="auto">
            <a:xfrm flipV="1">
              <a:off x="6921" y="3043"/>
              <a:ext cx="131" cy="121"/>
            </a:xfrm>
            <a:prstGeom prst="rect">
              <a:avLst/>
            </a:prstGeom>
            <a:solidFill>
              <a:srgbClr val="FF9900"/>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34" name="Rectangle 262"/>
            <p:cNvSpPr>
              <a:spLocks noChangeArrowheads="1"/>
            </p:cNvSpPr>
            <p:nvPr/>
          </p:nvSpPr>
          <p:spPr bwMode="auto">
            <a:xfrm flipV="1">
              <a:off x="7052" y="3043"/>
              <a:ext cx="132" cy="121"/>
            </a:xfrm>
            <a:prstGeom prst="rect">
              <a:avLst/>
            </a:prstGeom>
            <a:solidFill>
              <a:srgbClr val="CCCCCC"/>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35" name="Rectangle 263"/>
            <p:cNvSpPr>
              <a:spLocks noChangeArrowheads="1"/>
            </p:cNvSpPr>
            <p:nvPr/>
          </p:nvSpPr>
          <p:spPr bwMode="auto">
            <a:xfrm flipV="1">
              <a:off x="6657" y="3043"/>
              <a:ext cx="132" cy="121"/>
            </a:xfrm>
            <a:prstGeom prst="rect">
              <a:avLst/>
            </a:prstGeom>
            <a:solidFill>
              <a:srgbClr val="99CCFF"/>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36" name="Rectangle 264"/>
            <p:cNvSpPr>
              <a:spLocks noChangeArrowheads="1"/>
            </p:cNvSpPr>
            <p:nvPr/>
          </p:nvSpPr>
          <p:spPr bwMode="auto">
            <a:xfrm flipV="1">
              <a:off x="6789" y="3043"/>
              <a:ext cx="132" cy="121"/>
            </a:xfrm>
            <a:prstGeom prst="rect">
              <a:avLst/>
            </a:prstGeom>
            <a:solidFill>
              <a:srgbClr val="669900"/>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grpSp>
      <p:grpSp>
        <p:nvGrpSpPr>
          <p:cNvPr id="11" name="Group 265"/>
          <p:cNvGrpSpPr/>
          <p:nvPr userDrawn="1"/>
        </p:nvGrpSpPr>
        <p:grpSpPr bwMode="auto">
          <a:xfrm>
            <a:off x="12472987" y="4354535"/>
            <a:ext cx="989012" cy="184151"/>
            <a:chOff x="6657" y="2881"/>
            <a:chExt cx="527" cy="121"/>
          </a:xfrm>
        </p:grpSpPr>
        <p:sp>
          <p:nvSpPr>
            <p:cNvPr id="28938" name="Rectangle 266"/>
            <p:cNvSpPr>
              <a:spLocks noChangeArrowheads="1"/>
            </p:cNvSpPr>
            <p:nvPr/>
          </p:nvSpPr>
          <p:spPr bwMode="auto">
            <a:xfrm flipV="1">
              <a:off x="6921" y="2881"/>
              <a:ext cx="131" cy="121"/>
            </a:xfrm>
            <a:prstGeom prst="rect">
              <a:avLst/>
            </a:prstGeom>
            <a:solidFill>
              <a:srgbClr val="B2B2B2"/>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39" name="Rectangle 267"/>
            <p:cNvSpPr>
              <a:spLocks noChangeArrowheads="1"/>
            </p:cNvSpPr>
            <p:nvPr/>
          </p:nvSpPr>
          <p:spPr bwMode="auto">
            <a:xfrm flipV="1">
              <a:off x="7052" y="2881"/>
              <a:ext cx="132" cy="121"/>
            </a:xfrm>
            <a:prstGeom prst="rect">
              <a:avLst/>
            </a:prstGeom>
            <a:solidFill>
              <a:srgbClr val="EAEAEA"/>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40" name="Rectangle 268"/>
            <p:cNvSpPr>
              <a:spLocks noChangeArrowheads="1"/>
            </p:cNvSpPr>
            <p:nvPr/>
          </p:nvSpPr>
          <p:spPr bwMode="auto">
            <a:xfrm flipV="1">
              <a:off x="6657" y="2881"/>
              <a:ext cx="132" cy="121"/>
            </a:xfrm>
            <a:prstGeom prst="rect">
              <a:avLst/>
            </a:prstGeom>
            <a:solidFill>
              <a:srgbClr val="990000"/>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41" name="Rectangle 269"/>
            <p:cNvSpPr>
              <a:spLocks noChangeArrowheads="1"/>
            </p:cNvSpPr>
            <p:nvPr/>
          </p:nvSpPr>
          <p:spPr bwMode="auto">
            <a:xfrm flipV="1">
              <a:off x="6789" y="2881"/>
              <a:ext cx="132" cy="121"/>
            </a:xfrm>
            <a:prstGeom prst="rect">
              <a:avLst/>
            </a:prstGeom>
            <a:solidFill>
              <a:srgbClr val="080808"/>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grpSp>
      <p:sp>
        <p:nvSpPr>
          <p:cNvPr id="28942" name="Rectangle 270"/>
          <p:cNvSpPr>
            <a:spLocks noChangeArrowheads="1"/>
          </p:cNvSpPr>
          <p:nvPr userDrawn="1"/>
        </p:nvSpPr>
        <p:spPr bwMode="auto">
          <a:xfrm>
            <a:off x="12269788" y="2263775"/>
            <a:ext cx="1401762" cy="2654300"/>
          </a:xfrm>
          <a:prstGeom prst="rect">
            <a:avLst/>
          </a:prstGeom>
          <a:noFill/>
          <a:ln w="9525">
            <a:noFill/>
            <a:miter lim="800000"/>
          </a:ln>
          <a:effectLst/>
        </p:spPr>
        <p:txBody>
          <a:bodyPr lIns="87582" tIns="43780" rIns="87582" bIns="43780"/>
          <a:lstStyle/>
          <a:p>
            <a:pPr>
              <a:lnSpc>
                <a:spcPct val="120000"/>
              </a:lnSpc>
              <a:spcBef>
                <a:spcPct val="20000"/>
              </a:spcBef>
              <a:buClr>
                <a:srgbClr val="990000"/>
              </a:buClr>
              <a:defRPr/>
            </a:pPr>
            <a:r>
              <a:rPr lang="zh-CN" altLang="en-US" sz="1100" dirty="0">
                <a:solidFill>
                  <a:srgbClr val="F8F8F8"/>
                </a:solidFill>
                <a:latin typeface="华文细黑" panose="02010600040101010101" pitchFamily="2" charset="-122"/>
                <a:ea typeface="华文细黑" panose="02010600040101010101" pitchFamily="2" charset="-122"/>
              </a:rPr>
              <a:t>配色参考方案：</a:t>
            </a:r>
            <a:endParaRPr lang="zh-CN" altLang="en-US" sz="1100" dirty="0">
              <a:solidFill>
                <a:srgbClr val="F8F8F8"/>
              </a:solidFill>
              <a:latin typeface="华文细黑" panose="02010600040101010101" pitchFamily="2" charset="-122"/>
              <a:ea typeface="华文细黑" panose="02010600040101010101" pitchFamily="2" charset="-122"/>
            </a:endParaRPr>
          </a:p>
          <a:p>
            <a:pPr>
              <a:lnSpc>
                <a:spcPct val="120000"/>
              </a:lnSpc>
              <a:spcBef>
                <a:spcPct val="20000"/>
              </a:spcBef>
              <a:buClr>
                <a:srgbClr val="990000"/>
              </a:buClr>
              <a:defRPr/>
            </a:pPr>
            <a:r>
              <a:rPr lang="zh-CN" altLang="en-US" sz="1100" dirty="0">
                <a:solidFill>
                  <a:srgbClr val="F8F8F8"/>
                </a:solidFill>
                <a:latin typeface="华文细黑" panose="02010600040101010101" pitchFamily="2" charset="-122"/>
                <a:ea typeface="华文细黑" panose="02010600040101010101" pitchFamily="2" charset="-122"/>
              </a:rPr>
              <a:t>建议同一页面内不超过四种颜色，以下是９组配色方案，同一页面内只选择一组使用。</a:t>
            </a:r>
            <a:endParaRPr lang="zh-CN" altLang="en-US" sz="1100" dirty="0">
              <a:solidFill>
                <a:srgbClr val="F8F8F8"/>
              </a:solidFill>
              <a:latin typeface="华文细黑" panose="02010600040101010101" pitchFamily="2" charset="-122"/>
              <a:ea typeface="华文细黑" panose="02010600040101010101" pitchFamily="2" charset="-122"/>
            </a:endParaRPr>
          </a:p>
          <a:p>
            <a:pPr>
              <a:lnSpc>
                <a:spcPct val="120000"/>
              </a:lnSpc>
              <a:spcBef>
                <a:spcPct val="20000"/>
              </a:spcBef>
              <a:buClr>
                <a:srgbClr val="990000"/>
              </a:buClr>
              <a:defRPr/>
            </a:pPr>
            <a:r>
              <a:rPr lang="zh-CN" altLang="en-US" sz="1100" dirty="0">
                <a:solidFill>
                  <a:srgbClr val="F8F8F8"/>
                </a:solidFill>
                <a:latin typeface="华文细黑" panose="02010600040101010101" pitchFamily="2" charset="-122"/>
                <a:ea typeface="华文细黑" panose="02010600040101010101" pitchFamily="2" charset="-122"/>
              </a:rPr>
              <a:t>（仅供参考）</a:t>
            </a:r>
            <a:endParaRPr lang="zh-CN" altLang="en-US" sz="1100" dirty="0">
              <a:solidFill>
                <a:srgbClr val="F8F8F8"/>
              </a:solidFill>
              <a:latin typeface="华文细黑" panose="02010600040101010101" pitchFamily="2" charset="-122"/>
              <a:ea typeface="华文细黑" panose="02010600040101010101" pitchFamily="2" charset="-122"/>
            </a:endParaRPr>
          </a:p>
        </p:txBody>
      </p:sp>
      <p:sp>
        <p:nvSpPr>
          <p:cNvPr id="28943" name="Rectangle 271"/>
          <p:cNvSpPr>
            <a:spLocks noChangeArrowheads="1"/>
          </p:cNvSpPr>
          <p:nvPr userDrawn="1"/>
        </p:nvSpPr>
        <p:spPr bwMode="auto">
          <a:xfrm>
            <a:off x="12269788" y="-61913"/>
            <a:ext cx="1401762" cy="838201"/>
          </a:xfrm>
          <a:prstGeom prst="rect">
            <a:avLst/>
          </a:prstGeom>
          <a:noFill/>
          <a:ln w="9525">
            <a:noFill/>
            <a:miter lim="800000"/>
          </a:ln>
          <a:effectLst/>
        </p:spPr>
        <p:txBody>
          <a:bodyPr lIns="87582" tIns="43780" rIns="87582" bIns="43780"/>
          <a:lstStyle/>
          <a:p>
            <a:pPr>
              <a:lnSpc>
                <a:spcPct val="120000"/>
              </a:lnSpc>
              <a:spcBef>
                <a:spcPct val="20000"/>
              </a:spcBef>
              <a:buClr>
                <a:srgbClr val="990000"/>
              </a:buClr>
              <a:defRPr/>
            </a:pPr>
            <a:r>
              <a:rPr lang="zh-CN" altLang="en-US" sz="1100" dirty="0">
                <a:solidFill>
                  <a:srgbClr val="F8F8F8"/>
                </a:solidFill>
                <a:latin typeface="华文细黑" panose="02010600040101010101" pitchFamily="2" charset="-122"/>
                <a:ea typeface="华文细黑" panose="02010600040101010101" pitchFamily="2" charset="-122"/>
              </a:rPr>
              <a:t>客户或者合作伙伴的标志放在右上角</a:t>
            </a:r>
            <a:r>
              <a:rPr lang="en-US" altLang="zh-CN" sz="1100" dirty="0">
                <a:solidFill>
                  <a:srgbClr val="F8F8F8"/>
                </a:solidFill>
                <a:latin typeface="华文细黑" panose="02010600040101010101" pitchFamily="2" charset="-122"/>
                <a:ea typeface="华文细黑" panose="02010600040101010101" pitchFamily="2" charset="-122"/>
              </a:rPr>
              <a:t>.</a:t>
            </a:r>
            <a:endParaRPr lang="en-US" altLang="zh-CN" sz="1100" dirty="0">
              <a:solidFill>
                <a:srgbClr val="F8F8F8"/>
              </a:solidFill>
              <a:latin typeface="华文细黑" panose="02010600040101010101" pitchFamily="2" charset="-122"/>
              <a:ea typeface="华文细黑" panose="02010600040101010101" pitchFamily="2" charset="-122"/>
            </a:endParaRPr>
          </a:p>
        </p:txBody>
      </p:sp>
      <p:sp>
        <p:nvSpPr>
          <p:cNvPr id="63" name="标题 1"/>
          <p:cNvSpPr txBox="1"/>
          <p:nvPr userDrawn="1"/>
        </p:nvSpPr>
        <p:spPr>
          <a:xfrm>
            <a:off x="8005765" y="203201"/>
            <a:ext cx="4679950" cy="309563"/>
          </a:xfrm>
          <a:prstGeom prst="rect">
            <a:avLst/>
          </a:prstGeom>
        </p:spPr>
        <p:txBody>
          <a:bodyPr lIns="91181" tIns="45587" rIns="91181" bIns="45587"/>
          <a:lstStyle/>
          <a:p>
            <a:pPr>
              <a:defRPr/>
            </a:pPr>
            <a:r>
              <a:rPr lang="en-US" altLang="zh-CN" sz="1100" b="1" kern="0" dirty="0">
                <a:solidFill>
                  <a:srgbClr val="000000">
                    <a:lumMod val="75000"/>
                    <a:lumOff val="25000"/>
                  </a:srgbClr>
                </a:solidFill>
                <a:latin typeface="Arial" panose="020B0604020202020204" pitchFamily="34" charset="0"/>
                <a:ea typeface="Arial Unicode MS" panose="020B0604020202020204" pitchFamily="34" charset="-122"/>
                <a:cs typeface="Arial" panose="020B0604020202020204" pitchFamily="34" charset="0"/>
              </a:rPr>
              <a:t>HUAWEI ENTERPRISE ICT SOLITIONS  </a:t>
            </a:r>
            <a:r>
              <a:rPr lang="en-US" altLang="zh-CN" sz="1100" b="1" kern="0" dirty="0">
                <a:solidFill>
                  <a:srgbClr val="C00000"/>
                </a:solidFill>
                <a:latin typeface="Arial" panose="020B0604020202020204" pitchFamily="34" charset="0"/>
                <a:ea typeface="Arial Unicode MS" panose="020B0604020202020204" pitchFamily="34" charset="-122"/>
                <a:cs typeface="Arial" panose="020B0604020202020204" pitchFamily="34" charset="0"/>
              </a:rPr>
              <a:t>A BETTER WAY</a:t>
            </a:r>
            <a:endParaRPr lang="zh-CN" altLang="en-US" sz="1100" b="1" kern="0" dirty="0">
              <a:solidFill>
                <a:srgbClr val="C00000"/>
              </a:solidFill>
              <a:latin typeface="Arial" panose="020B0604020202020204" pitchFamily="34" charset="0"/>
              <a:ea typeface="Arial Unicode MS" panose="020B0604020202020204" pitchFamily="34" charset="-122"/>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 id="2147483919" r:id="rId6"/>
    <p:sldLayoutId id="2147483920" r:id="rId7"/>
    <p:sldLayoutId id="2147483921" r:id="rId8"/>
    <p:sldLayoutId id="2147483922" r:id="rId9"/>
    <p:sldLayoutId id="2147483923" r:id="rId10"/>
    <p:sldLayoutId id="2147483924" r:id="rId11"/>
    <p:sldLayoutId id="2147483925" r:id="rId12"/>
    <p:sldLayoutId id="2147483926" r:id="rId13"/>
    <p:sldLayoutId id="2147483927" r:id="rId14"/>
    <p:sldLayoutId id="2147483928" r:id="rId15"/>
    <p:sldLayoutId id="2147483929" r:id="rId16"/>
    <p:sldLayoutId id="2147483930" r:id="rId17"/>
    <p:sldLayoutId id="2147483931" r:id="rId18"/>
    <p:sldLayoutId id="2147483932" r:id="rId19"/>
    <p:sldLayoutId id="2147483933" r:id="rId20"/>
    <p:sldLayoutId id="2147483934" r:id="rId21"/>
    <p:sldLayoutId id="2147483935" r:id="rId22"/>
    <p:sldLayoutId id="2147483936" r:id="rId23"/>
    <p:sldLayoutId id="2147483937" r:id="rId24"/>
    <p:sldLayoutId id="2147483938" r:id="rId25"/>
    <p:sldLayoutId id="2147483939" r:id="rId26"/>
    <p:sldLayoutId id="2147483940" r:id="rId27"/>
  </p:sldLayoutIdLst>
  <p:transition/>
  <p:timing>
    <p:tnLst>
      <p:par>
        <p:cTn id="1" dur="indefinite" restart="never" nodeType="tmRoot"/>
      </p:par>
    </p:tnLst>
  </p:timing>
  <p:hf sldNum="0" hdr="0" ftr="0"/>
  <p:txStyles>
    <p:titleStyle>
      <a:lvl1pPr algn="l" rtl="0" eaLnBrk="0" fontAlgn="base" hangingPunct="0">
        <a:spcBef>
          <a:spcPct val="0"/>
        </a:spcBef>
        <a:spcAft>
          <a:spcPct val="0"/>
        </a:spcAft>
        <a:defRPr sz="3200" b="1">
          <a:solidFill>
            <a:srgbClr val="990000"/>
          </a:solidFill>
          <a:latin typeface="+mj-lt"/>
          <a:ea typeface="+mj-ea"/>
          <a:cs typeface="+mj-cs"/>
        </a:defRPr>
      </a:lvl1pPr>
      <a:lvl2pPr algn="l" rtl="0" eaLnBrk="0" fontAlgn="base" hangingPunct="0">
        <a:spcBef>
          <a:spcPct val="0"/>
        </a:spcBef>
        <a:spcAft>
          <a:spcPct val="0"/>
        </a:spcAft>
        <a:defRPr sz="3200" b="1">
          <a:solidFill>
            <a:srgbClr val="990000"/>
          </a:solidFill>
          <a:latin typeface="FrutigerNext LT Medium"/>
          <a:ea typeface="华文细黑" panose="02010600040101010101" pitchFamily="2" charset="-122"/>
        </a:defRPr>
      </a:lvl2pPr>
      <a:lvl3pPr algn="l" rtl="0" eaLnBrk="0" fontAlgn="base" hangingPunct="0">
        <a:spcBef>
          <a:spcPct val="0"/>
        </a:spcBef>
        <a:spcAft>
          <a:spcPct val="0"/>
        </a:spcAft>
        <a:defRPr sz="3200" b="1">
          <a:solidFill>
            <a:srgbClr val="990000"/>
          </a:solidFill>
          <a:latin typeface="FrutigerNext LT Medium"/>
          <a:ea typeface="华文细黑" panose="02010600040101010101" pitchFamily="2" charset="-122"/>
        </a:defRPr>
      </a:lvl3pPr>
      <a:lvl4pPr algn="l" rtl="0" eaLnBrk="0" fontAlgn="base" hangingPunct="0">
        <a:spcBef>
          <a:spcPct val="0"/>
        </a:spcBef>
        <a:spcAft>
          <a:spcPct val="0"/>
        </a:spcAft>
        <a:defRPr sz="3200" b="1">
          <a:solidFill>
            <a:srgbClr val="990000"/>
          </a:solidFill>
          <a:latin typeface="FrutigerNext LT Medium"/>
          <a:ea typeface="华文细黑" panose="02010600040101010101" pitchFamily="2" charset="-122"/>
        </a:defRPr>
      </a:lvl4pPr>
      <a:lvl5pPr algn="l" rtl="0" eaLnBrk="0" fontAlgn="base" hangingPunct="0">
        <a:spcBef>
          <a:spcPct val="0"/>
        </a:spcBef>
        <a:spcAft>
          <a:spcPct val="0"/>
        </a:spcAft>
        <a:defRPr sz="3200" b="1">
          <a:solidFill>
            <a:srgbClr val="990000"/>
          </a:solidFill>
          <a:latin typeface="FrutigerNext LT Medium"/>
          <a:ea typeface="华文细黑" panose="02010600040101010101" pitchFamily="2" charset="-122"/>
        </a:defRPr>
      </a:lvl5pPr>
      <a:lvl6pPr marL="455930" algn="l" rtl="0" fontAlgn="base">
        <a:spcBef>
          <a:spcPct val="0"/>
        </a:spcBef>
        <a:spcAft>
          <a:spcPct val="0"/>
        </a:spcAft>
        <a:defRPr sz="3200" b="1">
          <a:solidFill>
            <a:srgbClr val="990000"/>
          </a:solidFill>
          <a:latin typeface="FrutigerNext LT Medium"/>
          <a:ea typeface="华文细黑" panose="02010600040101010101" pitchFamily="2" charset="-122"/>
        </a:defRPr>
      </a:lvl6pPr>
      <a:lvl7pPr marL="911860" algn="l" rtl="0" fontAlgn="base">
        <a:spcBef>
          <a:spcPct val="0"/>
        </a:spcBef>
        <a:spcAft>
          <a:spcPct val="0"/>
        </a:spcAft>
        <a:defRPr sz="3200" b="1">
          <a:solidFill>
            <a:srgbClr val="990000"/>
          </a:solidFill>
          <a:latin typeface="FrutigerNext LT Medium"/>
          <a:ea typeface="华文细黑" panose="02010600040101010101" pitchFamily="2" charset="-122"/>
        </a:defRPr>
      </a:lvl7pPr>
      <a:lvl8pPr marL="1367790" algn="l" rtl="0" fontAlgn="base">
        <a:spcBef>
          <a:spcPct val="0"/>
        </a:spcBef>
        <a:spcAft>
          <a:spcPct val="0"/>
        </a:spcAft>
        <a:defRPr sz="3200" b="1">
          <a:solidFill>
            <a:srgbClr val="990000"/>
          </a:solidFill>
          <a:latin typeface="FrutigerNext LT Medium"/>
          <a:ea typeface="华文细黑" panose="02010600040101010101" pitchFamily="2" charset="-122"/>
        </a:defRPr>
      </a:lvl8pPr>
      <a:lvl9pPr marL="1824355" algn="l" rtl="0" fontAlgn="base">
        <a:spcBef>
          <a:spcPct val="0"/>
        </a:spcBef>
        <a:spcAft>
          <a:spcPct val="0"/>
        </a:spcAft>
        <a:defRPr sz="3200" b="1">
          <a:solidFill>
            <a:srgbClr val="990000"/>
          </a:solidFill>
          <a:latin typeface="FrutigerNext LT Medium"/>
          <a:ea typeface="华文细黑" panose="02010600040101010101" pitchFamily="2" charset="-122"/>
        </a:defRPr>
      </a:lvl9pPr>
    </p:titleStyle>
    <p:bodyStyle>
      <a:lvl1pPr marL="342265" indent="-342265"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1045" indent="-285115"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2pPr>
      <a:lvl3pPr marL="1139825" indent="-227965" algn="l" rtl="0" eaLnBrk="0" fontAlgn="base" hangingPunct="0">
        <a:spcBef>
          <a:spcPct val="20000"/>
        </a:spcBef>
        <a:spcAft>
          <a:spcPct val="0"/>
        </a:spcAft>
        <a:buFont typeface="FrutigerNext LT Medium" pitchFamily="34" charset="0"/>
        <a:buChar char="»"/>
        <a:defRPr>
          <a:solidFill>
            <a:schemeClr val="tx1"/>
          </a:solidFill>
          <a:latin typeface="+mn-lt"/>
          <a:ea typeface="+mn-ea"/>
        </a:defRPr>
      </a:lvl3pPr>
      <a:lvl4pPr marL="1596390" indent="-227965" algn="l" rtl="0" eaLnBrk="0" fontAlgn="base" hangingPunct="0">
        <a:spcBef>
          <a:spcPct val="20000"/>
        </a:spcBef>
        <a:spcAft>
          <a:spcPct val="0"/>
        </a:spcAft>
        <a:buChar char="–"/>
        <a:defRPr sz="1600">
          <a:solidFill>
            <a:schemeClr val="tx1"/>
          </a:solidFill>
          <a:latin typeface="+mn-lt"/>
          <a:ea typeface="+mn-ea"/>
        </a:defRPr>
      </a:lvl4pPr>
      <a:lvl5pPr marL="2052320" indent="-227965"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08250" indent="-227965"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64180" indent="-227965"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0110" indent="-227965"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76040" indent="-227965"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1860" rtl="0" eaLnBrk="1" latinLnBrk="0" hangingPunct="1">
        <a:defRPr sz="1700" kern="1200">
          <a:solidFill>
            <a:schemeClr val="tx1"/>
          </a:solidFill>
          <a:latin typeface="+mn-lt"/>
          <a:ea typeface="+mn-ea"/>
          <a:cs typeface="+mn-cs"/>
        </a:defRPr>
      </a:lvl1pPr>
      <a:lvl2pPr marL="455930" algn="l" defTabSz="911860" rtl="0" eaLnBrk="1" latinLnBrk="0" hangingPunct="1">
        <a:defRPr sz="1700" kern="1200">
          <a:solidFill>
            <a:schemeClr val="tx1"/>
          </a:solidFill>
          <a:latin typeface="+mn-lt"/>
          <a:ea typeface="+mn-ea"/>
          <a:cs typeface="+mn-cs"/>
        </a:defRPr>
      </a:lvl2pPr>
      <a:lvl3pPr marL="911860" algn="l" defTabSz="911860" rtl="0" eaLnBrk="1" latinLnBrk="0" hangingPunct="1">
        <a:defRPr sz="1700" kern="1200">
          <a:solidFill>
            <a:schemeClr val="tx1"/>
          </a:solidFill>
          <a:latin typeface="+mn-lt"/>
          <a:ea typeface="+mn-ea"/>
          <a:cs typeface="+mn-cs"/>
        </a:defRPr>
      </a:lvl3pPr>
      <a:lvl4pPr marL="1367790" algn="l" defTabSz="911860" rtl="0" eaLnBrk="1" latinLnBrk="0" hangingPunct="1">
        <a:defRPr sz="1700" kern="1200">
          <a:solidFill>
            <a:schemeClr val="tx1"/>
          </a:solidFill>
          <a:latin typeface="+mn-lt"/>
          <a:ea typeface="+mn-ea"/>
          <a:cs typeface="+mn-cs"/>
        </a:defRPr>
      </a:lvl4pPr>
      <a:lvl5pPr marL="1824355" algn="l" defTabSz="911860" rtl="0" eaLnBrk="1" latinLnBrk="0" hangingPunct="1">
        <a:defRPr sz="1700" kern="1200">
          <a:solidFill>
            <a:schemeClr val="tx1"/>
          </a:solidFill>
          <a:latin typeface="+mn-lt"/>
          <a:ea typeface="+mn-ea"/>
          <a:cs typeface="+mn-cs"/>
        </a:defRPr>
      </a:lvl5pPr>
      <a:lvl6pPr marL="2280285" algn="l" defTabSz="911860" rtl="0" eaLnBrk="1" latinLnBrk="0" hangingPunct="1">
        <a:defRPr sz="1700" kern="1200">
          <a:solidFill>
            <a:schemeClr val="tx1"/>
          </a:solidFill>
          <a:latin typeface="+mn-lt"/>
          <a:ea typeface="+mn-ea"/>
          <a:cs typeface="+mn-cs"/>
        </a:defRPr>
      </a:lvl6pPr>
      <a:lvl7pPr marL="2736215" algn="l" defTabSz="911860" rtl="0" eaLnBrk="1" latinLnBrk="0" hangingPunct="1">
        <a:defRPr sz="1700" kern="1200">
          <a:solidFill>
            <a:schemeClr val="tx1"/>
          </a:solidFill>
          <a:latin typeface="+mn-lt"/>
          <a:ea typeface="+mn-ea"/>
          <a:cs typeface="+mn-cs"/>
        </a:defRPr>
      </a:lvl7pPr>
      <a:lvl8pPr marL="3192145" algn="l" defTabSz="911860" rtl="0" eaLnBrk="1" latinLnBrk="0" hangingPunct="1">
        <a:defRPr sz="1700" kern="1200">
          <a:solidFill>
            <a:schemeClr val="tx1"/>
          </a:solidFill>
          <a:latin typeface="+mn-lt"/>
          <a:ea typeface="+mn-ea"/>
          <a:cs typeface="+mn-cs"/>
        </a:defRPr>
      </a:lvl8pPr>
      <a:lvl9pPr marL="3648075" algn="l" defTabSz="911860" rtl="0" eaLnBrk="1" latinLnBrk="0" hangingPunct="1">
        <a:defRPr sz="17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50000"/>
          </a:schemeClr>
        </a:solidFill>
        <a:effectLst/>
      </p:bgPr>
    </p:bg>
    <p:spTree>
      <p:nvGrpSpPr>
        <p:cNvPr id="1" name=""/>
        <p:cNvGrpSpPr/>
        <p:nvPr/>
      </p:nvGrpSpPr>
      <p:grpSpPr>
        <a:xfrm>
          <a:off x="0" y="0"/>
          <a:ext cx="0" cy="0"/>
          <a:chOff x="0" y="0"/>
          <a:chExt cx="0" cy="0"/>
        </a:xfrm>
      </p:grpSpPr>
      <p:pic>
        <p:nvPicPr>
          <p:cNvPr id="5122" name="Picture 211" descr="内页元素3-1"/>
          <p:cNvPicPr>
            <a:picLocks noChangeAspect="1" noChangeArrowheads="1"/>
          </p:cNvPicPr>
          <p:nvPr userDrawn="1"/>
        </p:nvPicPr>
        <p:blipFill>
          <a:blip r:embed="rId28" cstate="print"/>
          <a:srcRect/>
          <a:stretch>
            <a:fillRect/>
          </a:stretch>
        </p:blipFill>
        <p:spPr bwMode="auto">
          <a:xfrm>
            <a:off x="0" y="1"/>
            <a:ext cx="12193588" cy="6492875"/>
          </a:xfrm>
          <a:prstGeom prst="rect">
            <a:avLst/>
          </a:prstGeom>
          <a:noFill/>
          <a:ln w="9525">
            <a:noFill/>
            <a:miter lim="800000"/>
            <a:headEnd/>
            <a:tailEnd/>
          </a:ln>
        </p:spPr>
      </p:pic>
      <p:sp>
        <p:nvSpPr>
          <p:cNvPr id="28884" name="Text Box 212"/>
          <p:cNvSpPr txBox="1">
            <a:spLocks noChangeArrowheads="1"/>
          </p:cNvSpPr>
          <p:nvPr userDrawn="1"/>
        </p:nvSpPr>
        <p:spPr bwMode="auto">
          <a:xfrm>
            <a:off x="869953" y="6467485"/>
            <a:ext cx="2210029" cy="263704"/>
          </a:xfrm>
          <a:prstGeom prst="rect">
            <a:avLst/>
          </a:prstGeom>
          <a:noFill/>
          <a:ln w="9525">
            <a:noFill/>
            <a:miter lim="800000"/>
          </a:ln>
        </p:spPr>
        <p:txBody>
          <a:bodyPr wrap="none" lIns="78156" tIns="39089" rIns="78156" bIns="39089">
            <a:spAutoFit/>
          </a:bodyPr>
          <a:lstStyle/>
          <a:p>
            <a:pPr defTabSz="782320" eaLnBrk="0" hangingPunct="0">
              <a:defRPr/>
            </a:pPr>
            <a:r>
              <a:rPr lang="en-US" altLang="zh-CN" sz="1200" dirty="0">
                <a:solidFill>
                  <a:srgbClr val="000000"/>
                </a:solidFill>
                <a:latin typeface="FrutigerNext LT Bold"/>
                <a:ea typeface="MS PGothic" panose="020B0600070205080204" pitchFamily="34" charset="-128"/>
              </a:rPr>
              <a:t>HISILICON SEMICONDUCTOR</a:t>
            </a:r>
            <a:endParaRPr lang="en-US" altLang="zh-CN" sz="1200" dirty="0">
              <a:solidFill>
                <a:srgbClr val="000000"/>
              </a:solidFill>
              <a:latin typeface="FrutigerNext LT Bold"/>
              <a:ea typeface="MS PGothic" panose="020B0600070205080204" pitchFamily="34" charset="-128"/>
            </a:endParaRPr>
          </a:p>
        </p:txBody>
      </p:sp>
      <p:sp>
        <p:nvSpPr>
          <p:cNvPr id="28885" name="Rectangle 213"/>
          <p:cNvSpPr>
            <a:spLocks noGrp="1" noChangeArrowheads="1"/>
          </p:cNvSpPr>
          <p:nvPr>
            <p:ph type="dt" sz="half" idx="2"/>
          </p:nvPr>
        </p:nvSpPr>
        <p:spPr bwMode="auto">
          <a:xfrm>
            <a:off x="7910513" y="6402388"/>
            <a:ext cx="1409700" cy="1101725"/>
          </a:xfrm>
          <a:prstGeom prst="rect">
            <a:avLst/>
          </a:prstGeom>
          <a:noFill/>
          <a:ln w="9525">
            <a:noFill/>
            <a:miter lim="800000"/>
          </a:ln>
          <a:effectLst/>
        </p:spPr>
        <p:txBody>
          <a:bodyPr vert="horz" wrap="square" lIns="0" tIns="0" rIns="0" bIns="0" numCol="1" anchor="t" anchorCtr="0" compatLnSpc="1"/>
          <a:lstStyle>
            <a:lvl1pPr algn="l" eaLnBrk="0" hangingPunct="0">
              <a:lnSpc>
                <a:spcPct val="85000"/>
              </a:lnSpc>
              <a:defRPr kumimoji="0" sz="900">
                <a:solidFill>
                  <a:srgbClr val="000000"/>
                </a:solidFill>
                <a:latin typeface="FrutigerNext LT Medium"/>
                <a:ea typeface="MS PGothic" panose="020B0600070205080204" pitchFamily="34" charset="-128"/>
              </a:defRPr>
            </a:lvl1pPr>
          </a:lstStyle>
          <a:p>
            <a:pPr>
              <a:defRPr/>
            </a:pPr>
            <a:endParaRPr lang="de-DE" altLang="zh-CN"/>
          </a:p>
          <a:p>
            <a:pPr>
              <a:defRPr/>
            </a:pPr>
            <a:r>
              <a:rPr lang="de-DE" altLang="zh-CN"/>
              <a:t>Page </a:t>
            </a:r>
            <a:fld id="{420662D5-722B-453B-96E0-740BD5934EAF}" type="slidenum">
              <a:rPr lang="de-DE" altLang="zh-CN"/>
            </a:fld>
            <a:endParaRPr lang="en-GB" altLang="zh-CN"/>
          </a:p>
        </p:txBody>
      </p:sp>
      <p:grpSp>
        <p:nvGrpSpPr>
          <p:cNvPr id="2" name="Group 214"/>
          <p:cNvGrpSpPr/>
          <p:nvPr userDrawn="1"/>
        </p:nvGrpSpPr>
        <p:grpSpPr bwMode="auto">
          <a:xfrm>
            <a:off x="0" y="6216651"/>
            <a:ext cx="12195175" cy="635000"/>
            <a:chOff x="0" y="3920"/>
            <a:chExt cx="7682" cy="400"/>
          </a:xfrm>
        </p:grpSpPr>
        <p:pic>
          <p:nvPicPr>
            <p:cNvPr id="5180" name="Picture 215" descr="图片1"/>
            <p:cNvPicPr>
              <a:picLocks noChangeAspect="1" noChangeArrowheads="1"/>
            </p:cNvPicPr>
            <p:nvPr userDrawn="1"/>
          </p:nvPicPr>
          <p:blipFill>
            <a:blip r:embed="rId29" cstate="print"/>
            <a:srcRect/>
            <a:stretch>
              <a:fillRect/>
            </a:stretch>
          </p:blipFill>
          <p:spPr bwMode="auto">
            <a:xfrm>
              <a:off x="0" y="3920"/>
              <a:ext cx="5760" cy="400"/>
            </a:xfrm>
            <a:prstGeom prst="rect">
              <a:avLst/>
            </a:prstGeom>
            <a:noFill/>
            <a:ln w="9525">
              <a:noFill/>
              <a:miter lim="800000"/>
              <a:headEnd/>
              <a:tailEnd/>
            </a:ln>
          </p:spPr>
        </p:pic>
        <p:pic>
          <p:nvPicPr>
            <p:cNvPr id="5181" name="Picture 216" descr="图片1"/>
            <p:cNvPicPr>
              <a:picLocks noChangeAspect="1" noChangeArrowheads="1"/>
            </p:cNvPicPr>
            <p:nvPr userDrawn="1"/>
          </p:nvPicPr>
          <p:blipFill>
            <a:blip r:embed="rId29" cstate="print"/>
            <a:srcRect/>
            <a:stretch>
              <a:fillRect/>
            </a:stretch>
          </p:blipFill>
          <p:spPr bwMode="auto">
            <a:xfrm>
              <a:off x="1539" y="3920"/>
              <a:ext cx="5760" cy="400"/>
            </a:xfrm>
            <a:prstGeom prst="rect">
              <a:avLst/>
            </a:prstGeom>
            <a:noFill/>
            <a:ln w="9525">
              <a:noFill/>
              <a:miter lim="800000"/>
              <a:headEnd/>
              <a:tailEnd/>
            </a:ln>
          </p:spPr>
        </p:pic>
        <p:pic>
          <p:nvPicPr>
            <p:cNvPr id="5182" name="Picture 217" descr="图片1"/>
            <p:cNvPicPr>
              <a:picLocks noChangeAspect="1" noChangeArrowheads="1"/>
            </p:cNvPicPr>
            <p:nvPr userDrawn="1"/>
          </p:nvPicPr>
          <p:blipFill>
            <a:blip r:embed="rId29" cstate="print"/>
            <a:srcRect/>
            <a:stretch>
              <a:fillRect/>
            </a:stretch>
          </p:blipFill>
          <p:spPr bwMode="auto">
            <a:xfrm rot="10800000">
              <a:off x="6619" y="3920"/>
              <a:ext cx="1063" cy="400"/>
            </a:xfrm>
            <a:prstGeom prst="rect">
              <a:avLst/>
            </a:prstGeom>
            <a:noFill/>
            <a:ln w="9525">
              <a:noFill/>
              <a:miter lim="800000"/>
              <a:headEnd/>
              <a:tailEnd/>
            </a:ln>
          </p:spPr>
        </p:pic>
      </p:grpSp>
      <p:sp>
        <p:nvSpPr>
          <p:cNvPr id="28890" name="Text Box 218"/>
          <p:cNvSpPr txBox="1">
            <a:spLocks noChangeArrowheads="1"/>
          </p:cNvSpPr>
          <p:nvPr userDrawn="1"/>
        </p:nvSpPr>
        <p:spPr bwMode="auto">
          <a:xfrm>
            <a:off x="869952" y="6457949"/>
            <a:ext cx="2776538" cy="261939"/>
          </a:xfrm>
          <a:prstGeom prst="rect">
            <a:avLst/>
          </a:prstGeom>
          <a:noFill/>
          <a:ln w="9525">
            <a:noFill/>
            <a:miter lim="800000"/>
          </a:ln>
        </p:spPr>
        <p:txBody>
          <a:bodyPr wrap="none" lIns="78156" tIns="39089" rIns="78156" bIns="39089">
            <a:spAutoFit/>
          </a:bodyPr>
          <a:lstStyle/>
          <a:p>
            <a:pPr defTabSz="782320" eaLnBrk="0" hangingPunct="0">
              <a:defRPr/>
            </a:pPr>
            <a:r>
              <a:rPr lang="en-US" altLang="zh-CN" sz="1200" b="1" dirty="0">
                <a:solidFill>
                  <a:srgbClr val="000000"/>
                </a:solidFill>
                <a:latin typeface="Arial" panose="020B0604020202020204" pitchFamily="34" charset="0"/>
                <a:ea typeface="MS PGothic" panose="020B0600070205080204" pitchFamily="34" charset="-128"/>
              </a:rPr>
              <a:t>HUAWEI TECHNOLOGIES CO., LTD.</a:t>
            </a:r>
            <a:endParaRPr lang="en-US" altLang="zh-CN" sz="1200" b="1" dirty="0">
              <a:solidFill>
                <a:srgbClr val="000000"/>
              </a:solidFill>
              <a:latin typeface="Arial" panose="020B0604020202020204" pitchFamily="34" charset="0"/>
              <a:ea typeface="MS PGothic" panose="020B0600070205080204" pitchFamily="34" charset="-128"/>
            </a:endParaRPr>
          </a:p>
        </p:txBody>
      </p:sp>
      <p:sp>
        <p:nvSpPr>
          <p:cNvPr id="28891" name="Rectangle 219"/>
          <p:cNvSpPr>
            <a:spLocks noChangeArrowheads="1"/>
          </p:cNvSpPr>
          <p:nvPr userDrawn="1"/>
        </p:nvSpPr>
        <p:spPr bwMode="auto">
          <a:xfrm>
            <a:off x="7910513" y="6396040"/>
            <a:ext cx="1409700" cy="1101725"/>
          </a:xfrm>
          <a:prstGeom prst="rect">
            <a:avLst/>
          </a:prstGeom>
          <a:noFill/>
          <a:ln w="9525">
            <a:noFill/>
            <a:miter lim="800000"/>
          </a:ln>
          <a:effectLst/>
        </p:spPr>
        <p:txBody>
          <a:bodyPr lIns="0" tIns="0" rIns="0" bIns="0"/>
          <a:lstStyle/>
          <a:p>
            <a:pPr defTabSz="782320" eaLnBrk="0" hangingPunct="0">
              <a:lnSpc>
                <a:spcPct val="85000"/>
              </a:lnSpc>
              <a:defRPr/>
            </a:pPr>
            <a:endParaRPr lang="de-DE" sz="900" dirty="0">
              <a:solidFill>
                <a:srgbClr val="000000"/>
              </a:solidFill>
              <a:latin typeface="Arial" panose="020B0604020202020204" pitchFamily="34" charset="0"/>
              <a:ea typeface="MS PGothic" panose="020B0600070205080204" pitchFamily="34" charset="-128"/>
            </a:endParaRPr>
          </a:p>
          <a:p>
            <a:pPr defTabSz="782320" eaLnBrk="0" hangingPunct="0">
              <a:lnSpc>
                <a:spcPct val="85000"/>
              </a:lnSpc>
              <a:defRPr/>
            </a:pPr>
            <a:r>
              <a:rPr lang="de-DE" sz="900" dirty="0">
                <a:solidFill>
                  <a:srgbClr val="000000"/>
                </a:solidFill>
                <a:latin typeface="Arial" panose="020B0604020202020204" pitchFamily="34" charset="0"/>
                <a:ea typeface="MS PGothic" panose="020B0600070205080204" pitchFamily="34" charset="-128"/>
              </a:rPr>
              <a:t>Page </a:t>
            </a:r>
            <a:fld id="{D9789A15-81B8-48CB-B688-12E09B9BF2BF}" type="slidenum">
              <a:rPr lang="de-DE" sz="900" dirty="0">
                <a:solidFill>
                  <a:srgbClr val="000000"/>
                </a:solidFill>
                <a:latin typeface="Arial" panose="020B0604020202020204" pitchFamily="34" charset="0"/>
                <a:ea typeface="MS PGothic" panose="020B0600070205080204" pitchFamily="34" charset="-128"/>
              </a:rPr>
            </a:fld>
            <a:endParaRPr lang="en-GB" sz="900" dirty="0">
              <a:solidFill>
                <a:srgbClr val="000000"/>
              </a:solidFill>
              <a:latin typeface="Arial" panose="020B0604020202020204" pitchFamily="34" charset="0"/>
              <a:ea typeface="MS PGothic" panose="020B0600070205080204" pitchFamily="34" charset="-128"/>
            </a:endParaRPr>
          </a:p>
        </p:txBody>
      </p:sp>
      <p:pic>
        <p:nvPicPr>
          <p:cNvPr id="5128" name="Picture 220" descr="图片3副本"/>
          <p:cNvPicPr>
            <a:picLocks noChangeAspect="1" noChangeArrowheads="1"/>
          </p:cNvPicPr>
          <p:nvPr userDrawn="1"/>
        </p:nvPicPr>
        <p:blipFill>
          <a:blip r:embed="rId30" cstate="print"/>
          <a:srcRect/>
          <a:stretch>
            <a:fillRect/>
          </a:stretch>
        </p:blipFill>
        <p:spPr bwMode="auto">
          <a:xfrm>
            <a:off x="10182226" y="6386535"/>
            <a:ext cx="1295400" cy="307975"/>
          </a:xfrm>
          <a:prstGeom prst="rect">
            <a:avLst/>
          </a:prstGeom>
          <a:noFill/>
          <a:ln w="9525">
            <a:noFill/>
            <a:miter lim="800000"/>
            <a:headEnd/>
            <a:tailEnd/>
          </a:ln>
        </p:spPr>
      </p:pic>
      <p:sp>
        <p:nvSpPr>
          <p:cNvPr id="5129" name="Rectangle 221"/>
          <p:cNvSpPr>
            <a:spLocks noGrp="1" noChangeArrowheads="1"/>
          </p:cNvSpPr>
          <p:nvPr>
            <p:ph type="title"/>
          </p:nvPr>
        </p:nvSpPr>
        <p:spPr bwMode="auto">
          <a:xfrm>
            <a:off x="781050" y="274637"/>
            <a:ext cx="10975975" cy="1143000"/>
          </a:xfrm>
          <a:prstGeom prst="rect">
            <a:avLst/>
          </a:prstGeom>
          <a:noFill/>
          <a:ln w="9525" algn="ctr">
            <a:noFill/>
            <a:miter lim="800000"/>
          </a:ln>
        </p:spPr>
        <p:txBody>
          <a:bodyPr vert="horz" wrap="square" lIns="91217" tIns="45607" rIns="91217" bIns="45607" numCol="1" anchor="ctr" anchorCtr="0" compatLnSpc="1"/>
          <a:lstStyle/>
          <a:p>
            <a:pPr lvl="0"/>
            <a:r>
              <a:rPr lang="zh-CN" altLang="en-US" smtClean="0"/>
              <a:t>单击此处编辑母版标题样式</a:t>
            </a:r>
            <a:endParaRPr lang="zh-CN" altLang="en-US" smtClean="0"/>
          </a:p>
        </p:txBody>
      </p:sp>
      <p:sp>
        <p:nvSpPr>
          <p:cNvPr id="5130" name="Rectangle 222"/>
          <p:cNvSpPr>
            <a:spLocks noGrp="1" noChangeArrowheads="1"/>
          </p:cNvSpPr>
          <p:nvPr>
            <p:ph type="body" idx="1"/>
          </p:nvPr>
        </p:nvSpPr>
        <p:spPr bwMode="auto">
          <a:xfrm>
            <a:off x="781050" y="1600201"/>
            <a:ext cx="10975975" cy="4525963"/>
          </a:xfrm>
          <a:prstGeom prst="rect">
            <a:avLst/>
          </a:prstGeom>
          <a:noFill/>
          <a:ln w="9525" algn="ctr">
            <a:noFill/>
            <a:miter lim="800000"/>
          </a:ln>
        </p:spPr>
        <p:txBody>
          <a:bodyPr vert="horz" wrap="square" lIns="91217" tIns="45607" rIns="91217" bIns="45607"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28895" name="Rectangle 223"/>
          <p:cNvSpPr>
            <a:spLocks noChangeArrowheads="1"/>
          </p:cNvSpPr>
          <p:nvPr userDrawn="1"/>
        </p:nvSpPr>
        <p:spPr bwMode="auto">
          <a:xfrm>
            <a:off x="-2460625" y="528639"/>
            <a:ext cx="2460625" cy="5307012"/>
          </a:xfrm>
          <a:prstGeom prst="rect">
            <a:avLst/>
          </a:prstGeom>
          <a:noFill/>
          <a:ln w="9525">
            <a:noFill/>
            <a:miter lim="800000"/>
          </a:ln>
          <a:effectLst/>
        </p:spPr>
        <p:txBody>
          <a:bodyPr lIns="87594" tIns="43787" rIns="87594" bIns="43787"/>
          <a:lstStyle/>
          <a:p>
            <a:pPr algn="r">
              <a:lnSpc>
                <a:spcPct val="125000"/>
              </a:lnSpc>
              <a:spcBef>
                <a:spcPct val="20000"/>
              </a:spcBef>
              <a:buClr>
                <a:srgbClr val="990000"/>
              </a:buClr>
              <a:defRPr/>
            </a:pPr>
            <a:r>
              <a:rPr lang="zh-CN" altLang="en-US" sz="1100" dirty="0">
                <a:solidFill>
                  <a:srgbClr val="F8F8F8"/>
                </a:solidFill>
                <a:latin typeface="Arial" panose="020B0604020202020204" pitchFamily="34" charset="0"/>
                <a:ea typeface="华文细黑" panose="02010600040101010101" pitchFamily="2" charset="-122"/>
              </a:rPr>
              <a:t>英文标题</a:t>
            </a:r>
            <a:r>
              <a:rPr lang="en-US" altLang="zh-CN" sz="1100" dirty="0">
                <a:solidFill>
                  <a:srgbClr val="F8F8F8"/>
                </a:solidFill>
                <a:latin typeface="Arial" panose="020B0604020202020204" pitchFamily="34" charset="0"/>
                <a:ea typeface="华文细黑" panose="02010600040101010101" pitchFamily="2" charset="-122"/>
              </a:rPr>
              <a:t>:32-35pt  </a:t>
            </a:r>
            <a:endParaRPr lang="en-US" altLang="zh-CN"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Arial" panose="020B0604020202020204" pitchFamily="34" charset="0"/>
                <a:ea typeface="华文细黑" panose="02010600040101010101" pitchFamily="2" charset="-122"/>
              </a:rPr>
              <a:t>颜色</a:t>
            </a:r>
            <a:r>
              <a:rPr lang="en-US" altLang="zh-CN" sz="1100" dirty="0">
                <a:solidFill>
                  <a:srgbClr val="F8F8F8"/>
                </a:solidFill>
                <a:latin typeface="Arial" panose="020B0604020202020204" pitchFamily="34" charset="0"/>
                <a:ea typeface="华文细黑" panose="02010600040101010101" pitchFamily="2" charset="-122"/>
              </a:rPr>
              <a:t>: R153 G0 B0</a:t>
            </a:r>
            <a:endParaRPr lang="en-US" altLang="zh-CN"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FrutigerNext LT Medium"/>
                <a:ea typeface="华文细黑" panose="02010600040101010101" pitchFamily="2" charset="-122"/>
              </a:rPr>
              <a:t>内部使用字体 </a:t>
            </a:r>
            <a:r>
              <a:rPr lang="en-US" altLang="zh-CN" sz="1100" dirty="0">
                <a:solidFill>
                  <a:srgbClr val="F8F8F8"/>
                </a:solidFill>
                <a:latin typeface="FrutigerNext LT Medium"/>
                <a:ea typeface="华文细黑" panose="02010600040101010101" pitchFamily="2" charset="-122"/>
              </a:rPr>
              <a:t>:</a:t>
            </a:r>
            <a:endParaRPr lang="en-US" altLang="zh-CN" sz="1100" dirty="0">
              <a:solidFill>
                <a:srgbClr val="F8F8F8"/>
              </a:solidFill>
              <a:latin typeface="FrutigerNext LT Medium"/>
              <a:ea typeface="华文细黑" panose="02010600040101010101" pitchFamily="2" charset="-122"/>
            </a:endParaRPr>
          </a:p>
          <a:p>
            <a:pPr algn="r">
              <a:lnSpc>
                <a:spcPct val="125000"/>
              </a:lnSpc>
              <a:spcBef>
                <a:spcPct val="20000"/>
              </a:spcBef>
              <a:buClr>
                <a:srgbClr val="990000"/>
              </a:buClr>
              <a:defRPr/>
            </a:pPr>
            <a:r>
              <a:rPr lang="en-US" altLang="zh-CN" sz="1100" dirty="0" err="1">
                <a:solidFill>
                  <a:srgbClr val="F8F8F8"/>
                </a:solidFill>
                <a:latin typeface="FrutigerNext LT Medium"/>
                <a:ea typeface="华文细黑" panose="02010600040101010101" pitchFamily="2" charset="-122"/>
              </a:rPr>
              <a:t>FrutigerNext</a:t>
            </a:r>
            <a:r>
              <a:rPr lang="en-US" altLang="zh-CN" sz="1100" dirty="0">
                <a:solidFill>
                  <a:srgbClr val="F8F8F8"/>
                </a:solidFill>
                <a:latin typeface="FrutigerNext LT Medium"/>
                <a:ea typeface="华文细黑" panose="02010600040101010101" pitchFamily="2" charset="-122"/>
              </a:rPr>
              <a:t> LT Medium</a:t>
            </a:r>
            <a:endParaRPr lang="en-US" altLang="zh-CN" sz="1100" dirty="0">
              <a:solidFill>
                <a:srgbClr val="F8F8F8"/>
              </a:solidFill>
              <a:latin typeface="FrutigerNext LT Medium"/>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FrutigerNext LT Medium"/>
                <a:ea typeface="华文细黑" panose="02010600040101010101" pitchFamily="2" charset="-122"/>
              </a:rPr>
              <a:t>外部使用字体 </a:t>
            </a:r>
            <a:r>
              <a:rPr lang="en-US" altLang="zh-CN" sz="1100" dirty="0">
                <a:solidFill>
                  <a:srgbClr val="F8F8F8"/>
                </a:solidFill>
                <a:latin typeface="FrutigerNext LT Medium"/>
                <a:ea typeface="华文细黑" panose="02010600040101010101" pitchFamily="2" charset="-122"/>
              </a:rPr>
              <a:t>: Arial</a:t>
            </a:r>
            <a:endParaRPr lang="en-US" altLang="zh-CN" sz="1100" dirty="0">
              <a:solidFill>
                <a:srgbClr val="F8F8F8"/>
              </a:solidFill>
              <a:latin typeface="FrutigerNext LT Medium"/>
              <a:ea typeface="华文细黑" panose="02010600040101010101" pitchFamily="2" charset="-122"/>
            </a:endParaRPr>
          </a:p>
          <a:p>
            <a:pPr algn="r">
              <a:lnSpc>
                <a:spcPct val="75000"/>
              </a:lnSpc>
              <a:spcBef>
                <a:spcPct val="20000"/>
              </a:spcBef>
              <a:buClr>
                <a:srgbClr val="990000"/>
              </a:buClr>
              <a:defRPr/>
            </a:pPr>
            <a:endParaRPr lang="en-US" altLang="zh-CN"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Arial" panose="020B0604020202020204" pitchFamily="34" charset="0"/>
                <a:ea typeface="华文细黑" panose="02010600040101010101" pitchFamily="2" charset="-122"/>
              </a:rPr>
              <a:t>中文标题</a:t>
            </a:r>
            <a:r>
              <a:rPr lang="en-US" altLang="zh-CN" sz="1100" dirty="0">
                <a:solidFill>
                  <a:srgbClr val="F8F8F8"/>
                </a:solidFill>
                <a:latin typeface="Arial" panose="020B0604020202020204" pitchFamily="34" charset="0"/>
                <a:ea typeface="华文细黑" panose="02010600040101010101" pitchFamily="2" charset="-122"/>
              </a:rPr>
              <a:t>:30-32pt  </a:t>
            </a:r>
            <a:endParaRPr lang="en-US" altLang="zh-CN"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Arial" panose="020B0604020202020204" pitchFamily="34" charset="0"/>
                <a:ea typeface="华文细黑" panose="02010600040101010101" pitchFamily="2" charset="-122"/>
              </a:rPr>
              <a:t>颜色</a:t>
            </a:r>
            <a:r>
              <a:rPr lang="en-US" altLang="zh-CN" sz="1100" dirty="0">
                <a:solidFill>
                  <a:srgbClr val="F8F8F8"/>
                </a:solidFill>
                <a:latin typeface="Arial" panose="020B0604020202020204" pitchFamily="34" charset="0"/>
                <a:ea typeface="华文细黑" panose="02010600040101010101" pitchFamily="2" charset="-122"/>
              </a:rPr>
              <a:t>: R153 G0 B0</a:t>
            </a:r>
            <a:endParaRPr lang="en-US" altLang="zh-CN"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Arial" panose="020B0604020202020204" pitchFamily="34" charset="0"/>
                <a:ea typeface="华文细黑" panose="02010600040101010101" pitchFamily="2" charset="-122"/>
              </a:rPr>
              <a:t>字体</a:t>
            </a:r>
            <a:r>
              <a:rPr lang="en-US" altLang="zh-CN" sz="1100" dirty="0">
                <a:solidFill>
                  <a:srgbClr val="F8F8F8"/>
                </a:solidFill>
                <a:latin typeface="Arial" panose="020B0604020202020204" pitchFamily="34" charset="0"/>
                <a:ea typeface="华文细黑" panose="02010600040101010101" pitchFamily="2" charset="-122"/>
              </a:rPr>
              <a:t>:</a:t>
            </a:r>
            <a:r>
              <a:rPr lang="zh-CN" altLang="en-US" sz="1100" dirty="0">
                <a:solidFill>
                  <a:srgbClr val="F8F8F8"/>
                </a:solidFill>
                <a:latin typeface="Arial" panose="020B0604020202020204" pitchFamily="34" charset="0"/>
                <a:ea typeface="华文细黑" panose="02010600040101010101" pitchFamily="2" charset="-122"/>
              </a:rPr>
              <a:t>黑体</a:t>
            </a:r>
            <a:endParaRPr lang="zh-CN" altLang="en-US"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endParaRPr lang="zh-CN" altLang="en-US"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endParaRPr lang="zh-CN" altLang="en-US"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endParaRPr lang="zh-CN" altLang="en-US"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Arial" panose="020B0604020202020204" pitchFamily="34" charset="0"/>
                <a:ea typeface="华文细黑" panose="02010600040101010101" pitchFamily="2" charset="-122"/>
              </a:rPr>
              <a:t>英文正文</a:t>
            </a:r>
            <a:r>
              <a:rPr lang="en-US" altLang="zh-CN" sz="1100" dirty="0">
                <a:solidFill>
                  <a:srgbClr val="F8F8F8"/>
                </a:solidFill>
                <a:latin typeface="Arial" panose="020B0604020202020204" pitchFamily="34" charset="0"/>
                <a:ea typeface="华文细黑" panose="02010600040101010101" pitchFamily="2" charset="-122"/>
              </a:rPr>
              <a:t>:20-22pt</a:t>
            </a:r>
            <a:endParaRPr lang="en-US" altLang="zh-CN"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Arial" panose="020B0604020202020204" pitchFamily="34" charset="0"/>
                <a:ea typeface="华文细黑" panose="02010600040101010101" pitchFamily="2" charset="-122"/>
              </a:rPr>
              <a:t>子目录 </a:t>
            </a:r>
            <a:r>
              <a:rPr lang="en-US" altLang="zh-CN" sz="1100" dirty="0">
                <a:solidFill>
                  <a:srgbClr val="F8F8F8"/>
                </a:solidFill>
                <a:latin typeface="Arial" panose="020B0604020202020204" pitchFamily="34" charset="0"/>
                <a:ea typeface="华文细黑" panose="02010600040101010101" pitchFamily="2" charset="-122"/>
              </a:rPr>
              <a:t>(2-5</a:t>
            </a:r>
            <a:r>
              <a:rPr lang="zh-CN" altLang="en-US" sz="1100" dirty="0">
                <a:solidFill>
                  <a:srgbClr val="F8F8F8"/>
                </a:solidFill>
                <a:latin typeface="Arial" panose="020B0604020202020204" pitchFamily="34" charset="0"/>
                <a:ea typeface="华文细黑" panose="02010600040101010101" pitchFamily="2" charset="-122"/>
              </a:rPr>
              <a:t>级</a:t>
            </a:r>
            <a:r>
              <a:rPr lang="en-US" altLang="zh-CN" sz="1100" dirty="0">
                <a:solidFill>
                  <a:srgbClr val="F8F8F8"/>
                </a:solidFill>
                <a:latin typeface="Arial" panose="020B0604020202020204" pitchFamily="34" charset="0"/>
                <a:ea typeface="华文细黑" panose="02010600040101010101" pitchFamily="2" charset="-122"/>
              </a:rPr>
              <a:t>) :18pt  </a:t>
            </a:r>
            <a:endParaRPr lang="en-US" altLang="zh-CN"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Arial" panose="020B0604020202020204" pitchFamily="34" charset="0"/>
                <a:ea typeface="华文细黑" panose="02010600040101010101" pitchFamily="2" charset="-122"/>
              </a:rPr>
              <a:t>颜色</a:t>
            </a:r>
            <a:r>
              <a:rPr lang="en-US" altLang="zh-CN" sz="1100" dirty="0">
                <a:solidFill>
                  <a:srgbClr val="F8F8F8"/>
                </a:solidFill>
                <a:latin typeface="Arial" panose="020B0604020202020204" pitchFamily="34" charset="0"/>
                <a:ea typeface="华文细黑" panose="02010600040101010101" pitchFamily="2" charset="-122"/>
              </a:rPr>
              <a:t>:</a:t>
            </a:r>
            <a:r>
              <a:rPr lang="zh-CN" altLang="en-US" sz="1100" dirty="0">
                <a:solidFill>
                  <a:srgbClr val="F8F8F8"/>
                </a:solidFill>
                <a:latin typeface="Arial" panose="020B0604020202020204" pitchFamily="34" charset="0"/>
                <a:ea typeface="华文细黑" panose="02010600040101010101" pitchFamily="2" charset="-122"/>
              </a:rPr>
              <a:t>黑色</a:t>
            </a:r>
            <a:endParaRPr lang="zh-CN" altLang="en-US"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FrutigerNext LT Medium"/>
                <a:ea typeface="华文细黑" panose="02010600040101010101" pitchFamily="2" charset="-122"/>
              </a:rPr>
              <a:t>内部使用字体 </a:t>
            </a:r>
            <a:r>
              <a:rPr lang="en-US" altLang="zh-CN" sz="1100" dirty="0">
                <a:solidFill>
                  <a:srgbClr val="F8F8F8"/>
                </a:solidFill>
                <a:latin typeface="FrutigerNext LT Medium"/>
                <a:ea typeface="华文细黑" panose="02010600040101010101" pitchFamily="2" charset="-122"/>
              </a:rPr>
              <a:t>:</a:t>
            </a:r>
            <a:endParaRPr lang="en-US" altLang="zh-CN" sz="1100" dirty="0">
              <a:solidFill>
                <a:srgbClr val="F8F8F8"/>
              </a:solidFill>
              <a:latin typeface="FrutigerNext LT Medium"/>
              <a:ea typeface="华文细黑" panose="02010600040101010101" pitchFamily="2" charset="-122"/>
            </a:endParaRPr>
          </a:p>
          <a:p>
            <a:pPr algn="r">
              <a:lnSpc>
                <a:spcPct val="125000"/>
              </a:lnSpc>
              <a:spcBef>
                <a:spcPct val="20000"/>
              </a:spcBef>
              <a:buClr>
                <a:srgbClr val="990000"/>
              </a:buClr>
              <a:defRPr/>
            </a:pPr>
            <a:r>
              <a:rPr lang="en-US" altLang="zh-CN" sz="1100" dirty="0" err="1">
                <a:solidFill>
                  <a:srgbClr val="F8F8F8"/>
                </a:solidFill>
                <a:latin typeface="FrutigerNext LT Medium"/>
                <a:ea typeface="华文细黑" panose="02010600040101010101" pitchFamily="2" charset="-122"/>
              </a:rPr>
              <a:t>FrutigerNext</a:t>
            </a:r>
            <a:r>
              <a:rPr lang="en-US" altLang="zh-CN" sz="1100" dirty="0">
                <a:solidFill>
                  <a:srgbClr val="F8F8F8"/>
                </a:solidFill>
                <a:latin typeface="FrutigerNext LT Medium"/>
                <a:ea typeface="华文细黑" panose="02010600040101010101" pitchFamily="2" charset="-122"/>
              </a:rPr>
              <a:t> LT Regular</a:t>
            </a:r>
            <a:endParaRPr lang="en-US" altLang="zh-CN" sz="1100" dirty="0">
              <a:solidFill>
                <a:srgbClr val="F8F8F8"/>
              </a:solidFill>
              <a:latin typeface="FrutigerNext LT Medium"/>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FrutigerNext LT Medium"/>
                <a:ea typeface="华文细黑" panose="02010600040101010101" pitchFamily="2" charset="-122"/>
              </a:rPr>
              <a:t>外部使用字体 </a:t>
            </a:r>
            <a:r>
              <a:rPr lang="en-US" altLang="zh-CN" sz="1100" dirty="0">
                <a:solidFill>
                  <a:srgbClr val="F8F8F8"/>
                </a:solidFill>
                <a:latin typeface="FrutigerNext LT Medium"/>
                <a:ea typeface="华文细黑" panose="02010600040101010101" pitchFamily="2" charset="-122"/>
              </a:rPr>
              <a:t>: Arial</a:t>
            </a:r>
            <a:endParaRPr lang="en-US" altLang="zh-CN" sz="1100" dirty="0">
              <a:solidFill>
                <a:srgbClr val="F8F8F8"/>
              </a:solidFill>
              <a:latin typeface="FrutigerNext LT Medium"/>
              <a:ea typeface="华文细黑" panose="02010600040101010101" pitchFamily="2" charset="-122"/>
            </a:endParaRPr>
          </a:p>
          <a:p>
            <a:pPr algn="r">
              <a:lnSpc>
                <a:spcPct val="75000"/>
              </a:lnSpc>
              <a:spcBef>
                <a:spcPct val="20000"/>
              </a:spcBef>
              <a:buClr>
                <a:srgbClr val="990000"/>
              </a:buClr>
              <a:defRPr/>
            </a:pPr>
            <a:endParaRPr lang="en-US" altLang="zh-CN"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Arial" panose="020B0604020202020204" pitchFamily="34" charset="0"/>
                <a:ea typeface="华文细黑" panose="02010600040101010101" pitchFamily="2" charset="-122"/>
              </a:rPr>
              <a:t>中文正文</a:t>
            </a:r>
            <a:r>
              <a:rPr lang="en-US" altLang="zh-CN" sz="1100" dirty="0">
                <a:solidFill>
                  <a:srgbClr val="F8F8F8"/>
                </a:solidFill>
                <a:latin typeface="Arial" panose="020B0604020202020204" pitchFamily="34" charset="0"/>
                <a:ea typeface="华文细黑" panose="02010600040101010101" pitchFamily="2" charset="-122"/>
              </a:rPr>
              <a:t>:18-20pt</a:t>
            </a:r>
            <a:endParaRPr lang="en-US" altLang="zh-CN"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Arial" panose="020B0604020202020204" pitchFamily="34" charset="0"/>
                <a:ea typeface="华文细黑" panose="02010600040101010101" pitchFamily="2" charset="-122"/>
              </a:rPr>
              <a:t>子目录</a:t>
            </a:r>
            <a:r>
              <a:rPr lang="en-US" altLang="zh-CN" sz="1100" dirty="0">
                <a:solidFill>
                  <a:srgbClr val="F8F8F8"/>
                </a:solidFill>
                <a:latin typeface="Arial" panose="020B0604020202020204" pitchFamily="34" charset="0"/>
                <a:ea typeface="华文细黑" panose="02010600040101010101" pitchFamily="2" charset="-122"/>
              </a:rPr>
              <a:t>(2-5</a:t>
            </a:r>
            <a:r>
              <a:rPr lang="zh-CN" altLang="en-US" sz="1100" dirty="0">
                <a:solidFill>
                  <a:srgbClr val="F8F8F8"/>
                </a:solidFill>
                <a:latin typeface="Arial" panose="020B0604020202020204" pitchFamily="34" charset="0"/>
                <a:ea typeface="华文细黑" panose="02010600040101010101" pitchFamily="2" charset="-122"/>
              </a:rPr>
              <a:t>级</a:t>
            </a:r>
            <a:r>
              <a:rPr lang="en-US" altLang="zh-CN" sz="1100" dirty="0">
                <a:solidFill>
                  <a:srgbClr val="F8F8F8"/>
                </a:solidFill>
                <a:latin typeface="Arial" panose="020B0604020202020204" pitchFamily="34" charset="0"/>
                <a:ea typeface="华文细黑" panose="02010600040101010101" pitchFamily="2" charset="-122"/>
              </a:rPr>
              <a:t>):18pt </a:t>
            </a:r>
            <a:endParaRPr lang="en-US" altLang="zh-CN"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Arial" panose="020B0604020202020204" pitchFamily="34" charset="0"/>
                <a:ea typeface="华文细黑" panose="02010600040101010101" pitchFamily="2" charset="-122"/>
              </a:rPr>
              <a:t>颜色</a:t>
            </a:r>
            <a:r>
              <a:rPr lang="en-US" altLang="zh-CN" sz="1100" dirty="0">
                <a:solidFill>
                  <a:srgbClr val="F8F8F8"/>
                </a:solidFill>
                <a:latin typeface="Arial" panose="020B0604020202020204" pitchFamily="34" charset="0"/>
                <a:ea typeface="华文细黑" panose="02010600040101010101" pitchFamily="2" charset="-122"/>
              </a:rPr>
              <a:t>:</a:t>
            </a:r>
            <a:r>
              <a:rPr lang="zh-CN" altLang="en-US" sz="1100" dirty="0">
                <a:solidFill>
                  <a:srgbClr val="F8F8F8"/>
                </a:solidFill>
                <a:latin typeface="Arial" panose="020B0604020202020204" pitchFamily="34" charset="0"/>
                <a:ea typeface="华文细黑" panose="02010600040101010101" pitchFamily="2" charset="-122"/>
              </a:rPr>
              <a:t>黑色</a:t>
            </a:r>
            <a:endParaRPr lang="zh-CN" altLang="en-US" sz="1100" dirty="0">
              <a:solidFill>
                <a:srgbClr val="F8F8F8"/>
              </a:solidFill>
              <a:latin typeface="Arial" panose="020B0604020202020204" pitchFamily="34" charset="0"/>
              <a:ea typeface="华文细黑" panose="02010600040101010101" pitchFamily="2" charset="-122"/>
            </a:endParaRPr>
          </a:p>
          <a:p>
            <a:pPr algn="r">
              <a:lnSpc>
                <a:spcPct val="125000"/>
              </a:lnSpc>
              <a:spcBef>
                <a:spcPct val="20000"/>
              </a:spcBef>
              <a:buClr>
                <a:srgbClr val="990000"/>
              </a:buClr>
              <a:defRPr/>
            </a:pPr>
            <a:r>
              <a:rPr lang="zh-CN" altLang="en-US" sz="1100" dirty="0">
                <a:solidFill>
                  <a:srgbClr val="F8F8F8"/>
                </a:solidFill>
                <a:latin typeface="Arial" panose="020B0604020202020204" pitchFamily="34" charset="0"/>
                <a:ea typeface="华文细黑" panose="02010600040101010101" pitchFamily="2" charset="-122"/>
              </a:rPr>
              <a:t>字体</a:t>
            </a:r>
            <a:r>
              <a:rPr lang="en-US" altLang="zh-CN" sz="1100" dirty="0">
                <a:solidFill>
                  <a:srgbClr val="F8F8F8"/>
                </a:solidFill>
                <a:latin typeface="Arial" panose="020B0604020202020204" pitchFamily="34" charset="0"/>
                <a:ea typeface="华文细黑" panose="02010600040101010101" pitchFamily="2" charset="-122"/>
              </a:rPr>
              <a:t>:</a:t>
            </a:r>
            <a:r>
              <a:rPr lang="zh-CN" altLang="en-US" sz="1100" dirty="0">
                <a:solidFill>
                  <a:srgbClr val="F8F8F8"/>
                </a:solidFill>
                <a:latin typeface="Arial" panose="020B0604020202020204" pitchFamily="34" charset="0"/>
                <a:ea typeface="华文细黑" panose="02010600040101010101" pitchFamily="2" charset="-122"/>
              </a:rPr>
              <a:t>细黑体 </a:t>
            </a:r>
            <a:endParaRPr lang="zh-CN" altLang="en-US" sz="1100" dirty="0">
              <a:solidFill>
                <a:srgbClr val="080808"/>
              </a:solidFill>
              <a:latin typeface="Arial" panose="020B0604020202020204" pitchFamily="34" charset="0"/>
              <a:ea typeface="华文细黑" panose="02010600040101010101" pitchFamily="2" charset="-122"/>
            </a:endParaRPr>
          </a:p>
        </p:txBody>
      </p:sp>
      <p:sp>
        <p:nvSpPr>
          <p:cNvPr id="28896" name="Rectangle 224"/>
          <p:cNvSpPr>
            <a:spLocks noChangeArrowheads="1"/>
          </p:cNvSpPr>
          <p:nvPr userDrawn="1"/>
        </p:nvSpPr>
        <p:spPr bwMode="auto">
          <a:xfrm>
            <a:off x="12361886" y="5445125"/>
            <a:ext cx="1227137" cy="320675"/>
          </a:xfrm>
          <a:prstGeom prst="rect">
            <a:avLst/>
          </a:prstGeom>
          <a:solidFill>
            <a:srgbClr val="F8F8F8"/>
          </a:solidFill>
          <a:ln w="9525" algn="ctr">
            <a:noFill/>
            <a:miter lim="800000"/>
          </a:ln>
          <a:effectLst/>
        </p:spPr>
        <p:txBody>
          <a:bodyPr lIns="91201" tIns="45599" rIns="91201" bIns="45599" anchor="ctr">
            <a:spAutoFit/>
          </a:bodyPr>
          <a:lstStyle/>
          <a:p>
            <a:pPr algn="ctr" defTabSz="875665" eaLnBrk="0" hangingPunct="0">
              <a:defRPr/>
            </a:pPr>
            <a:endParaRPr lang="zh-CN" altLang="en-US" sz="1500" dirty="0">
              <a:solidFill>
                <a:srgbClr val="000000"/>
              </a:solidFill>
              <a:latin typeface="FrutigerNext LT Regular"/>
              <a:ea typeface="MS PGothic" panose="020B0600070205080204" pitchFamily="34" charset="-128"/>
            </a:endParaRPr>
          </a:p>
        </p:txBody>
      </p:sp>
      <p:grpSp>
        <p:nvGrpSpPr>
          <p:cNvPr id="3" name="Group 225"/>
          <p:cNvGrpSpPr/>
          <p:nvPr userDrawn="1"/>
        </p:nvGrpSpPr>
        <p:grpSpPr bwMode="auto">
          <a:xfrm>
            <a:off x="12472987" y="5278459"/>
            <a:ext cx="989012" cy="184151"/>
            <a:chOff x="6657" y="3492"/>
            <a:chExt cx="527" cy="121"/>
          </a:xfrm>
        </p:grpSpPr>
        <p:sp>
          <p:nvSpPr>
            <p:cNvPr id="28898" name="Rectangle 226"/>
            <p:cNvSpPr>
              <a:spLocks noChangeArrowheads="1"/>
            </p:cNvSpPr>
            <p:nvPr/>
          </p:nvSpPr>
          <p:spPr bwMode="auto">
            <a:xfrm flipV="1">
              <a:off x="6789" y="3492"/>
              <a:ext cx="132" cy="121"/>
            </a:xfrm>
            <a:prstGeom prst="rect">
              <a:avLst/>
            </a:prstGeom>
            <a:solidFill>
              <a:srgbClr val="FFCC66"/>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899" name="Rectangle 227"/>
            <p:cNvSpPr>
              <a:spLocks noChangeArrowheads="1"/>
            </p:cNvSpPr>
            <p:nvPr/>
          </p:nvSpPr>
          <p:spPr bwMode="auto">
            <a:xfrm flipV="1">
              <a:off x="6921" y="3492"/>
              <a:ext cx="131" cy="121"/>
            </a:xfrm>
            <a:prstGeom prst="rect">
              <a:avLst/>
            </a:prstGeom>
            <a:solidFill>
              <a:srgbClr val="FF9900"/>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00" name="Rectangle 228"/>
            <p:cNvSpPr>
              <a:spLocks noChangeArrowheads="1"/>
            </p:cNvSpPr>
            <p:nvPr/>
          </p:nvSpPr>
          <p:spPr bwMode="auto">
            <a:xfrm flipV="1">
              <a:off x="7052" y="3492"/>
              <a:ext cx="132" cy="121"/>
            </a:xfrm>
            <a:prstGeom prst="rect">
              <a:avLst/>
            </a:prstGeom>
            <a:solidFill>
              <a:srgbClr val="99660A"/>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01" name="Rectangle 229"/>
            <p:cNvSpPr>
              <a:spLocks noChangeArrowheads="1"/>
            </p:cNvSpPr>
            <p:nvPr/>
          </p:nvSpPr>
          <p:spPr bwMode="auto">
            <a:xfrm flipV="1">
              <a:off x="6657" y="3492"/>
              <a:ext cx="132" cy="121"/>
            </a:xfrm>
            <a:prstGeom prst="rect">
              <a:avLst/>
            </a:prstGeom>
            <a:solidFill>
              <a:srgbClr val="FFCC99"/>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grpSp>
      <p:grpSp>
        <p:nvGrpSpPr>
          <p:cNvPr id="4" name="Group 230"/>
          <p:cNvGrpSpPr/>
          <p:nvPr userDrawn="1"/>
        </p:nvGrpSpPr>
        <p:grpSpPr bwMode="auto">
          <a:xfrm>
            <a:off x="12472987" y="6203953"/>
            <a:ext cx="989012" cy="182563"/>
            <a:chOff x="6657" y="4103"/>
            <a:chExt cx="527" cy="121"/>
          </a:xfrm>
        </p:grpSpPr>
        <p:sp>
          <p:nvSpPr>
            <p:cNvPr id="28903" name="Rectangle 231"/>
            <p:cNvSpPr>
              <a:spLocks noChangeArrowheads="1"/>
            </p:cNvSpPr>
            <p:nvPr/>
          </p:nvSpPr>
          <p:spPr bwMode="auto">
            <a:xfrm flipV="1">
              <a:off x="6789" y="4103"/>
              <a:ext cx="132" cy="121"/>
            </a:xfrm>
            <a:prstGeom prst="rect">
              <a:avLst/>
            </a:prstGeom>
            <a:solidFill>
              <a:srgbClr val="99CCFF"/>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04" name="Rectangle 232"/>
            <p:cNvSpPr>
              <a:spLocks noChangeArrowheads="1"/>
            </p:cNvSpPr>
            <p:nvPr/>
          </p:nvSpPr>
          <p:spPr bwMode="auto">
            <a:xfrm flipV="1">
              <a:off x="6921" y="4103"/>
              <a:ext cx="131" cy="121"/>
            </a:xfrm>
            <a:prstGeom prst="rect">
              <a:avLst/>
            </a:prstGeom>
            <a:solidFill>
              <a:srgbClr val="99CCCC"/>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05" name="Rectangle 233"/>
            <p:cNvSpPr>
              <a:spLocks noChangeArrowheads="1"/>
            </p:cNvSpPr>
            <p:nvPr/>
          </p:nvSpPr>
          <p:spPr bwMode="auto">
            <a:xfrm flipV="1">
              <a:off x="7052" y="4103"/>
              <a:ext cx="132" cy="121"/>
            </a:xfrm>
            <a:prstGeom prst="rect">
              <a:avLst/>
            </a:prstGeom>
            <a:solidFill>
              <a:srgbClr val="009999"/>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06" name="Rectangle 234"/>
            <p:cNvSpPr>
              <a:spLocks noChangeArrowheads="1"/>
            </p:cNvSpPr>
            <p:nvPr/>
          </p:nvSpPr>
          <p:spPr bwMode="auto">
            <a:xfrm flipV="1">
              <a:off x="6657" y="4103"/>
              <a:ext cx="132" cy="121"/>
            </a:xfrm>
            <a:prstGeom prst="rect">
              <a:avLst/>
            </a:prstGeom>
            <a:solidFill>
              <a:srgbClr val="CCCCFF"/>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grpSp>
      <p:grpSp>
        <p:nvGrpSpPr>
          <p:cNvPr id="5" name="Group 235"/>
          <p:cNvGrpSpPr/>
          <p:nvPr userDrawn="1"/>
        </p:nvGrpSpPr>
        <p:grpSpPr bwMode="auto">
          <a:xfrm>
            <a:off x="12472987" y="6450013"/>
            <a:ext cx="989012" cy="182563"/>
            <a:chOff x="6657" y="4266"/>
            <a:chExt cx="527" cy="121"/>
          </a:xfrm>
        </p:grpSpPr>
        <p:sp>
          <p:nvSpPr>
            <p:cNvPr id="28908" name="Rectangle 236"/>
            <p:cNvSpPr>
              <a:spLocks noChangeArrowheads="1"/>
            </p:cNvSpPr>
            <p:nvPr/>
          </p:nvSpPr>
          <p:spPr bwMode="auto">
            <a:xfrm flipV="1">
              <a:off x="6789" y="4266"/>
              <a:ext cx="132" cy="121"/>
            </a:xfrm>
            <a:prstGeom prst="rect">
              <a:avLst/>
            </a:prstGeom>
            <a:solidFill>
              <a:srgbClr val="99CCCC"/>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09" name="Rectangle 237"/>
            <p:cNvSpPr>
              <a:spLocks noChangeArrowheads="1"/>
            </p:cNvSpPr>
            <p:nvPr/>
          </p:nvSpPr>
          <p:spPr bwMode="auto">
            <a:xfrm flipV="1">
              <a:off x="6921" y="4266"/>
              <a:ext cx="131" cy="121"/>
            </a:xfrm>
            <a:prstGeom prst="rect">
              <a:avLst/>
            </a:prstGeom>
            <a:solidFill>
              <a:srgbClr val="0099CC"/>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10" name="Rectangle 238"/>
            <p:cNvSpPr>
              <a:spLocks noChangeArrowheads="1"/>
            </p:cNvSpPr>
            <p:nvPr/>
          </p:nvSpPr>
          <p:spPr bwMode="auto">
            <a:xfrm flipV="1">
              <a:off x="7052" y="4266"/>
              <a:ext cx="132" cy="121"/>
            </a:xfrm>
            <a:prstGeom prst="rect">
              <a:avLst/>
            </a:prstGeom>
            <a:solidFill>
              <a:srgbClr val="006699"/>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11" name="Rectangle 239"/>
            <p:cNvSpPr>
              <a:spLocks noChangeArrowheads="1"/>
            </p:cNvSpPr>
            <p:nvPr/>
          </p:nvSpPr>
          <p:spPr bwMode="auto">
            <a:xfrm flipV="1">
              <a:off x="6657" y="4266"/>
              <a:ext cx="132" cy="121"/>
            </a:xfrm>
            <a:prstGeom prst="rect">
              <a:avLst/>
            </a:prstGeom>
            <a:solidFill>
              <a:srgbClr val="CCFF99"/>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grpSp>
      <p:grpSp>
        <p:nvGrpSpPr>
          <p:cNvPr id="6" name="Group 240"/>
          <p:cNvGrpSpPr/>
          <p:nvPr userDrawn="1"/>
        </p:nvGrpSpPr>
        <p:grpSpPr bwMode="auto">
          <a:xfrm>
            <a:off x="12472987" y="5527677"/>
            <a:ext cx="989012" cy="182563"/>
            <a:chOff x="6657" y="3656"/>
            <a:chExt cx="527" cy="121"/>
          </a:xfrm>
        </p:grpSpPr>
        <p:sp>
          <p:nvSpPr>
            <p:cNvPr id="28913" name="Rectangle 241"/>
            <p:cNvSpPr>
              <a:spLocks noChangeArrowheads="1"/>
            </p:cNvSpPr>
            <p:nvPr/>
          </p:nvSpPr>
          <p:spPr bwMode="auto">
            <a:xfrm flipV="1">
              <a:off x="6657" y="3656"/>
              <a:ext cx="132" cy="121"/>
            </a:xfrm>
            <a:prstGeom prst="rect">
              <a:avLst/>
            </a:prstGeom>
            <a:solidFill>
              <a:srgbClr val="CCCCCC"/>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14" name="Rectangle 242"/>
            <p:cNvSpPr>
              <a:spLocks noChangeArrowheads="1"/>
            </p:cNvSpPr>
            <p:nvPr/>
          </p:nvSpPr>
          <p:spPr bwMode="auto">
            <a:xfrm flipV="1">
              <a:off x="6789" y="3656"/>
              <a:ext cx="132" cy="121"/>
            </a:xfrm>
            <a:prstGeom prst="rect">
              <a:avLst/>
            </a:prstGeom>
            <a:solidFill>
              <a:srgbClr val="FF9900"/>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15" name="Rectangle 243"/>
            <p:cNvSpPr>
              <a:spLocks noChangeArrowheads="1"/>
            </p:cNvSpPr>
            <p:nvPr/>
          </p:nvSpPr>
          <p:spPr bwMode="auto">
            <a:xfrm flipV="1">
              <a:off x="6921" y="3656"/>
              <a:ext cx="131" cy="121"/>
            </a:xfrm>
            <a:prstGeom prst="rect">
              <a:avLst/>
            </a:prstGeom>
            <a:solidFill>
              <a:srgbClr val="990000"/>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16" name="Rectangle 244"/>
            <p:cNvSpPr>
              <a:spLocks noChangeArrowheads="1"/>
            </p:cNvSpPr>
            <p:nvPr/>
          </p:nvSpPr>
          <p:spPr bwMode="auto">
            <a:xfrm flipV="1">
              <a:off x="7052" y="3656"/>
              <a:ext cx="132" cy="121"/>
            </a:xfrm>
            <a:prstGeom prst="rect">
              <a:avLst/>
            </a:prstGeom>
            <a:solidFill>
              <a:srgbClr val="080808"/>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grpSp>
      <p:grpSp>
        <p:nvGrpSpPr>
          <p:cNvPr id="7" name="Group 245"/>
          <p:cNvGrpSpPr/>
          <p:nvPr userDrawn="1"/>
        </p:nvGrpSpPr>
        <p:grpSpPr bwMode="auto">
          <a:xfrm>
            <a:off x="12472987" y="5957889"/>
            <a:ext cx="989012" cy="182563"/>
            <a:chOff x="6657" y="3941"/>
            <a:chExt cx="527" cy="121"/>
          </a:xfrm>
        </p:grpSpPr>
        <p:sp>
          <p:nvSpPr>
            <p:cNvPr id="28918" name="Rectangle 246"/>
            <p:cNvSpPr>
              <a:spLocks noChangeArrowheads="1"/>
            </p:cNvSpPr>
            <p:nvPr/>
          </p:nvSpPr>
          <p:spPr bwMode="auto">
            <a:xfrm flipV="1">
              <a:off x="6789" y="3941"/>
              <a:ext cx="132" cy="121"/>
            </a:xfrm>
            <a:prstGeom prst="rect">
              <a:avLst/>
            </a:prstGeom>
            <a:solidFill>
              <a:srgbClr val="CCFF99"/>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19" name="Rectangle 247"/>
            <p:cNvSpPr>
              <a:spLocks noChangeArrowheads="1"/>
            </p:cNvSpPr>
            <p:nvPr/>
          </p:nvSpPr>
          <p:spPr bwMode="auto">
            <a:xfrm flipV="1">
              <a:off x="6921" y="3941"/>
              <a:ext cx="131" cy="121"/>
            </a:xfrm>
            <a:prstGeom prst="rect">
              <a:avLst/>
            </a:prstGeom>
            <a:solidFill>
              <a:srgbClr val="669900"/>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20" name="Rectangle 248"/>
            <p:cNvSpPr>
              <a:spLocks noChangeArrowheads="1"/>
            </p:cNvSpPr>
            <p:nvPr/>
          </p:nvSpPr>
          <p:spPr bwMode="auto">
            <a:xfrm flipV="1">
              <a:off x="7052" y="3941"/>
              <a:ext cx="132" cy="121"/>
            </a:xfrm>
            <a:prstGeom prst="rect">
              <a:avLst/>
            </a:prstGeom>
            <a:solidFill>
              <a:srgbClr val="080808"/>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21" name="Rectangle 249"/>
            <p:cNvSpPr>
              <a:spLocks noChangeArrowheads="1"/>
            </p:cNvSpPr>
            <p:nvPr/>
          </p:nvSpPr>
          <p:spPr bwMode="auto">
            <a:xfrm flipV="1">
              <a:off x="6657" y="3941"/>
              <a:ext cx="132" cy="121"/>
            </a:xfrm>
            <a:prstGeom prst="rect">
              <a:avLst/>
            </a:prstGeom>
            <a:solidFill>
              <a:srgbClr val="CCCCCC"/>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grpSp>
      <p:grpSp>
        <p:nvGrpSpPr>
          <p:cNvPr id="8" name="Group 250"/>
          <p:cNvGrpSpPr/>
          <p:nvPr userDrawn="1"/>
        </p:nvGrpSpPr>
        <p:grpSpPr bwMode="auto">
          <a:xfrm>
            <a:off x="12472987" y="6697665"/>
            <a:ext cx="989012" cy="182563"/>
            <a:chOff x="6657" y="4430"/>
            <a:chExt cx="527" cy="121"/>
          </a:xfrm>
        </p:grpSpPr>
        <p:sp>
          <p:nvSpPr>
            <p:cNvPr id="28923" name="Rectangle 251"/>
            <p:cNvSpPr>
              <a:spLocks noChangeArrowheads="1"/>
            </p:cNvSpPr>
            <p:nvPr/>
          </p:nvSpPr>
          <p:spPr bwMode="auto">
            <a:xfrm flipV="1">
              <a:off x="6789" y="4430"/>
              <a:ext cx="132" cy="121"/>
            </a:xfrm>
            <a:prstGeom prst="rect">
              <a:avLst/>
            </a:prstGeom>
            <a:solidFill>
              <a:srgbClr val="FF9900"/>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24" name="Rectangle 252"/>
            <p:cNvSpPr>
              <a:spLocks noChangeArrowheads="1"/>
            </p:cNvSpPr>
            <p:nvPr/>
          </p:nvSpPr>
          <p:spPr bwMode="auto">
            <a:xfrm flipV="1">
              <a:off x="6921" y="4430"/>
              <a:ext cx="131" cy="121"/>
            </a:xfrm>
            <a:prstGeom prst="rect">
              <a:avLst/>
            </a:prstGeom>
            <a:solidFill>
              <a:srgbClr val="006699"/>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25" name="Rectangle 253"/>
            <p:cNvSpPr>
              <a:spLocks noChangeArrowheads="1"/>
            </p:cNvSpPr>
            <p:nvPr/>
          </p:nvSpPr>
          <p:spPr bwMode="auto">
            <a:xfrm flipV="1">
              <a:off x="7052" y="4430"/>
              <a:ext cx="132" cy="121"/>
            </a:xfrm>
            <a:prstGeom prst="rect">
              <a:avLst/>
            </a:prstGeom>
            <a:solidFill>
              <a:srgbClr val="080808"/>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26" name="Rectangle 254"/>
            <p:cNvSpPr>
              <a:spLocks noChangeArrowheads="1"/>
            </p:cNvSpPr>
            <p:nvPr/>
          </p:nvSpPr>
          <p:spPr bwMode="auto">
            <a:xfrm flipV="1">
              <a:off x="6657" y="4430"/>
              <a:ext cx="132" cy="121"/>
            </a:xfrm>
            <a:prstGeom prst="rect">
              <a:avLst/>
            </a:prstGeom>
            <a:solidFill>
              <a:srgbClr val="99CCFF"/>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grpSp>
      <p:grpSp>
        <p:nvGrpSpPr>
          <p:cNvPr id="9" name="Group 255"/>
          <p:cNvGrpSpPr/>
          <p:nvPr userDrawn="1"/>
        </p:nvGrpSpPr>
        <p:grpSpPr bwMode="auto">
          <a:xfrm>
            <a:off x="12472987" y="5032397"/>
            <a:ext cx="989012" cy="184151"/>
            <a:chOff x="6657" y="3329"/>
            <a:chExt cx="527" cy="122"/>
          </a:xfrm>
        </p:grpSpPr>
        <p:sp>
          <p:nvSpPr>
            <p:cNvPr id="28928" name="Rectangle 256"/>
            <p:cNvSpPr>
              <a:spLocks noChangeArrowheads="1"/>
            </p:cNvSpPr>
            <p:nvPr/>
          </p:nvSpPr>
          <p:spPr bwMode="auto">
            <a:xfrm flipV="1">
              <a:off x="6789" y="3329"/>
              <a:ext cx="132" cy="122"/>
            </a:xfrm>
            <a:prstGeom prst="rect">
              <a:avLst/>
            </a:prstGeom>
            <a:solidFill>
              <a:srgbClr val="FF9900"/>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29" name="Rectangle 257"/>
            <p:cNvSpPr>
              <a:spLocks noChangeArrowheads="1"/>
            </p:cNvSpPr>
            <p:nvPr/>
          </p:nvSpPr>
          <p:spPr bwMode="auto">
            <a:xfrm flipV="1">
              <a:off x="6921" y="3329"/>
              <a:ext cx="131" cy="122"/>
            </a:xfrm>
            <a:prstGeom prst="rect">
              <a:avLst/>
            </a:prstGeom>
            <a:solidFill>
              <a:srgbClr val="99660A"/>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30" name="Rectangle 258"/>
            <p:cNvSpPr>
              <a:spLocks noChangeArrowheads="1"/>
            </p:cNvSpPr>
            <p:nvPr/>
          </p:nvSpPr>
          <p:spPr bwMode="auto">
            <a:xfrm flipV="1">
              <a:off x="7052" y="3329"/>
              <a:ext cx="132" cy="122"/>
            </a:xfrm>
            <a:prstGeom prst="rect">
              <a:avLst/>
            </a:prstGeom>
            <a:solidFill>
              <a:srgbClr val="990000"/>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31" name="Rectangle 259"/>
            <p:cNvSpPr>
              <a:spLocks noChangeArrowheads="1"/>
            </p:cNvSpPr>
            <p:nvPr/>
          </p:nvSpPr>
          <p:spPr bwMode="auto">
            <a:xfrm flipV="1">
              <a:off x="6657" y="3329"/>
              <a:ext cx="132" cy="122"/>
            </a:xfrm>
            <a:prstGeom prst="rect">
              <a:avLst/>
            </a:prstGeom>
            <a:solidFill>
              <a:srgbClr val="FFCC99"/>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grpSp>
      <p:grpSp>
        <p:nvGrpSpPr>
          <p:cNvPr id="10" name="Group 260"/>
          <p:cNvGrpSpPr/>
          <p:nvPr userDrawn="1"/>
        </p:nvGrpSpPr>
        <p:grpSpPr bwMode="auto">
          <a:xfrm>
            <a:off x="12472987" y="4600577"/>
            <a:ext cx="989012" cy="182563"/>
            <a:chOff x="6657" y="3043"/>
            <a:chExt cx="527" cy="121"/>
          </a:xfrm>
        </p:grpSpPr>
        <p:sp>
          <p:nvSpPr>
            <p:cNvPr id="28933" name="Rectangle 261"/>
            <p:cNvSpPr>
              <a:spLocks noChangeArrowheads="1"/>
            </p:cNvSpPr>
            <p:nvPr/>
          </p:nvSpPr>
          <p:spPr bwMode="auto">
            <a:xfrm flipV="1">
              <a:off x="6921" y="3043"/>
              <a:ext cx="131" cy="121"/>
            </a:xfrm>
            <a:prstGeom prst="rect">
              <a:avLst/>
            </a:prstGeom>
            <a:solidFill>
              <a:srgbClr val="FF9900"/>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34" name="Rectangle 262"/>
            <p:cNvSpPr>
              <a:spLocks noChangeArrowheads="1"/>
            </p:cNvSpPr>
            <p:nvPr/>
          </p:nvSpPr>
          <p:spPr bwMode="auto">
            <a:xfrm flipV="1">
              <a:off x="7052" y="3043"/>
              <a:ext cx="132" cy="121"/>
            </a:xfrm>
            <a:prstGeom prst="rect">
              <a:avLst/>
            </a:prstGeom>
            <a:solidFill>
              <a:srgbClr val="CCCCCC"/>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35" name="Rectangle 263"/>
            <p:cNvSpPr>
              <a:spLocks noChangeArrowheads="1"/>
            </p:cNvSpPr>
            <p:nvPr/>
          </p:nvSpPr>
          <p:spPr bwMode="auto">
            <a:xfrm flipV="1">
              <a:off x="6657" y="3043"/>
              <a:ext cx="132" cy="121"/>
            </a:xfrm>
            <a:prstGeom prst="rect">
              <a:avLst/>
            </a:prstGeom>
            <a:solidFill>
              <a:srgbClr val="99CCFF"/>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36" name="Rectangle 264"/>
            <p:cNvSpPr>
              <a:spLocks noChangeArrowheads="1"/>
            </p:cNvSpPr>
            <p:nvPr/>
          </p:nvSpPr>
          <p:spPr bwMode="auto">
            <a:xfrm flipV="1">
              <a:off x="6789" y="3043"/>
              <a:ext cx="132" cy="121"/>
            </a:xfrm>
            <a:prstGeom prst="rect">
              <a:avLst/>
            </a:prstGeom>
            <a:solidFill>
              <a:srgbClr val="669900"/>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grpSp>
      <p:grpSp>
        <p:nvGrpSpPr>
          <p:cNvPr id="11" name="Group 265"/>
          <p:cNvGrpSpPr/>
          <p:nvPr userDrawn="1"/>
        </p:nvGrpSpPr>
        <p:grpSpPr bwMode="auto">
          <a:xfrm>
            <a:off x="12472987" y="4354534"/>
            <a:ext cx="989012" cy="184151"/>
            <a:chOff x="6657" y="2881"/>
            <a:chExt cx="527" cy="121"/>
          </a:xfrm>
        </p:grpSpPr>
        <p:sp>
          <p:nvSpPr>
            <p:cNvPr id="28938" name="Rectangle 266"/>
            <p:cNvSpPr>
              <a:spLocks noChangeArrowheads="1"/>
            </p:cNvSpPr>
            <p:nvPr/>
          </p:nvSpPr>
          <p:spPr bwMode="auto">
            <a:xfrm flipV="1">
              <a:off x="6921" y="2881"/>
              <a:ext cx="131" cy="121"/>
            </a:xfrm>
            <a:prstGeom prst="rect">
              <a:avLst/>
            </a:prstGeom>
            <a:solidFill>
              <a:srgbClr val="B2B2B2"/>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39" name="Rectangle 267"/>
            <p:cNvSpPr>
              <a:spLocks noChangeArrowheads="1"/>
            </p:cNvSpPr>
            <p:nvPr/>
          </p:nvSpPr>
          <p:spPr bwMode="auto">
            <a:xfrm flipV="1">
              <a:off x="7052" y="2881"/>
              <a:ext cx="132" cy="121"/>
            </a:xfrm>
            <a:prstGeom prst="rect">
              <a:avLst/>
            </a:prstGeom>
            <a:solidFill>
              <a:srgbClr val="EAEAEA"/>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40" name="Rectangle 268"/>
            <p:cNvSpPr>
              <a:spLocks noChangeArrowheads="1"/>
            </p:cNvSpPr>
            <p:nvPr/>
          </p:nvSpPr>
          <p:spPr bwMode="auto">
            <a:xfrm flipV="1">
              <a:off x="6657" y="2881"/>
              <a:ext cx="132" cy="121"/>
            </a:xfrm>
            <a:prstGeom prst="rect">
              <a:avLst/>
            </a:prstGeom>
            <a:solidFill>
              <a:srgbClr val="990000"/>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sp>
          <p:nvSpPr>
            <p:cNvPr id="28941" name="Rectangle 269"/>
            <p:cNvSpPr>
              <a:spLocks noChangeArrowheads="1"/>
            </p:cNvSpPr>
            <p:nvPr/>
          </p:nvSpPr>
          <p:spPr bwMode="auto">
            <a:xfrm flipV="1">
              <a:off x="6789" y="2881"/>
              <a:ext cx="132" cy="121"/>
            </a:xfrm>
            <a:prstGeom prst="rect">
              <a:avLst/>
            </a:prstGeom>
            <a:solidFill>
              <a:srgbClr val="080808"/>
            </a:solidFill>
            <a:ln w="9525">
              <a:noFill/>
              <a:miter lim="800000"/>
            </a:ln>
            <a:effectLst/>
          </p:spPr>
          <p:txBody>
            <a:bodyPr wrap="none" anchor="ctr"/>
            <a:lstStyle/>
            <a:p>
              <a:pPr algn="ctr">
                <a:defRPr/>
              </a:pPr>
              <a:endParaRPr kumimoji="1" lang="zh-CN" altLang="en-US" sz="1200" dirty="0">
                <a:solidFill>
                  <a:srgbClr val="000000"/>
                </a:solidFill>
                <a:latin typeface="FrutigerNext LT Regular"/>
                <a:ea typeface="黑体" panose="02010609060101010101" pitchFamily="2" charset="-122"/>
              </a:endParaRPr>
            </a:p>
          </p:txBody>
        </p:sp>
      </p:grpSp>
      <p:sp>
        <p:nvSpPr>
          <p:cNvPr id="28942" name="Rectangle 270"/>
          <p:cNvSpPr>
            <a:spLocks noChangeArrowheads="1"/>
          </p:cNvSpPr>
          <p:nvPr userDrawn="1"/>
        </p:nvSpPr>
        <p:spPr bwMode="auto">
          <a:xfrm>
            <a:off x="12269788" y="2263775"/>
            <a:ext cx="1401762" cy="2654300"/>
          </a:xfrm>
          <a:prstGeom prst="rect">
            <a:avLst/>
          </a:prstGeom>
          <a:noFill/>
          <a:ln w="9525">
            <a:noFill/>
            <a:miter lim="800000"/>
          </a:ln>
          <a:effectLst/>
        </p:spPr>
        <p:txBody>
          <a:bodyPr lIns="87594" tIns="43787" rIns="87594" bIns="43787"/>
          <a:lstStyle/>
          <a:p>
            <a:pPr>
              <a:lnSpc>
                <a:spcPct val="120000"/>
              </a:lnSpc>
              <a:spcBef>
                <a:spcPct val="20000"/>
              </a:spcBef>
              <a:buClr>
                <a:srgbClr val="990000"/>
              </a:buClr>
              <a:defRPr/>
            </a:pPr>
            <a:r>
              <a:rPr lang="zh-CN" altLang="en-US" sz="1100" dirty="0">
                <a:solidFill>
                  <a:srgbClr val="F8F8F8"/>
                </a:solidFill>
                <a:latin typeface="华文细黑" panose="02010600040101010101" pitchFamily="2" charset="-122"/>
                <a:ea typeface="华文细黑" panose="02010600040101010101" pitchFamily="2" charset="-122"/>
              </a:rPr>
              <a:t>配色参考方案：</a:t>
            </a:r>
            <a:endParaRPr lang="zh-CN" altLang="en-US" sz="1100" dirty="0">
              <a:solidFill>
                <a:srgbClr val="F8F8F8"/>
              </a:solidFill>
              <a:latin typeface="华文细黑" panose="02010600040101010101" pitchFamily="2" charset="-122"/>
              <a:ea typeface="华文细黑" panose="02010600040101010101" pitchFamily="2" charset="-122"/>
            </a:endParaRPr>
          </a:p>
          <a:p>
            <a:pPr>
              <a:lnSpc>
                <a:spcPct val="120000"/>
              </a:lnSpc>
              <a:spcBef>
                <a:spcPct val="20000"/>
              </a:spcBef>
              <a:buClr>
                <a:srgbClr val="990000"/>
              </a:buClr>
              <a:defRPr/>
            </a:pPr>
            <a:r>
              <a:rPr lang="zh-CN" altLang="en-US" sz="1100" dirty="0">
                <a:solidFill>
                  <a:srgbClr val="F8F8F8"/>
                </a:solidFill>
                <a:latin typeface="华文细黑" panose="02010600040101010101" pitchFamily="2" charset="-122"/>
                <a:ea typeface="华文细黑" panose="02010600040101010101" pitchFamily="2" charset="-122"/>
              </a:rPr>
              <a:t>建议同一页面内不超过四种颜色，以下是９组配色方案，同一页面内只选择一组使用。</a:t>
            </a:r>
            <a:endParaRPr lang="zh-CN" altLang="en-US" sz="1100" dirty="0">
              <a:solidFill>
                <a:srgbClr val="F8F8F8"/>
              </a:solidFill>
              <a:latin typeface="华文细黑" panose="02010600040101010101" pitchFamily="2" charset="-122"/>
              <a:ea typeface="华文细黑" panose="02010600040101010101" pitchFamily="2" charset="-122"/>
            </a:endParaRPr>
          </a:p>
          <a:p>
            <a:pPr>
              <a:lnSpc>
                <a:spcPct val="120000"/>
              </a:lnSpc>
              <a:spcBef>
                <a:spcPct val="20000"/>
              </a:spcBef>
              <a:buClr>
                <a:srgbClr val="990000"/>
              </a:buClr>
              <a:defRPr/>
            </a:pPr>
            <a:r>
              <a:rPr lang="zh-CN" altLang="en-US" sz="1100" dirty="0">
                <a:solidFill>
                  <a:srgbClr val="F8F8F8"/>
                </a:solidFill>
                <a:latin typeface="华文细黑" panose="02010600040101010101" pitchFamily="2" charset="-122"/>
                <a:ea typeface="华文细黑" panose="02010600040101010101" pitchFamily="2" charset="-122"/>
              </a:rPr>
              <a:t>（仅供参考）</a:t>
            </a:r>
            <a:endParaRPr lang="zh-CN" altLang="en-US" sz="1100" dirty="0">
              <a:solidFill>
                <a:srgbClr val="F8F8F8"/>
              </a:solidFill>
              <a:latin typeface="华文细黑" panose="02010600040101010101" pitchFamily="2" charset="-122"/>
              <a:ea typeface="华文细黑" panose="02010600040101010101" pitchFamily="2" charset="-122"/>
            </a:endParaRPr>
          </a:p>
        </p:txBody>
      </p:sp>
      <p:sp>
        <p:nvSpPr>
          <p:cNvPr id="28943" name="Rectangle 271"/>
          <p:cNvSpPr>
            <a:spLocks noChangeArrowheads="1"/>
          </p:cNvSpPr>
          <p:nvPr userDrawn="1"/>
        </p:nvSpPr>
        <p:spPr bwMode="auto">
          <a:xfrm>
            <a:off x="12269788" y="-61913"/>
            <a:ext cx="1401762" cy="838201"/>
          </a:xfrm>
          <a:prstGeom prst="rect">
            <a:avLst/>
          </a:prstGeom>
          <a:noFill/>
          <a:ln w="9525">
            <a:noFill/>
            <a:miter lim="800000"/>
          </a:ln>
          <a:effectLst/>
        </p:spPr>
        <p:txBody>
          <a:bodyPr lIns="87594" tIns="43787" rIns="87594" bIns="43787"/>
          <a:lstStyle/>
          <a:p>
            <a:pPr>
              <a:lnSpc>
                <a:spcPct val="120000"/>
              </a:lnSpc>
              <a:spcBef>
                <a:spcPct val="20000"/>
              </a:spcBef>
              <a:buClr>
                <a:srgbClr val="990000"/>
              </a:buClr>
              <a:defRPr/>
            </a:pPr>
            <a:r>
              <a:rPr lang="zh-CN" altLang="en-US" sz="1100" dirty="0">
                <a:solidFill>
                  <a:srgbClr val="F8F8F8"/>
                </a:solidFill>
                <a:latin typeface="华文细黑" panose="02010600040101010101" pitchFamily="2" charset="-122"/>
                <a:ea typeface="华文细黑" panose="02010600040101010101" pitchFamily="2" charset="-122"/>
              </a:rPr>
              <a:t>客户或者合作伙伴的标志放在右上角</a:t>
            </a:r>
            <a:r>
              <a:rPr lang="en-US" altLang="zh-CN" sz="1100" dirty="0">
                <a:solidFill>
                  <a:srgbClr val="F8F8F8"/>
                </a:solidFill>
                <a:latin typeface="华文细黑" panose="02010600040101010101" pitchFamily="2" charset="-122"/>
                <a:ea typeface="华文细黑" panose="02010600040101010101" pitchFamily="2" charset="-122"/>
              </a:rPr>
              <a:t>.</a:t>
            </a:r>
            <a:endParaRPr lang="en-US" altLang="zh-CN" sz="1100" dirty="0">
              <a:solidFill>
                <a:srgbClr val="F8F8F8"/>
              </a:solidFill>
              <a:latin typeface="华文细黑" panose="02010600040101010101" pitchFamily="2" charset="-122"/>
              <a:ea typeface="华文细黑" panose="02010600040101010101" pitchFamily="2" charset="-122"/>
            </a:endParaRPr>
          </a:p>
        </p:txBody>
      </p:sp>
      <p:sp>
        <p:nvSpPr>
          <p:cNvPr id="63" name="标题 1"/>
          <p:cNvSpPr txBox="1"/>
          <p:nvPr userDrawn="1"/>
        </p:nvSpPr>
        <p:spPr>
          <a:xfrm>
            <a:off x="8005765" y="203201"/>
            <a:ext cx="4679950" cy="309563"/>
          </a:xfrm>
          <a:prstGeom prst="rect">
            <a:avLst/>
          </a:prstGeom>
        </p:spPr>
        <p:txBody>
          <a:bodyPr lIns="91193" tIns="45594" rIns="91193" bIns="45594"/>
          <a:lstStyle/>
          <a:p>
            <a:pPr>
              <a:defRPr/>
            </a:pPr>
            <a:r>
              <a:rPr lang="en-US" altLang="zh-CN" sz="1100" b="1" kern="0" dirty="0">
                <a:solidFill>
                  <a:srgbClr val="000000">
                    <a:lumMod val="75000"/>
                    <a:lumOff val="25000"/>
                  </a:srgbClr>
                </a:solidFill>
                <a:latin typeface="Arial" panose="020B0604020202020204" pitchFamily="34" charset="0"/>
                <a:ea typeface="Arial Unicode MS" panose="020B0604020202020204" pitchFamily="34" charset="-122"/>
                <a:cs typeface="Arial" panose="020B0604020202020204" pitchFamily="34" charset="0"/>
              </a:rPr>
              <a:t>HUAWEI ENTERPRISE ICT SOLITIONS  </a:t>
            </a:r>
            <a:r>
              <a:rPr lang="en-US" altLang="zh-CN" sz="1100" b="1" kern="0" dirty="0">
                <a:solidFill>
                  <a:srgbClr val="C00000"/>
                </a:solidFill>
                <a:latin typeface="Arial" panose="020B0604020202020204" pitchFamily="34" charset="0"/>
                <a:ea typeface="Arial Unicode MS" panose="020B0604020202020204" pitchFamily="34" charset="-122"/>
                <a:cs typeface="Arial" panose="020B0604020202020204" pitchFamily="34" charset="0"/>
              </a:rPr>
              <a:t>A BETTER WAY</a:t>
            </a:r>
            <a:endParaRPr lang="zh-CN" altLang="en-US" sz="1100" b="1" kern="0" dirty="0">
              <a:solidFill>
                <a:srgbClr val="C00000"/>
              </a:solidFill>
              <a:latin typeface="Arial" panose="020B0604020202020204" pitchFamily="34" charset="0"/>
              <a:ea typeface="Arial Unicode MS" panose="020B0604020202020204" pitchFamily="34" charset="-122"/>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942" r:id="rId1"/>
    <p:sldLayoutId id="2147483943" r:id="rId2"/>
    <p:sldLayoutId id="2147483944" r:id="rId3"/>
    <p:sldLayoutId id="2147483945" r:id="rId4"/>
    <p:sldLayoutId id="2147483946" r:id="rId5"/>
    <p:sldLayoutId id="2147483947" r:id="rId6"/>
    <p:sldLayoutId id="2147483948" r:id="rId7"/>
    <p:sldLayoutId id="2147483949" r:id="rId8"/>
    <p:sldLayoutId id="2147483950" r:id="rId9"/>
    <p:sldLayoutId id="2147483951" r:id="rId10"/>
    <p:sldLayoutId id="2147483952" r:id="rId11"/>
    <p:sldLayoutId id="2147483953" r:id="rId12"/>
    <p:sldLayoutId id="2147483954" r:id="rId13"/>
    <p:sldLayoutId id="2147483955" r:id="rId14"/>
    <p:sldLayoutId id="2147483956" r:id="rId15"/>
    <p:sldLayoutId id="2147483957" r:id="rId16"/>
    <p:sldLayoutId id="2147483958" r:id="rId17"/>
    <p:sldLayoutId id="2147483959" r:id="rId18"/>
    <p:sldLayoutId id="2147483960" r:id="rId19"/>
    <p:sldLayoutId id="2147483961" r:id="rId20"/>
    <p:sldLayoutId id="2147483962" r:id="rId21"/>
    <p:sldLayoutId id="2147483963" r:id="rId22"/>
    <p:sldLayoutId id="2147483964" r:id="rId23"/>
    <p:sldLayoutId id="2147483965" r:id="rId24"/>
    <p:sldLayoutId id="2147483966" r:id="rId25"/>
    <p:sldLayoutId id="2147483967" r:id="rId26"/>
    <p:sldLayoutId id="2147483968" r:id="rId27"/>
  </p:sldLayoutIdLst>
  <p:transition/>
  <p:timing>
    <p:tnLst>
      <p:par>
        <p:cTn id="1" dur="indefinite" restart="never" nodeType="tmRoot"/>
      </p:par>
    </p:tnLst>
  </p:timing>
  <p:hf sldNum="0" hdr="0" ftr="0"/>
  <p:txStyles>
    <p:titleStyle>
      <a:lvl1pPr algn="l" rtl="0" eaLnBrk="0" fontAlgn="base" hangingPunct="0">
        <a:spcBef>
          <a:spcPct val="0"/>
        </a:spcBef>
        <a:spcAft>
          <a:spcPct val="0"/>
        </a:spcAft>
        <a:defRPr sz="3200" b="1">
          <a:solidFill>
            <a:srgbClr val="990000"/>
          </a:solidFill>
          <a:latin typeface="+mj-lt"/>
          <a:ea typeface="+mj-ea"/>
          <a:cs typeface="+mj-cs"/>
        </a:defRPr>
      </a:lvl1pPr>
      <a:lvl2pPr algn="l" rtl="0" eaLnBrk="0" fontAlgn="base" hangingPunct="0">
        <a:spcBef>
          <a:spcPct val="0"/>
        </a:spcBef>
        <a:spcAft>
          <a:spcPct val="0"/>
        </a:spcAft>
        <a:defRPr sz="3200" b="1">
          <a:solidFill>
            <a:srgbClr val="990000"/>
          </a:solidFill>
          <a:latin typeface="FrutigerNext LT Medium"/>
          <a:ea typeface="华文细黑" panose="02010600040101010101" pitchFamily="2" charset="-122"/>
        </a:defRPr>
      </a:lvl2pPr>
      <a:lvl3pPr algn="l" rtl="0" eaLnBrk="0" fontAlgn="base" hangingPunct="0">
        <a:spcBef>
          <a:spcPct val="0"/>
        </a:spcBef>
        <a:spcAft>
          <a:spcPct val="0"/>
        </a:spcAft>
        <a:defRPr sz="3200" b="1">
          <a:solidFill>
            <a:srgbClr val="990000"/>
          </a:solidFill>
          <a:latin typeface="FrutigerNext LT Medium"/>
          <a:ea typeface="华文细黑" panose="02010600040101010101" pitchFamily="2" charset="-122"/>
        </a:defRPr>
      </a:lvl3pPr>
      <a:lvl4pPr algn="l" rtl="0" eaLnBrk="0" fontAlgn="base" hangingPunct="0">
        <a:spcBef>
          <a:spcPct val="0"/>
        </a:spcBef>
        <a:spcAft>
          <a:spcPct val="0"/>
        </a:spcAft>
        <a:defRPr sz="3200" b="1">
          <a:solidFill>
            <a:srgbClr val="990000"/>
          </a:solidFill>
          <a:latin typeface="FrutigerNext LT Medium"/>
          <a:ea typeface="华文细黑" panose="02010600040101010101" pitchFamily="2" charset="-122"/>
        </a:defRPr>
      </a:lvl4pPr>
      <a:lvl5pPr algn="l" rtl="0" eaLnBrk="0" fontAlgn="base" hangingPunct="0">
        <a:spcBef>
          <a:spcPct val="0"/>
        </a:spcBef>
        <a:spcAft>
          <a:spcPct val="0"/>
        </a:spcAft>
        <a:defRPr sz="3200" b="1">
          <a:solidFill>
            <a:srgbClr val="990000"/>
          </a:solidFill>
          <a:latin typeface="FrutigerNext LT Medium"/>
          <a:ea typeface="华文细黑" panose="02010600040101010101" pitchFamily="2" charset="-122"/>
        </a:defRPr>
      </a:lvl5pPr>
      <a:lvl6pPr marL="455930" algn="l" rtl="0" fontAlgn="base">
        <a:spcBef>
          <a:spcPct val="0"/>
        </a:spcBef>
        <a:spcAft>
          <a:spcPct val="0"/>
        </a:spcAft>
        <a:defRPr sz="3200" b="1">
          <a:solidFill>
            <a:srgbClr val="990000"/>
          </a:solidFill>
          <a:latin typeface="FrutigerNext LT Medium"/>
          <a:ea typeface="华文细黑" panose="02010600040101010101" pitchFamily="2" charset="-122"/>
        </a:defRPr>
      </a:lvl6pPr>
      <a:lvl7pPr marL="912495" algn="l" rtl="0" fontAlgn="base">
        <a:spcBef>
          <a:spcPct val="0"/>
        </a:spcBef>
        <a:spcAft>
          <a:spcPct val="0"/>
        </a:spcAft>
        <a:defRPr sz="3200" b="1">
          <a:solidFill>
            <a:srgbClr val="990000"/>
          </a:solidFill>
          <a:latin typeface="FrutigerNext LT Medium"/>
          <a:ea typeface="华文细黑" panose="02010600040101010101" pitchFamily="2" charset="-122"/>
        </a:defRPr>
      </a:lvl7pPr>
      <a:lvl8pPr marL="1368425" algn="l" rtl="0" fontAlgn="base">
        <a:spcBef>
          <a:spcPct val="0"/>
        </a:spcBef>
        <a:spcAft>
          <a:spcPct val="0"/>
        </a:spcAft>
        <a:defRPr sz="3200" b="1">
          <a:solidFill>
            <a:srgbClr val="990000"/>
          </a:solidFill>
          <a:latin typeface="FrutigerNext LT Medium"/>
          <a:ea typeface="华文细黑" panose="02010600040101010101" pitchFamily="2" charset="-122"/>
        </a:defRPr>
      </a:lvl8pPr>
      <a:lvl9pPr marL="1824355" algn="l" rtl="0" fontAlgn="base">
        <a:spcBef>
          <a:spcPct val="0"/>
        </a:spcBef>
        <a:spcAft>
          <a:spcPct val="0"/>
        </a:spcAft>
        <a:defRPr sz="3200" b="1">
          <a:solidFill>
            <a:srgbClr val="990000"/>
          </a:solidFill>
          <a:latin typeface="FrutigerNext LT Medium"/>
          <a:ea typeface="华文细黑" panose="02010600040101010101" pitchFamily="2" charset="-122"/>
        </a:defRPr>
      </a:lvl9pPr>
    </p:titleStyle>
    <p:bodyStyle>
      <a:lvl1pPr marL="342265" indent="-342265"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1045" indent="-285115"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2pPr>
      <a:lvl3pPr marL="1140460" indent="-227965" algn="l" rtl="0" eaLnBrk="0" fontAlgn="base" hangingPunct="0">
        <a:spcBef>
          <a:spcPct val="20000"/>
        </a:spcBef>
        <a:spcAft>
          <a:spcPct val="0"/>
        </a:spcAft>
        <a:buFont typeface="FrutigerNext LT Medium" pitchFamily="34" charset="0"/>
        <a:buChar char="»"/>
        <a:defRPr>
          <a:solidFill>
            <a:schemeClr val="tx1"/>
          </a:solidFill>
          <a:latin typeface="+mn-lt"/>
          <a:ea typeface="+mn-ea"/>
        </a:defRPr>
      </a:lvl3pPr>
      <a:lvl4pPr marL="1596390" indent="-227965" algn="l" rtl="0" eaLnBrk="0" fontAlgn="base" hangingPunct="0">
        <a:spcBef>
          <a:spcPct val="20000"/>
        </a:spcBef>
        <a:spcAft>
          <a:spcPct val="0"/>
        </a:spcAft>
        <a:buChar char="–"/>
        <a:defRPr sz="1600">
          <a:solidFill>
            <a:schemeClr val="tx1"/>
          </a:solidFill>
          <a:latin typeface="+mn-lt"/>
          <a:ea typeface="+mn-ea"/>
        </a:defRPr>
      </a:lvl4pPr>
      <a:lvl5pPr marL="2052320" indent="-227965"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08250" indent="-227965"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64815" indent="-227965"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0745" indent="-227965"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76675" indent="-227965"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2495" rtl="0" eaLnBrk="1" latinLnBrk="0" hangingPunct="1">
        <a:defRPr sz="1700" kern="1200">
          <a:solidFill>
            <a:schemeClr val="tx1"/>
          </a:solidFill>
          <a:latin typeface="+mn-lt"/>
          <a:ea typeface="+mn-ea"/>
          <a:cs typeface="+mn-cs"/>
        </a:defRPr>
      </a:lvl1pPr>
      <a:lvl2pPr marL="455930" algn="l" defTabSz="912495" rtl="0" eaLnBrk="1" latinLnBrk="0" hangingPunct="1">
        <a:defRPr sz="1700" kern="1200">
          <a:solidFill>
            <a:schemeClr val="tx1"/>
          </a:solidFill>
          <a:latin typeface="+mn-lt"/>
          <a:ea typeface="+mn-ea"/>
          <a:cs typeface="+mn-cs"/>
        </a:defRPr>
      </a:lvl2pPr>
      <a:lvl3pPr marL="912495" algn="l" defTabSz="912495" rtl="0" eaLnBrk="1" latinLnBrk="0" hangingPunct="1">
        <a:defRPr sz="1700" kern="1200">
          <a:solidFill>
            <a:schemeClr val="tx1"/>
          </a:solidFill>
          <a:latin typeface="+mn-lt"/>
          <a:ea typeface="+mn-ea"/>
          <a:cs typeface="+mn-cs"/>
        </a:defRPr>
      </a:lvl3pPr>
      <a:lvl4pPr marL="1368425" algn="l" defTabSz="912495" rtl="0" eaLnBrk="1" latinLnBrk="0" hangingPunct="1">
        <a:defRPr sz="1700" kern="1200">
          <a:solidFill>
            <a:schemeClr val="tx1"/>
          </a:solidFill>
          <a:latin typeface="+mn-lt"/>
          <a:ea typeface="+mn-ea"/>
          <a:cs typeface="+mn-cs"/>
        </a:defRPr>
      </a:lvl4pPr>
      <a:lvl5pPr marL="1824355" algn="l" defTabSz="912495" rtl="0" eaLnBrk="1" latinLnBrk="0" hangingPunct="1">
        <a:defRPr sz="1700" kern="1200">
          <a:solidFill>
            <a:schemeClr val="tx1"/>
          </a:solidFill>
          <a:latin typeface="+mn-lt"/>
          <a:ea typeface="+mn-ea"/>
          <a:cs typeface="+mn-cs"/>
        </a:defRPr>
      </a:lvl5pPr>
      <a:lvl6pPr marL="2280285" algn="l" defTabSz="912495" rtl="0" eaLnBrk="1" latinLnBrk="0" hangingPunct="1">
        <a:defRPr sz="1700" kern="1200">
          <a:solidFill>
            <a:schemeClr val="tx1"/>
          </a:solidFill>
          <a:latin typeface="+mn-lt"/>
          <a:ea typeface="+mn-ea"/>
          <a:cs typeface="+mn-cs"/>
        </a:defRPr>
      </a:lvl6pPr>
      <a:lvl7pPr marL="2736850" algn="l" defTabSz="912495" rtl="0" eaLnBrk="1" latinLnBrk="0" hangingPunct="1">
        <a:defRPr sz="1700" kern="1200">
          <a:solidFill>
            <a:schemeClr val="tx1"/>
          </a:solidFill>
          <a:latin typeface="+mn-lt"/>
          <a:ea typeface="+mn-ea"/>
          <a:cs typeface="+mn-cs"/>
        </a:defRPr>
      </a:lvl7pPr>
      <a:lvl8pPr marL="3192780" algn="l" defTabSz="912495" rtl="0" eaLnBrk="1" latinLnBrk="0" hangingPunct="1">
        <a:defRPr sz="1700" kern="1200">
          <a:solidFill>
            <a:schemeClr val="tx1"/>
          </a:solidFill>
          <a:latin typeface="+mn-lt"/>
          <a:ea typeface="+mn-ea"/>
          <a:cs typeface="+mn-cs"/>
        </a:defRPr>
      </a:lvl8pPr>
      <a:lvl9pPr marL="3648710" algn="l" defTabSz="912495" rtl="0" eaLnBrk="1" latinLnBrk="0" hangingPunct="1">
        <a:defRPr sz="17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50000"/>
          </a:schemeClr>
        </a:solidFill>
        <a:effectLst/>
      </p:bgPr>
    </p:bg>
    <p:spTree>
      <p:nvGrpSpPr>
        <p:cNvPr id="1" name=""/>
        <p:cNvGrpSpPr/>
        <p:nvPr/>
      </p:nvGrpSpPr>
      <p:grpSpPr>
        <a:xfrm>
          <a:off x="0" y="0"/>
          <a:ext cx="0" cy="0"/>
          <a:chOff x="0" y="0"/>
          <a:chExt cx="0" cy="0"/>
        </a:xfrm>
      </p:grpSpPr>
      <p:pic>
        <p:nvPicPr>
          <p:cNvPr id="4102" name="Picture 6" descr="C:\Users\z00205060\Desktop\CP项目\规范类文件\新建文件夹\巴展视觉物料规范-18.jpg"/>
          <p:cNvPicPr>
            <a:picLocks noChangeAspect="1" noChangeArrowheads="1"/>
          </p:cNvPicPr>
          <p:nvPr/>
        </p:nvPicPr>
        <p:blipFill>
          <a:blip r:embed="rId2" cstate="print"/>
          <a:srcRect/>
          <a:stretch>
            <a:fillRect/>
          </a:stretch>
        </p:blipFill>
        <p:spPr bwMode="auto">
          <a:xfrm>
            <a:off x="0" y="0"/>
            <a:ext cx="12195175" cy="6858736"/>
          </a:xfrm>
          <a:prstGeom prst="rect">
            <a:avLst/>
          </a:prstGeom>
          <a:noFill/>
        </p:spPr>
      </p:pic>
      <p:pic>
        <p:nvPicPr>
          <p:cNvPr id="13" name="Picture 77" descr="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2928" y="5787561"/>
            <a:ext cx="706439" cy="704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7"/>
          <p:cNvSpPr txBox="1">
            <a:spLocks noChangeArrowheads="1"/>
          </p:cNvSpPr>
          <p:nvPr/>
        </p:nvSpPr>
        <p:spPr bwMode="auto">
          <a:xfrm>
            <a:off x="9462401" y="6286496"/>
            <a:ext cx="1512298" cy="297493"/>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07" tIns="45654" rIns="91307" bIns="45654">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300" dirty="0" smtClean="0">
                <a:solidFill>
                  <a:srgbClr val="000000">
                    <a:lumMod val="65000"/>
                    <a:lumOff val="35000"/>
                  </a:srgbClr>
                </a:solidFill>
                <a:latin typeface="FrutigerNext LT Light" pitchFamily="34" charset="0"/>
                <a:ea typeface="MS PGothic" panose="020B0600070205080204" pitchFamily="34" charset="-128"/>
              </a:rPr>
              <a:t>www.huawei.com</a:t>
            </a:r>
            <a:endParaRPr lang="en-US" altLang="zh-CN" sz="1300" dirty="0" smtClean="0">
              <a:solidFill>
                <a:srgbClr val="000000">
                  <a:lumMod val="65000"/>
                  <a:lumOff val="35000"/>
                </a:srgbClr>
              </a:solidFill>
              <a:latin typeface="FrutigerNext LT Light" pitchFamily="34" charset="0"/>
              <a:ea typeface="MS PGothic" panose="020B0600070205080204" pitchFamily="34" charset="-128"/>
            </a:endParaRPr>
          </a:p>
        </p:txBody>
      </p:sp>
      <p:sp>
        <p:nvSpPr>
          <p:cNvPr id="16" name="Text Box 5"/>
          <p:cNvSpPr txBox="1">
            <a:spLocks noChangeArrowheads="1"/>
          </p:cNvSpPr>
          <p:nvPr/>
        </p:nvSpPr>
        <p:spPr bwMode="auto">
          <a:xfrm>
            <a:off x="5429256" y="6324965"/>
            <a:ext cx="2993455" cy="20518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91307"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300" dirty="0" smtClean="0">
                <a:solidFill>
                  <a:srgbClr val="000000">
                    <a:lumMod val="65000"/>
                    <a:lumOff val="35000"/>
                  </a:srgbClr>
                </a:solidFill>
                <a:latin typeface="FrutigerNext LT Light" pitchFamily="34" charset="0"/>
                <a:ea typeface="MS PGothic" panose="020B0600070205080204" pitchFamily="34" charset="-128"/>
              </a:rPr>
              <a:t>HUAWEI TECHNOLOGIES CO., LTD.</a:t>
            </a:r>
            <a:endParaRPr lang="en-US" altLang="zh-CN" sz="1300" dirty="0" smtClean="0">
              <a:solidFill>
                <a:srgbClr val="000000">
                  <a:lumMod val="65000"/>
                  <a:lumOff val="35000"/>
                </a:srgbClr>
              </a:solidFill>
              <a:latin typeface="FrutigerNext LT Light" pitchFamily="34" charset="0"/>
              <a:ea typeface="MS PGothic" panose="020B0600070205080204" pitchFamily="34" charset="-128"/>
            </a:endParaRPr>
          </a:p>
        </p:txBody>
      </p:sp>
    </p:spTree>
  </p:cSld>
  <p:clrMap bg1="lt1" tx1="dk1" bg2="lt2" tx2="dk2" accent1="accent1" accent2="accent2" accent3="accent3" accent4="accent4" accent5="accent5" accent6="accent6" hlink="hlink" folHlink="folHlink"/>
  <p:sldLayoutIdLst>
    <p:sldLayoutId id="2147483970"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rgbClr val="333333"/>
          </a:solidFill>
          <a:latin typeface="FrutigerNext LT Medium" pitchFamily="34" charset="0"/>
          <a:ea typeface="黑体" panose="02010609060101010101" pitchFamily="2" charset="-122"/>
          <a:cs typeface="+mj-cs"/>
        </a:defRPr>
      </a:lvl1pPr>
      <a:lvl2pPr algn="l" rtl="0" eaLnBrk="0" fontAlgn="base" hangingPunct="0">
        <a:spcBef>
          <a:spcPct val="0"/>
        </a:spcBef>
        <a:spcAft>
          <a:spcPct val="0"/>
        </a:spcAft>
        <a:defRPr sz="3200" b="1">
          <a:solidFill>
            <a:schemeClr val="tx1"/>
          </a:solidFill>
          <a:latin typeface="FrutigerNext LT Medium" pitchFamily="34" charset="0"/>
          <a:ea typeface="黑体" panose="02010609060101010101" pitchFamily="2" charset="-122"/>
          <a:cs typeface="宋体" panose="02010600030101010101" pitchFamily="2" charset="-122"/>
        </a:defRPr>
      </a:lvl2pPr>
      <a:lvl3pPr algn="l" rtl="0" eaLnBrk="0" fontAlgn="base" hangingPunct="0">
        <a:spcBef>
          <a:spcPct val="0"/>
        </a:spcBef>
        <a:spcAft>
          <a:spcPct val="0"/>
        </a:spcAft>
        <a:defRPr sz="3200" b="1">
          <a:solidFill>
            <a:schemeClr val="tx1"/>
          </a:solidFill>
          <a:latin typeface="FrutigerNext LT Medium" pitchFamily="34" charset="0"/>
          <a:ea typeface="黑体" panose="02010609060101010101" pitchFamily="2" charset="-122"/>
          <a:cs typeface="宋体" panose="02010600030101010101" pitchFamily="2" charset="-122"/>
        </a:defRPr>
      </a:lvl3pPr>
      <a:lvl4pPr algn="l" rtl="0" eaLnBrk="0" fontAlgn="base" hangingPunct="0">
        <a:spcBef>
          <a:spcPct val="0"/>
        </a:spcBef>
        <a:spcAft>
          <a:spcPct val="0"/>
        </a:spcAft>
        <a:defRPr sz="3200" b="1">
          <a:solidFill>
            <a:schemeClr val="tx1"/>
          </a:solidFill>
          <a:latin typeface="FrutigerNext LT Medium" pitchFamily="34" charset="0"/>
          <a:ea typeface="黑体" panose="02010609060101010101" pitchFamily="2" charset="-122"/>
          <a:cs typeface="宋体" panose="02010600030101010101" pitchFamily="2" charset="-122"/>
        </a:defRPr>
      </a:lvl4pPr>
      <a:lvl5pPr algn="l" rtl="0" eaLnBrk="0" fontAlgn="base" hangingPunct="0">
        <a:spcBef>
          <a:spcPct val="0"/>
        </a:spcBef>
        <a:spcAft>
          <a:spcPct val="0"/>
        </a:spcAft>
        <a:defRPr sz="3200" b="1">
          <a:solidFill>
            <a:schemeClr val="tx1"/>
          </a:solidFill>
          <a:latin typeface="FrutigerNext LT Medium" pitchFamily="34" charset="0"/>
          <a:ea typeface="黑体" panose="02010609060101010101" pitchFamily="2" charset="-122"/>
          <a:cs typeface="宋体" panose="02010600030101010101" pitchFamily="2" charset="-122"/>
        </a:defRPr>
      </a:lvl5pPr>
      <a:lvl6pPr marL="456565"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6pPr>
      <a:lvl7pPr marL="91313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7pPr>
      <a:lvl8pPr marL="1369695"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8pPr>
      <a:lvl9pPr marL="182626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9pPr>
    </p:titleStyle>
    <p:bodyStyle>
      <a:lvl1pPr marL="342265" indent="-342265"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1680" indent="-285115"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cs typeface="+mn-cs"/>
        </a:defRPr>
      </a:lvl2pPr>
      <a:lvl3pPr marL="1141095" indent="-227965"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597660" indent="-227965" algn="l" rtl="0" eaLnBrk="0" fontAlgn="base" hangingPunct="0">
        <a:spcBef>
          <a:spcPct val="20000"/>
        </a:spcBef>
        <a:spcAft>
          <a:spcPct val="0"/>
        </a:spcAft>
        <a:buChar char="–"/>
        <a:defRPr sz="1600">
          <a:solidFill>
            <a:schemeClr val="tx1"/>
          </a:solidFill>
          <a:latin typeface="+mn-lt"/>
          <a:ea typeface="+mn-ea"/>
          <a:cs typeface="+mn-cs"/>
        </a:defRPr>
      </a:lvl4pPr>
      <a:lvl5pPr marL="2054225" indent="-227965"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cs typeface="+mn-cs"/>
        </a:defRPr>
      </a:lvl5pPr>
      <a:lvl6pPr marL="2510790"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6pPr>
      <a:lvl7pPr marL="2967355"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7pPr>
      <a:lvl8pPr marL="3423920"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8pPr>
      <a:lvl9pPr marL="3880485"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9pPr>
    </p:bodyStyle>
    <p:otherStyle>
      <a:defPPr>
        <a:defRPr lang="zh-CN"/>
      </a:defPPr>
      <a:lvl1pPr marL="0" algn="l" defTabSz="913130" rtl="0" eaLnBrk="1" latinLnBrk="0" hangingPunct="1">
        <a:defRPr sz="1700" kern="1200">
          <a:solidFill>
            <a:schemeClr val="tx1"/>
          </a:solidFill>
          <a:latin typeface="+mn-lt"/>
          <a:ea typeface="+mn-ea"/>
          <a:cs typeface="+mn-cs"/>
        </a:defRPr>
      </a:lvl1pPr>
      <a:lvl2pPr marL="456565" algn="l" defTabSz="913130" rtl="0" eaLnBrk="1" latinLnBrk="0" hangingPunct="1">
        <a:defRPr sz="1700" kern="1200">
          <a:solidFill>
            <a:schemeClr val="tx1"/>
          </a:solidFill>
          <a:latin typeface="+mn-lt"/>
          <a:ea typeface="+mn-ea"/>
          <a:cs typeface="+mn-cs"/>
        </a:defRPr>
      </a:lvl2pPr>
      <a:lvl3pPr marL="913130" algn="l" defTabSz="913130" rtl="0" eaLnBrk="1" latinLnBrk="0" hangingPunct="1">
        <a:defRPr sz="1700" kern="1200">
          <a:solidFill>
            <a:schemeClr val="tx1"/>
          </a:solidFill>
          <a:latin typeface="+mn-lt"/>
          <a:ea typeface="+mn-ea"/>
          <a:cs typeface="+mn-cs"/>
        </a:defRPr>
      </a:lvl3pPr>
      <a:lvl4pPr marL="1369695" algn="l" defTabSz="913130" rtl="0" eaLnBrk="1" latinLnBrk="0" hangingPunct="1">
        <a:defRPr sz="1700" kern="1200">
          <a:solidFill>
            <a:schemeClr val="tx1"/>
          </a:solidFill>
          <a:latin typeface="+mn-lt"/>
          <a:ea typeface="+mn-ea"/>
          <a:cs typeface="+mn-cs"/>
        </a:defRPr>
      </a:lvl4pPr>
      <a:lvl5pPr marL="1826260" algn="l" defTabSz="913130" rtl="0" eaLnBrk="1" latinLnBrk="0" hangingPunct="1">
        <a:defRPr sz="1700" kern="1200">
          <a:solidFill>
            <a:schemeClr val="tx1"/>
          </a:solidFill>
          <a:latin typeface="+mn-lt"/>
          <a:ea typeface="+mn-ea"/>
          <a:cs typeface="+mn-cs"/>
        </a:defRPr>
      </a:lvl5pPr>
      <a:lvl6pPr marL="2282825" algn="l" defTabSz="913130" rtl="0" eaLnBrk="1" latinLnBrk="0" hangingPunct="1">
        <a:defRPr sz="1700" kern="1200">
          <a:solidFill>
            <a:schemeClr val="tx1"/>
          </a:solidFill>
          <a:latin typeface="+mn-lt"/>
          <a:ea typeface="+mn-ea"/>
          <a:cs typeface="+mn-cs"/>
        </a:defRPr>
      </a:lvl6pPr>
      <a:lvl7pPr marL="2739390" algn="l" defTabSz="913130" rtl="0" eaLnBrk="1" latinLnBrk="0" hangingPunct="1">
        <a:defRPr sz="1700" kern="1200">
          <a:solidFill>
            <a:schemeClr val="tx1"/>
          </a:solidFill>
          <a:latin typeface="+mn-lt"/>
          <a:ea typeface="+mn-ea"/>
          <a:cs typeface="+mn-cs"/>
        </a:defRPr>
      </a:lvl7pPr>
      <a:lvl8pPr marL="3195955" algn="l" defTabSz="913130" rtl="0" eaLnBrk="1" latinLnBrk="0" hangingPunct="1">
        <a:defRPr sz="1700" kern="1200">
          <a:solidFill>
            <a:schemeClr val="tx1"/>
          </a:solidFill>
          <a:latin typeface="+mn-lt"/>
          <a:ea typeface="+mn-ea"/>
          <a:cs typeface="+mn-cs"/>
        </a:defRPr>
      </a:lvl8pPr>
      <a:lvl9pPr marL="3652520" algn="l" defTabSz="913130" rtl="0" eaLnBrk="1" latinLnBrk="0" hangingPunct="1">
        <a:defRPr sz="1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50000"/>
          </a:schemeClr>
        </a:solidFill>
        <a:effectLst/>
      </p:bgPr>
    </p:bg>
    <p:spTree>
      <p:nvGrpSpPr>
        <p:cNvPr id="1" name=""/>
        <p:cNvGrpSpPr/>
        <p:nvPr/>
      </p:nvGrpSpPr>
      <p:grpSpPr>
        <a:xfrm>
          <a:off x="0" y="0"/>
          <a:ext cx="0" cy="0"/>
          <a:chOff x="0" y="0"/>
          <a:chExt cx="0" cy="0"/>
        </a:xfrm>
      </p:grpSpPr>
      <p:sp>
        <p:nvSpPr>
          <p:cNvPr id="10" name="矩形 9"/>
          <p:cNvSpPr/>
          <p:nvPr/>
        </p:nvSpPr>
        <p:spPr bwMode="auto">
          <a:xfrm>
            <a:off x="4234" y="0"/>
            <a:ext cx="12188824" cy="6858000"/>
          </a:xfrm>
          <a:prstGeom prst="rect">
            <a:avLst/>
          </a:prstGeom>
          <a:solidFill>
            <a:schemeClr val="bg1">
              <a:lumMod val="95000"/>
            </a:schemeClr>
          </a:solidFill>
          <a:ln>
            <a:noFill/>
          </a:ln>
          <a:effectLst/>
        </p:spPr>
        <p:txBody>
          <a:bodyPr lIns="121539" tIns="60784" rIns="121539" bIns="60784"/>
          <a:lstStyle/>
          <a:p>
            <a:pPr>
              <a:buClr>
                <a:srgbClr val="CC9900"/>
              </a:buClr>
              <a:buFont typeface="Wingdings" panose="05000000000000000000" pitchFamily="2" charset="2"/>
              <a:buChar char="n"/>
              <a:defRPr/>
            </a:pPr>
            <a:endParaRPr lang="zh-CN" altLang="en-US">
              <a:solidFill>
                <a:srgbClr val="000000"/>
              </a:solidFill>
              <a:latin typeface="Arial" panose="020B0604020202020204" pitchFamily="34" charset="0"/>
            </a:endParaRPr>
          </a:p>
        </p:txBody>
      </p:sp>
      <p:sp>
        <p:nvSpPr>
          <p:cNvPr id="2051" name="Rectangle 5"/>
          <p:cNvSpPr>
            <a:spLocks noChangeArrowheads="1"/>
          </p:cNvSpPr>
          <p:nvPr/>
        </p:nvSpPr>
        <p:spPr bwMode="auto">
          <a:xfrm>
            <a:off x="3287272" y="6518816"/>
            <a:ext cx="362044" cy="194733"/>
          </a:xfrm>
          <a:prstGeom prst="rect">
            <a:avLst/>
          </a:prstGeom>
          <a:noFill/>
          <a:ln>
            <a:noFill/>
          </a:ln>
        </p:spPr>
        <p:txBody>
          <a:bodyPr lIns="0" tIns="0" rIns="0" bIns="0" anchor="ctr"/>
          <a:lstStyle/>
          <a:p>
            <a:pPr eaLnBrk="0" hangingPunct="0">
              <a:lnSpc>
                <a:spcPct val="85000"/>
              </a:lnSpc>
              <a:defRPr/>
            </a:pPr>
            <a:fld id="{D9101C4D-6F82-47C3-B298-298140640478}" type="slidenum">
              <a:rPr lang="de-DE" altLang="zh-CN" sz="1300">
                <a:solidFill>
                  <a:srgbClr val="A6A6A6"/>
                </a:solidFill>
                <a:latin typeface="FrutigerNext LT Medium" pitchFamily="34" charset="0"/>
                <a:ea typeface="华文细黑" panose="02010600040101010101" pitchFamily="2" charset="-122"/>
              </a:rPr>
            </a:fld>
            <a:endParaRPr lang="en-GB" altLang="zh-CN" sz="1300" dirty="0">
              <a:solidFill>
                <a:srgbClr val="A6A6A6"/>
              </a:solidFill>
              <a:latin typeface="FrutigerNext LT Medium" pitchFamily="34" charset="0"/>
              <a:ea typeface="华文细黑" panose="02010600040101010101" pitchFamily="2" charset="-122"/>
            </a:endParaRPr>
          </a:p>
        </p:txBody>
      </p:sp>
      <p:pic>
        <p:nvPicPr>
          <p:cNvPr id="3076" name="Picture 2" descr="C:\Users\z00124665\Desktop\HW LOGO(横版）.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90077" y="6322484"/>
            <a:ext cx="1268958" cy="336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2" descr="C:\Users\z00124665\Desktop\color bar [转换].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779687"/>
            <a:ext cx="12195175" cy="78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userDrawn="1"/>
        </p:nvSpPr>
        <p:spPr>
          <a:xfrm>
            <a:off x="373559" y="6452382"/>
            <a:ext cx="2861331" cy="276825"/>
          </a:xfrm>
          <a:prstGeom prst="rect">
            <a:avLst/>
          </a:prstGeom>
        </p:spPr>
        <p:txBody>
          <a:bodyPr wrap="none" lIns="91267" tIns="45634" rIns="91267" bIns="45634" anchor="ctr">
            <a:spAutoFit/>
          </a:bodyPr>
          <a:lstStyle/>
          <a:p>
            <a:r>
              <a:rPr lang="en-US" altLang="zh-CN" sz="1200" b="1" kern="0" dirty="0" smtClean="0">
                <a:solidFill>
                  <a:srgbClr val="FFFFFF">
                    <a:lumMod val="65000"/>
                  </a:srgbClr>
                </a:solidFill>
                <a:latin typeface="FrutigerNext LT Regular" pitchFamily="34" charset="0"/>
                <a:ea typeface="黑体" panose="02010609060101010101" pitchFamily="2" charset="-122"/>
              </a:rPr>
              <a:t>www.huawei.com  </a:t>
            </a:r>
            <a:r>
              <a:rPr lang="zh-CN" altLang="en-US" sz="1200" b="1" kern="0" dirty="0" smtClean="0">
                <a:solidFill>
                  <a:srgbClr val="FFFFFF">
                    <a:lumMod val="65000"/>
                  </a:srgbClr>
                </a:solidFill>
                <a:latin typeface="FrutigerNext LT Regular" pitchFamily="34" charset="0"/>
                <a:ea typeface="黑体" panose="02010609060101010101" pitchFamily="2" charset="-122"/>
              </a:rPr>
              <a:t>•</a:t>
            </a:r>
            <a:r>
              <a:rPr lang="en-US" altLang="zh-CN" sz="1200" b="1" kern="0" dirty="0" smtClean="0">
                <a:solidFill>
                  <a:srgbClr val="FFFFFF">
                    <a:lumMod val="65000"/>
                  </a:srgbClr>
                </a:solidFill>
                <a:latin typeface="FrutigerNext LT Regular" pitchFamily="34" charset="0"/>
                <a:ea typeface="黑体" panose="02010609060101010101" pitchFamily="2" charset="-122"/>
              </a:rPr>
              <a:t>  </a:t>
            </a:r>
            <a:r>
              <a:rPr lang="en-US" altLang="zh-CN" sz="900" kern="0" dirty="0" smtClean="0">
                <a:solidFill>
                  <a:srgbClr val="FFFFFF">
                    <a:lumMod val="65000"/>
                  </a:srgbClr>
                </a:solidFill>
                <a:latin typeface="FrutigerNext LT Regular" pitchFamily="34" charset="0"/>
                <a:ea typeface="黑体" panose="02010609060101010101" pitchFamily="2" charset="-122"/>
              </a:rPr>
              <a:t>Huawei Confidential </a:t>
            </a:r>
            <a:endParaRPr lang="zh-CN" altLang="en-US" sz="500" dirty="0">
              <a:solidFill>
                <a:srgbClr val="FFFFFF">
                  <a:lumMod val="65000"/>
                </a:srgbClr>
              </a:solidFill>
              <a:ea typeface="宋体" panose="02010600030101010101" pitchFamily="2" charset="-122"/>
            </a:endParaRPr>
          </a:p>
        </p:txBody>
      </p:sp>
      <p:sp>
        <p:nvSpPr>
          <p:cNvPr id="12" name="Rectangle 13"/>
          <p:cNvSpPr>
            <a:spLocks noGrp="1" noChangeArrowheads="1"/>
          </p:cNvSpPr>
          <p:nvPr>
            <p:ph type="title"/>
          </p:nvPr>
        </p:nvSpPr>
        <p:spPr bwMode="auto">
          <a:xfrm>
            <a:off x="876300" y="296415"/>
            <a:ext cx="10440988" cy="871537"/>
          </a:xfrm>
          <a:prstGeom prst="rect">
            <a:avLst/>
          </a:prstGeom>
        </p:spPr>
        <p:txBody>
          <a:bodyPr lIns="121693" tIns="60856" rIns="121693" bIns="60856" anchor="ctr"/>
          <a:lstStyle/>
          <a:p>
            <a:pPr lvl="0"/>
            <a:r>
              <a:rPr lang="en-US" altLang="zh-CN" smtClean="0"/>
              <a:t>Click to edit Master title style</a:t>
            </a:r>
            <a:endParaRPr lang="zh-CN" altLang="en-US" smtClean="0"/>
          </a:p>
        </p:txBody>
      </p:sp>
      <p:sp>
        <p:nvSpPr>
          <p:cNvPr id="13" name="Rectangle 68"/>
          <p:cNvSpPr>
            <a:spLocks noGrp="1" noChangeArrowheads="1"/>
          </p:cNvSpPr>
          <p:nvPr>
            <p:ph type="body" idx="1"/>
          </p:nvPr>
        </p:nvSpPr>
        <p:spPr bwMode="auto">
          <a:xfrm>
            <a:off x="876300" y="1196975"/>
            <a:ext cx="10440988" cy="492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9987" tIns="39993" rIns="79987" bIns="39993" numCol="1" anchor="t" anchorCtr="0" compatLnSpc="1"/>
          <a:lstStyle/>
          <a:p>
            <a:pPr lvl="0"/>
            <a:r>
              <a:rPr lang="en-US" altLang="zh-CN" smtClean="0"/>
              <a:t>Click to edit Master text styles</a:t>
            </a:r>
            <a:endParaRPr lang="zh-CN" altLang="en-US" smtClean="0"/>
          </a:p>
          <a:p>
            <a:pPr lvl="1"/>
            <a:r>
              <a:rPr lang="en-US" altLang="zh-CN" smtClean="0"/>
              <a:t>Second level</a:t>
            </a:r>
            <a:endParaRPr lang="zh-CN" altLang="en-US" smtClean="0"/>
          </a:p>
          <a:p>
            <a:pPr lvl="2"/>
            <a:r>
              <a:rPr lang="en-US" altLang="zh-CN" smtClean="0"/>
              <a:t>Third level</a:t>
            </a:r>
            <a:endParaRPr lang="zh-CN" altLang="en-US" smtClean="0"/>
          </a:p>
          <a:p>
            <a:pPr lvl="3"/>
            <a:r>
              <a:rPr lang="en-US" altLang="zh-CN" smtClean="0"/>
              <a:t>Fourth level</a:t>
            </a:r>
            <a:endParaRPr lang="zh-CN" altLang="en-US" smtClean="0"/>
          </a:p>
          <a:p>
            <a:pPr lvl="4"/>
            <a:r>
              <a:rPr lang="en-US" altLang="zh-CN" smtClean="0"/>
              <a:t>Fifth level</a:t>
            </a:r>
            <a:endParaRPr lang="zh-CN" altLang="en-US" smtClean="0"/>
          </a:p>
        </p:txBody>
      </p:sp>
    </p:spTree>
  </p:cSld>
  <p:clrMap bg1="lt1" tx1="dk1" bg2="lt2" tx2="dk2" accent1="accent1" accent2="accent2" accent3="accent3" accent4="accent4" accent5="accent5" accent6="accent6" hlink="hlink" folHlink="folHlink"/>
  <p:sldLayoutIdLst>
    <p:sldLayoutId id="2147483651"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2"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2" charset="-122"/>
          <a:cs typeface="宋体" panose="02010600030101010101" pitchFamily="2"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2" charset="-122"/>
          <a:cs typeface="宋体" panose="02010600030101010101" pitchFamily="2"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2" charset="-122"/>
          <a:cs typeface="宋体" panose="02010600030101010101" pitchFamily="2"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2" charset="-122"/>
          <a:cs typeface="宋体" panose="02010600030101010101" pitchFamily="2" charset="-122"/>
        </a:defRPr>
      </a:lvl5pPr>
      <a:lvl6pPr marL="607695" algn="l" rtl="0" eaLnBrk="1" fontAlgn="base" hangingPunct="1">
        <a:spcBef>
          <a:spcPct val="0"/>
        </a:spcBef>
        <a:spcAft>
          <a:spcPct val="0"/>
        </a:spcAft>
        <a:defRPr sz="4300" b="1">
          <a:solidFill>
            <a:srgbClr val="990000"/>
          </a:solidFill>
          <a:latin typeface="FrutigerNext LT Medium" pitchFamily="34" charset="0"/>
          <a:ea typeface="华文细黑" panose="02010600040101010101" pitchFamily="2" charset="-122"/>
          <a:cs typeface="宋体" panose="02010600030101010101" pitchFamily="2" charset="-122"/>
        </a:defRPr>
      </a:lvl6pPr>
      <a:lvl7pPr marL="1215390" algn="l" rtl="0" eaLnBrk="1" fontAlgn="base" hangingPunct="1">
        <a:spcBef>
          <a:spcPct val="0"/>
        </a:spcBef>
        <a:spcAft>
          <a:spcPct val="0"/>
        </a:spcAft>
        <a:defRPr sz="4300" b="1">
          <a:solidFill>
            <a:srgbClr val="990000"/>
          </a:solidFill>
          <a:latin typeface="FrutigerNext LT Medium" pitchFamily="34" charset="0"/>
          <a:ea typeface="华文细黑" panose="02010600040101010101" pitchFamily="2" charset="-122"/>
          <a:cs typeface="宋体" panose="02010600030101010101" pitchFamily="2" charset="-122"/>
        </a:defRPr>
      </a:lvl7pPr>
      <a:lvl8pPr marL="1823085" algn="l" rtl="0" eaLnBrk="1" fontAlgn="base" hangingPunct="1">
        <a:spcBef>
          <a:spcPct val="0"/>
        </a:spcBef>
        <a:spcAft>
          <a:spcPct val="0"/>
        </a:spcAft>
        <a:defRPr sz="4300" b="1">
          <a:solidFill>
            <a:srgbClr val="990000"/>
          </a:solidFill>
          <a:latin typeface="FrutigerNext LT Medium" pitchFamily="34" charset="0"/>
          <a:ea typeface="华文细黑" panose="02010600040101010101" pitchFamily="2" charset="-122"/>
          <a:cs typeface="宋体" panose="02010600030101010101" pitchFamily="2" charset="-122"/>
        </a:defRPr>
      </a:lvl8pPr>
      <a:lvl9pPr marL="2430780" algn="l" rtl="0" eaLnBrk="1" fontAlgn="base" hangingPunct="1">
        <a:spcBef>
          <a:spcPct val="0"/>
        </a:spcBef>
        <a:spcAft>
          <a:spcPct val="0"/>
        </a:spcAft>
        <a:defRPr sz="4300" b="1">
          <a:solidFill>
            <a:srgbClr val="990000"/>
          </a:solidFill>
          <a:latin typeface="FrutigerNext LT Medium" pitchFamily="34" charset="0"/>
          <a:ea typeface="华文细黑" panose="02010600040101010101" pitchFamily="2" charset="-122"/>
          <a:cs typeface="宋体" panose="02010600030101010101" pitchFamily="2" charset="-122"/>
        </a:defRPr>
      </a:lvl9pPr>
    </p:titleStyle>
    <p:bodyStyle>
      <a:lvl1pPr marL="449580" indent="-449580" algn="l" rtl="0" eaLnBrk="0" fontAlgn="base" hangingPunct="0">
        <a:lnSpc>
          <a:spcPct val="140000"/>
        </a:lnSpc>
        <a:spcBef>
          <a:spcPct val="0"/>
        </a:spcBef>
        <a:spcAft>
          <a:spcPct val="0"/>
        </a:spcAft>
        <a:buClr>
          <a:srgbClr val="808080"/>
        </a:buClr>
        <a:buSzPct val="60000"/>
        <a:buFont typeface="Wingdings" panose="05000000000000000000" pitchFamily="2" charset="2"/>
        <a:buChar char="l"/>
        <a:defRPr sz="3200" b="1">
          <a:solidFill>
            <a:schemeClr val="tx1"/>
          </a:solidFill>
          <a:latin typeface="FrutigerNext LT Regular" pitchFamily="34" charset="0"/>
          <a:ea typeface="黑体" panose="02010609060101010101" pitchFamily="2" charset="-122"/>
          <a:cs typeface="+mn-cs"/>
        </a:defRPr>
      </a:lvl1pPr>
      <a:lvl2pPr marL="981710" indent="-374015" algn="l" rtl="0" eaLnBrk="0" fontAlgn="base" hangingPunct="0">
        <a:lnSpc>
          <a:spcPct val="140000"/>
        </a:lnSpc>
        <a:spcBef>
          <a:spcPct val="0"/>
        </a:spcBef>
        <a:spcAft>
          <a:spcPct val="0"/>
        </a:spcAft>
        <a:buSzPct val="50000"/>
        <a:buFont typeface="Wingdings" panose="05000000000000000000" pitchFamily="2" charset="2"/>
        <a:buChar char="p"/>
        <a:defRPr>
          <a:solidFill>
            <a:schemeClr val="tx1"/>
          </a:solidFill>
          <a:latin typeface="+mn-lt"/>
          <a:ea typeface="+mn-ea"/>
          <a:cs typeface="+mn-cs"/>
        </a:defRPr>
      </a:lvl2pPr>
      <a:lvl3pPr marL="1513840" indent="-297815" algn="l" rtl="0" eaLnBrk="0" fontAlgn="base" hangingPunct="0">
        <a:lnSpc>
          <a:spcPct val="140000"/>
        </a:lnSpc>
        <a:spcBef>
          <a:spcPct val="0"/>
        </a:spcBef>
        <a:spcAft>
          <a:spcPct val="0"/>
        </a:spcAft>
        <a:buSzPct val="50000"/>
        <a:buFont typeface="Wingdings" panose="05000000000000000000" pitchFamily="2" charset="2"/>
        <a:buChar char="n"/>
        <a:defRPr sz="2100">
          <a:solidFill>
            <a:schemeClr val="tx1"/>
          </a:solidFill>
          <a:latin typeface="FrutigerNext LT Regular" pitchFamily="34" charset="0"/>
          <a:ea typeface="+mn-ea"/>
          <a:cs typeface="+mn-cs"/>
        </a:defRPr>
      </a:lvl3pPr>
      <a:lvl4pPr marL="2122170" indent="-297815" algn="l" rtl="0" eaLnBrk="0" fontAlgn="base" hangingPunct="0">
        <a:lnSpc>
          <a:spcPct val="140000"/>
        </a:lnSpc>
        <a:spcBef>
          <a:spcPct val="0"/>
        </a:spcBef>
        <a:spcAft>
          <a:spcPct val="0"/>
        </a:spcAft>
        <a:buChar char="–"/>
        <a:defRPr sz="1900">
          <a:solidFill>
            <a:schemeClr val="tx1"/>
          </a:solidFill>
          <a:latin typeface="FrutigerNext LT Regular" pitchFamily="34" charset="0"/>
          <a:ea typeface="+mn-ea"/>
          <a:cs typeface="+mn-cs"/>
        </a:defRPr>
      </a:lvl4pPr>
      <a:lvl5pPr marL="2730500" indent="-297815" algn="l" rtl="0" eaLnBrk="0" fontAlgn="base" hangingPunct="0">
        <a:lnSpc>
          <a:spcPct val="140000"/>
        </a:lnSpc>
        <a:spcBef>
          <a:spcPct val="0"/>
        </a:spcBef>
        <a:spcAft>
          <a:spcPct val="0"/>
        </a:spcAft>
        <a:buFont typeface="Arial" panose="020B0604020202020204" pitchFamily="34" charset="0"/>
        <a:buChar char="~"/>
        <a:defRPr sz="1600">
          <a:solidFill>
            <a:schemeClr val="tx1"/>
          </a:solidFill>
          <a:latin typeface="FrutigerNext LT Regular" pitchFamily="34" charset="0"/>
          <a:ea typeface="+mn-ea"/>
          <a:cs typeface="+mn-cs"/>
        </a:defRPr>
      </a:lvl5pPr>
      <a:lvl6pPr marL="3342005" indent="-303530" algn="l" rtl="0" eaLnBrk="1" fontAlgn="base" hangingPunct="1">
        <a:spcBef>
          <a:spcPct val="20000"/>
        </a:spcBef>
        <a:spcAft>
          <a:spcPct val="0"/>
        </a:spcAft>
        <a:buFont typeface="Arial" panose="020B0604020202020204" pitchFamily="34" charset="0"/>
        <a:buChar char="~"/>
        <a:defRPr sz="2100">
          <a:solidFill>
            <a:schemeClr val="tx1"/>
          </a:solidFill>
          <a:latin typeface="+mn-lt"/>
          <a:ea typeface="+mn-ea"/>
          <a:cs typeface="+mn-cs"/>
        </a:defRPr>
      </a:lvl6pPr>
      <a:lvl7pPr marL="3949700" indent="-303530" algn="l" rtl="0" eaLnBrk="1" fontAlgn="base" hangingPunct="1">
        <a:spcBef>
          <a:spcPct val="20000"/>
        </a:spcBef>
        <a:spcAft>
          <a:spcPct val="0"/>
        </a:spcAft>
        <a:buFont typeface="Arial" panose="020B0604020202020204" pitchFamily="34" charset="0"/>
        <a:buChar char="~"/>
        <a:defRPr sz="2100">
          <a:solidFill>
            <a:schemeClr val="tx1"/>
          </a:solidFill>
          <a:latin typeface="+mn-lt"/>
          <a:ea typeface="+mn-ea"/>
          <a:cs typeface="+mn-cs"/>
        </a:defRPr>
      </a:lvl7pPr>
      <a:lvl8pPr marL="4557395" indent="-303530" algn="l" rtl="0" eaLnBrk="1" fontAlgn="base" hangingPunct="1">
        <a:spcBef>
          <a:spcPct val="20000"/>
        </a:spcBef>
        <a:spcAft>
          <a:spcPct val="0"/>
        </a:spcAft>
        <a:buFont typeface="Arial" panose="020B0604020202020204" pitchFamily="34" charset="0"/>
        <a:buChar char="~"/>
        <a:defRPr sz="2100">
          <a:solidFill>
            <a:schemeClr val="tx1"/>
          </a:solidFill>
          <a:latin typeface="+mn-lt"/>
          <a:ea typeface="+mn-ea"/>
          <a:cs typeface="+mn-cs"/>
        </a:defRPr>
      </a:lvl8pPr>
      <a:lvl9pPr marL="5165090" indent="-303530" algn="l" rtl="0" eaLnBrk="1" fontAlgn="base" hangingPunct="1">
        <a:spcBef>
          <a:spcPct val="20000"/>
        </a:spcBef>
        <a:spcAft>
          <a:spcPct val="0"/>
        </a:spcAft>
        <a:buFont typeface="Arial" panose="020B0604020202020204" pitchFamily="34" charset="0"/>
        <a:buChar char="~"/>
        <a:defRPr sz="2100">
          <a:solidFill>
            <a:schemeClr val="tx1"/>
          </a:solidFill>
          <a:latin typeface="+mn-lt"/>
          <a:ea typeface="+mn-ea"/>
          <a:cs typeface="+mn-cs"/>
        </a:defRPr>
      </a:lvl9pPr>
    </p:bodyStyle>
    <p:otherStyle>
      <a:defPPr>
        <a:defRPr lang="zh-CN"/>
      </a:defPPr>
      <a:lvl1pPr marL="0" algn="l" defTabSz="1215390" rtl="0" eaLnBrk="1" latinLnBrk="0" hangingPunct="1">
        <a:defRPr sz="2400" kern="1200">
          <a:solidFill>
            <a:schemeClr val="tx1"/>
          </a:solidFill>
          <a:latin typeface="+mn-lt"/>
          <a:ea typeface="+mn-ea"/>
          <a:cs typeface="+mn-cs"/>
        </a:defRPr>
      </a:lvl1pPr>
      <a:lvl2pPr marL="607695" algn="l" defTabSz="1215390" rtl="0" eaLnBrk="1" latinLnBrk="0" hangingPunct="1">
        <a:defRPr sz="2400" kern="1200">
          <a:solidFill>
            <a:schemeClr val="tx1"/>
          </a:solidFill>
          <a:latin typeface="+mn-lt"/>
          <a:ea typeface="+mn-ea"/>
          <a:cs typeface="+mn-cs"/>
        </a:defRPr>
      </a:lvl2pPr>
      <a:lvl3pPr marL="1215390" algn="l" defTabSz="1215390" rtl="0" eaLnBrk="1" latinLnBrk="0" hangingPunct="1">
        <a:defRPr sz="2400" kern="1200">
          <a:solidFill>
            <a:schemeClr val="tx1"/>
          </a:solidFill>
          <a:latin typeface="+mn-lt"/>
          <a:ea typeface="+mn-ea"/>
          <a:cs typeface="+mn-cs"/>
        </a:defRPr>
      </a:lvl3pPr>
      <a:lvl4pPr marL="1823085" algn="l" defTabSz="1215390" rtl="0" eaLnBrk="1" latinLnBrk="0" hangingPunct="1">
        <a:defRPr sz="2400" kern="1200">
          <a:solidFill>
            <a:schemeClr val="tx1"/>
          </a:solidFill>
          <a:latin typeface="+mn-lt"/>
          <a:ea typeface="+mn-ea"/>
          <a:cs typeface="+mn-cs"/>
        </a:defRPr>
      </a:lvl4pPr>
      <a:lvl5pPr marL="2430780" algn="l" defTabSz="1215390" rtl="0" eaLnBrk="1" latinLnBrk="0" hangingPunct="1">
        <a:defRPr sz="2400" kern="1200">
          <a:solidFill>
            <a:schemeClr val="tx1"/>
          </a:solidFill>
          <a:latin typeface="+mn-lt"/>
          <a:ea typeface="+mn-ea"/>
          <a:cs typeface="+mn-cs"/>
        </a:defRPr>
      </a:lvl5pPr>
      <a:lvl6pPr marL="3038475" algn="l" defTabSz="1215390" rtl="0" eaLnBrk="1" latinLnBrk="0" hangingPunct="1">
        <a:defRPr sz="2400" kern="1200">
          <a:solidFill>
            <a:schemeClr val="tx1"/>
          </a:solidFill>
          <a:latin typeface="+mn-lt"/>
          <a:ea typeface="+mn-ea"/>
          <a:cs typeface="+mn-cs"/>
        </a:defRPr>
      </a:lvl6pPr>
      <a:lvl7pPr marL="3646170" algn="l" defTabSz="1215390" rtl="0" eaLnBrk="1" latinLnBrk="0" hangingPunct="1">
        <a:defRPr sz="2400" kern="1200">
          <a:solidFill>
            <a:schemeClr val="tx1"/>
          </a:solidFill>
          <a:latin typeface="+mn-lt"/>
          <a:ea typeface="+mn-ea"/>
          <a:cs typeface="+mn-cs"/>
        </a:defRPr>
      </a:lvl7pPr>
      <a:lvl8pPr marL="4253865" algn="l" defTabSz="1215390" rtl="0" eaLnBrk="1" latinLnBrk="0" hangingPunct="1">
        <a:defRPr sz="2400" kern="1200">
          <a:solidFill>
            <a:schemeClr val="tx1"/>
          </a:solidFill>
          <a:latin typeface="+mn-lt"/>
          <a:ea typeface="+mn-ea"/>
          <a:cs typeface="+mn-cs"/>
        </a:defRPr>
      </a:lvl8pPr>
      <a:lvl9pPr marL="4861560" algn="l" defTabSz="1215390" rtl="0" eaLnBrk="1" latinLnBrk="0" hangingPunct="1">
        <a:defRPr sz="24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50000"/>
          </a:schemeClr>
        </a:solidFill>
        <a:effectLst/>
      </p:bgPr>
    </p:bg>
    <p:spTree>
      <p:nvGrpSpPr>
        <p:cNvPr id="1" name=""/>
        <p:cNvGrpSpPr/>
        <p:nvPr/>
      </p:nvGrpSpPr>
      <p:grpSpPr>
        <a:xfrm>
          <a:off x="0" y="0"/>
          <a:ext cx="0" cy="0"/>
          <a:chOff x="0" y="0"/>
          <a:chExt cx="0" cy="0"/>
        </a:xfrm>
      </p:grpSpPr>
      <p:sp>
        <p:nvSpPr>
          <p:cNvPr id="10" name="矩形 9"/>
          <p:cNvSpPr/>
          <p:nvPr/>
        </p:nvSpPr>
        <p:spPr bwMode="auto">
          <a:xfrm>
            <a:off x="4234" y="0"/>
            <a:ext cx="12188824" cy="6858000"/>
          </a:xfrm>
          <a:prstGeom prst="rect">
            <a:avLst/>
          </a:prstGeom>
          <a:solidFill>
            <a:schemeClr val="bg1">
              <a:lumMod val="95000"/>
            </a:schemeClr>
          </a:solidFill>
          <a:ln>
            <a:noFill/>
          </a:ln>
          <a:effectLst/>
        </p:spPr>
        <p:txBody>
          <a:bodyPr lIns="121609" tIns="60816" rIns="121609" bIns="60816"/>
          <a:lstStyle/>
          <a:p>
            <a:pPr>
              <a:buClr>
                <a:srgbClr val="CC9900"/>
              </a:buClr>
              <a:buFont typeface="Wingdings" panose="05000000000000000000" pitchFamily="2" charset="2"/>
              <a:buChar char="n"/>
              <a:defRPr/>
            </a:pPr>
            <a:endParaRPr lang="zh-CN" altLang="en-US">
              <a:solidFill>
                <a:srgbClr val="000000"/>
              </a:solidFill>
              <a:latin typeface="Arial" panose="020B0604020202020204" pitchFamily="34" charset="0"/>
            </a:endParaRPr>
          </a:p>
        </p:txBody>
      </p:sp>
      <p:sp>
        <p:nvSpPr>
          <p:cNvPr id="2051" name="Rectangle 5"/>
          <p:cNvSpPr>
            <a:spLocks noChangeArrowheads="1"/>
          </p:cNvSpPr>
          <p:nvPr/>
        </p:nvSpPr>
        <p:spPr bwMode="auto">
          <a:xfrm>
            <a:off x="3287272" y="6518816"/>
            <a:ext cx="362044" cy="194733"/>
          </a:xfrm>
          <a:prstGeom prst="rect">
            <a:avLst/>
          </a:prstGeom>
          <a:noFill/>
          <a:ln>
            <a:noFill/>
          </a:ln>
        </p:spPr>
        <p:txBody>
          <a:bodyPr lIns="0" tIns="0" rIns="0" bIns="0" anchor="ctr"/>
          <a:lstStyle/>
          <a:p>
            <a:pPr eaLnBrk="0" hangingPunct="0">
              <a:lnSpc>
                <a:spcPct val="85000"/>
              </a:lnSpc>
              <a:defRPr/>
            </a:pPr>
            <a:fld id="{D9101C4D-6F82-47C3-B298-298140640478}" type="slidenum">
              <a:rPr lang="de-DE" altLang="zh-CN" sz="1300">
                <a:solidFill>
                  <a:srgbClr val="A6A6A6"/>
                </a:solidFill>
                <a:latin typeface="FrutigerNext LT Medium" pitchFamily="34" charset="0"/>
                <a:ea typeface="华文细黑" panose="02010600040101010101" pitchFamily="2" charset="-122"/>
              </a:rPr>
            </a:fld>
            <a:endParaRPr lang="en-GB" altLang="zh-CN" sz="1300" dirty="0">
              <a:solidFill>
                <a:srgbClr val="A6A6A6"/>
              </a:solidFill>
              <a:latin typeface="FrutigerNext LT Medium" pitchFamily="34" charset="0"/>
              <a:ea typeface="华文细黑" panose="02010600040101010101" pitchFamily="2" charset="-122"/>
            </a:endParaRPr>
          </a:p>
        </p:txBody>
      </p:sp>
      <p:pic>
        <p:nvPicPr>
          <p:cNvPr id="3076" name="Picture 2" descr="C:\Users\z00124665\Desktop\HW LOGO(横版）.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490077" y="6322484"/>
            <a:ext cx="1268958" cy="336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2" descr="C:\Users\z00124665\Desktop\color bar [转换].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0" y="6779687"/>
            <a:ext cx="12195175" cy="78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userDrawn="1"/>
        </p:nvSpPr>
        <p:spPr>
          <a:xfrm>
            <a:off x="373555" y="6452354"/>
            <a:ext cx="2861441" cy="276878"/>
          </a:xfrm>
          <a:prstGeom prst="rect">
            <a:avLst/>
          </a:prstGeom>
        </p:spPr>
        <p:txBody>
          <a:bodyPr wrap="none" lIns="91321" tIns="45660" rIns="91321" bIns="45660" anchor="ctr">
            <a:spAutoFit/>
          </a:bodyPr>
          <a:lstStyle/>
          <a:p>
            <a:r>
              <a:rPr lang="en-US" altLang="zh-CN" sz="1200" b="1" kern="0" dirty="0" smtClean="0">
                <a:solidFill>
                  <a:srgbClr val="FFFFFF">
                    <a:lumMod val="65000"/>
                  </a:srgbClr>
                </a:solidFill>
                <a:latin typeface="FrutigerNext LT Regular" pitchFamily="34" charset="0"/>
                <a:ea typeface="黑体" panose="02010609060101010101" pitchFamily="2" charset="-122"/>
              </a:rPr>
              <a:t>www.huawei.com  </a:t>
            </a:r>
            <a:r>
              <a:rPr lang="zh-CN" altLang="en-US" sz="1200" b="1" kern="0" dirty="0" smtClean="0">
                <a:solidFill>
                  <a:srgbClr val="FFFFFF">
                    <a:lumMod val="65000"/>
                  </a:srgbClr>
                </a:solidFill>
                <a:latin typeface="FrutigerNext LT Regular" pitchFamily="34" charset="0"/>
                <a:ea typeface="黑体" panose="02010609060101010101" pitchFamily="2" charset="-122"/>
              </a:rPr>
              <a:t>•</a:t>
            </a:r>
            <a:r>
              <a:rPr lang="en-US" altLang="zh-CN" sz="1200" b="1" kern="0" dirty="0" smtClean="0">
                <a:solidFill>
                  <a:srgbClr val="FFFFFF">
                    <a:lumMod val="65000"/>
                  </a:srgbClr>
                </a:solidFill>
                <a:latin typeface="FrutigerNext LT Regular" pitchFamily="34" charset="0"/>
                <a:ea typeface="黑体" panose="02010609060101010101" pitchFamily="2" charset="-122"/>
              </a:rPr>
              <a:t>  </a:t>
            </a:r>
            <a:r>
              <a:rPr lang="en-US" altLang="zh-CN" sz="900" kern="0" dirty="0" smtClean="0">
                <a:solidFill>
                  <a:srgbClr val="FFFFFF">
                    <a:lumMod val="65000"/>
                  </a:srgbClr>
                </a:solidFill>
                <a:latin typeface="FrutigerNext LT Regular" pitchFamily="34" charset="0"/>
                <a:ea typeface="黑体" panose="02010609060101010101" pitchFamily="2" charset="-122"/>
              </a:rPr>
              <a:t>Huawei Confidential </a:t>
            </a:r>
            <a:endParaRPr lang="zh-CN" altLang="en-US" sz="500" dirty="0">
              <a:solidFill>
                <a:srgbClr val="FFFFFF">
                  <a:lumMod val="65000"/>
                </a:srgbClr>
              </a:solidFill>
              <a:ea typeface="宋体" panose="02010600030101010101" pitchFamily="2" charset="-122"/>
            </a:endParaRPr>
          </a:p>
        </p:txBody>
      </p:sp>
      <p:sp>
        <p:nvSpPr>
          <p:cNvPr id="12" name="Rectangle 13"/>
          <p:cNvSpPr>
            <a:spLocks noGrp="1" noChangeArrowheads="1"/>
          </p:cNvSpPr>
          <p:nvPr>
            <p:ph type="title"/>
          </p:nvPr>
        </p:nvSpPr>
        <p:spPr bwMode="auto">
          <a:xfrm>
            <a:off x="876300" y="296415"/>
            <a:ext cx="10440988" cy="871537"/>
          </a:xfrm>
          <a:prstGeom prst="rect">
            <a:avLst/>
          </a:prstGeom>
        </p:spPr>
        <p:txBody>
          <a:bodyPr lIns="121762" tIns="60888" rIns="121762" bIns="60888" anchor="ctr"/>
          <a:lstStyle/>
          <a:p>
            <a:pPr lvl="0"/>
            <a:r>
              <a:rPr lang="en-US" altLang="zh-CN" dirty="0" smtClean="0"/>
              <a:t>Click to edit Master title style</a:t>
            </a:r>
            <a:endParaRPr lang="zh-CN" altLang="en-US" dirty="0" smtClean="0"/>
          </a:p>
        </p:txBody>
      </p:sp>
      <p:sp>
        <p:nvSpPr>
          <p:cNvPr id="13" name="Rectangle 68"/>
          <p:cNvSpPr>
            <a:spLocks noGrp="1" noChangeArrowheads="1"/>
          </p:cNvSpPr>
          <p:nvPr>
            <p:ph type="body" idx="1"/>
          </p:nvPr>
        </p:nvSpPr>
        <p:spPr bwMode="auto">
          <a:xfrm>
            <a:off x="876300" y="1196975"/>
            <a:ext cx="10440988" cy="492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034" tIns="40016" rIns="80034" bIns="40016" numCol="1" anchor="t" anchorCtr="0" compatLnSpc="1"/>
          <a:lstStyle/>
          <a:p>
            <a:pPr lvl="0"/>
            <a:r>
              <a:rPr lang="en-US" altLang="zh-CN" smtClean="0"/>
              <a:t>Click to edit Master text styles</a:t>
            </a:r>
            <a:endParaRPr lang="zh-CN" altLang="en-US" smtClean="0"/>
          </a:p>
          <a:p>
            <a:pPr lvl="1"/>
            <a:r>
              <a:rPr lang="en-US" altLang="zh-CN" smtClean="0"/>
              <a:t>Second level</a:t>
            </a:r>
            <a:endParaRPr lang="zh-CN" altLang="en-US" smtClean="0"/>
          </a:p>
          <a:p>
            <a:pPr lvl="2"/>
            <a:r>
              <a:rPr lang="en-US" altLang="zh-CN" smtClean="0"/>
              <a:t>Third level</a:t>
            </a:r>
            <a:endParaRPr lang="zh-CN" altLang="en-US" smtClean="0"/>
          </a:p>
          <a:p>
            <a:pPr lvl="3"/>
            <a:r>
              <a:rPr lang="en-US" altLang="zh-CN" smtClean="0"/>
              <a:t>Fourth level</a:t>
            </a:r>
            <a:endParaRPr lang="zh-CN" altLang="en-US" smtClean="0"/>
          </a:p>
          <a:p>
            <a:pPr lvl="4"/>
            <a:r>
              <a:rPr lang="en-US" altLang="zh-CN" smtClean="0"/>
              <a:t>Fifth level</a:t>
            </a:r>
            <a:endParaRPr lang="zh-CN" altLang="en-US" smtClean="0"/>
          </a:p>
        </p:txBody>
      </p:sp>
      <p:pic>
        <p:nvPicPr>
          <p:cNvPr id="9" name="图片 8"/>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625979" y="6318904"/>
            <a:ext cx="656462" cy="353512"/>
          </a:xfrm>
          <a:prstGeom prst="rect">
            <a:avLst/>
          </a:prstGeom>
        </p:spPr>
      </p:pic>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900" b="1">
          <a:solidFill>
            <a:srgbClr val="990000"/>
          </a:solidFill>
          <a:latin typeface="FrutigerNext LT Medium" pitchFamily="34" charset="0"/>
          <a:ea typeface="黑体" panose="02010609060101010101" pitchFamily="2"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2" charset="-122"/>
          <a:cs typeface="宋体" panose="02010600030101010101" pitchFamily="2"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2" charset="-122"/>
          <a:cs typeface="宋体" panose="02010600030101010101" pitchFamily="2"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2" charset="-122"/>
          <a:cs typeface="宋体" panose="02010600030101010101" pitchFamily="2"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2" charset="-122"/>
          <a:cs typeface="宋体" panose="02010600030101010101" pitchFamily="2" charset="-122"/>
        </a:defRPr>
      </a:lvl5pPr>
      <a:lvl6pPr marL="608330" algn="l" rtl="0" eaLnBrk="1" fontAlgn="base" hangingPunct="1">
        <a:spcBef>
          <a:spcPct val="0"/>
        </a:spcBef>
        <a:spcAft>
          <a:spcPct val="0"/>
        </a:spcAft>
        <a:defRPr sz="4300" b="1">
          <a:solidFill>
            <a:srgbClr val="990000"/>
          </a:solidFill>
          <a:latin typeface="FrutigerNext LT Medium" pitchFamily="34" charset="0"/>
          <a:ea typeface="华文细黑" panose="02010600040101010101" pitchFamily="2" charset="-122"/>
          <a:cs typeface="宋体" panose="02010600030101010101" pitchFamily="2" charset="-122"/>
        </a:defRPr>
      </a:lvl6pPr>
      <a:lvl7pPr marL="1216025" algn="l" rtl="0" eaLnBrk="1" fontAlgn="base" hangingPunct="1">
        <a:spcBef>
          <a:spcPct val="0"/>
        </a:spcBef>
        <a:spcAft>
          <a:spcPct val="0"/>
        </a:spcAft>
        <a:defRPr sz="4300" b="1">
          <a:solidFill>
            <a:srgbClr val="990000"/>
          </a:solidFill>
          <a:latin typeface="FrutigerNext LT Medium" pitchFamily="34" charset="0"/>
          <a:ea typeface="华文细黑" panose="02010600040101010101" pitchFamily="2" charset="-122"/>
          <a:cs typeface="宋体" panose="02010600030101010101" pitchFamily="2" charset="-122"/>
        </a:defRPr>
      </a:lvl7pPr>
      <a:lvl8pPr marL="1824355" algn="l" rtl="0" eaLnBrk="1" fontAlgn="base" hangingPunct="1">
        <a:spcBef>
          <a:spcPct val="0"/>
        </a:spcBef>
        <a:spcAft>
          <a:spcPct val="0"/>
        </a:spcAft>
        <a:defRPr sz="4300" b="1">
          <a:solidFill>
            <a:srgbClr val="990000"/>
          </a:solidFill>
          <a:latin typeface="FrutigerNext LT Medium" pitchFamily="34" charset="0"/>
          <a:ea typeface="华文细黑" panose="02010600040101010101" pitchFamily="2" charset="-122"/>
          <a:cs typeface="宋体" panose="02010600030101010101" pitchFamily="2" charset="-122"/>
        </a:defRPr>
      </a:lvl8pPr>
      <a:lvl9pPr marL="2432050" algn="l" rtl="0" eaLnBrk="1" fontAlgn="base" hangingPunct="1">
        <a:spcBef>
          <a:spcPct val="0"/>
        </a:spcBef>
        <a:spcAft>
          <a:spcPct val="0"/>
        </a:spcAft>
        <a:defRPr sz="4300" b="1">
          <a:solidFill>
            <a:srgbClr val="990000"/>
          </a:solidFill>
          <a:latin typeface="FrutigerNext LT Medium" pitchFamily="34" charset="0"/>
          <a:ea typeface="华文细黑" panose="02010600040101010101" pitchFamily="2" charset="-122"/>
          <a:cs typeface="宋体" panose="02010600030101010101" pitchFamily="2" charset="-122"/>
        </a:defRPr>
      </a:lvl9pPr>
    </p:titleStyle>
    <p:bodyStyle>
      <a:lvl1pPr marL="450215" indent="-450215" algn="l" rtl="0" eaLnBrk="0" fontAlgn="base" hangingPunct="0">
        <a:lnSpc>
          <a:spcPct val="140000"/>
        </a:lnSpc>
        <a:spcBef>
          <a:spcPct val="0"/>
        </a:spcBef>
        <a:spcAft>
          <a:spcPct val="0"/>
        </a:spcAft>
        <a:buClr>
          <a:srgbClr val="808080"/>
        </a:buClr>
        <a:buSzPct val="60000"/>
        <a:buFont typeface="Wingdings" panose="05000000000000000000" pitchFamily="2" charset="2"/>
        <a:buChar char="l"/>
        <a:defRPr sz="3200" b="1">
          <a:solidFill>
            <a:schemeClr val="tx1"/>
          </a:solidFill>
          <a:latin typeface="FrutigerNext LT Regular" pitchFamily="34" charset="0"/>
          <a:ea typeface="黑体" panose="02010609060101010101" pitchFamily="2" charset="-122"/>
          <a:cs typeface="+mn-cs"/>
        </a:defRPr>
      </a:lvl1pPr>
      <a:lvl2pPr marL="982345" indent="-374015" algn="l" rtl="0" eaLnBrk="0" fontAlgn="base" hangingPunct="0">
        <a:lnSpc>
          <a:spcPct val="140000"/>
        </a:lnSpc>
        <a:spcBef>
          <a:spcPct val="0"/>
        </a:spcBef>
        <a:spcAft>
          <a:spcPct val="0"/>
        </a:spcAft>
        <a:buSzPct val="50000"/>
        <a:buFont typeface="Wingdings" panose="05000000000000000000" pitchFamily="2" charset="2"/>
        <a:buChar char="p"/>
        <a:defRPr>
          <a:solidFill>
            <a:schemeClr val="tx1"/>
          </a:solidFill>
          <a:latin typeface="+mn-lt"/>
          <a:ea typeface="+mn-ea"/>
          <a:cs typeface="+mn-cs"/>
        </a:defRPr>
      </a:lvl2pPr>
      <a:lvl3pPr marL="1515110" indent="-297815" algn="l" rtl="0" eaLnBrk="0" fontAlgn="base" hangingPunct="0">
        <a:lnSpc>
          <a:spcPct val="140000"/>
        </a:lnSpc>
        <a:spcBef>
          <a:spcPct val="0"/>
        </a:spcBef>
        <a:spcAft>
          <a:spcPct val="0"/>
        </a:spcAft>
        <a:buSzPct val="50000"/>
        <a:buFont typeface="Wingdings" panose="05000000000000000000" pitchFamily="2" charset="2"/>
        <a:buChar char="n"/>
        <a:defRPr sz="2100">
          <a:solidFill>
            <a:schemeClr val="tx1"/>
          </a:solidFill>
          <a:latin typeface="FrutigerNext LT Regular" pitchFamily="34" charset="0"/>
          <a:ea typeface="+mn-ea"/>
          <a:cs typeface="+mn-cs"/>
        </a:defRPr>
      </a:lvl3pPr>
      <a:lvl4pPr marL="2123440" indent="-297815" algn="l" rtl="0" eaLnBrk="0" fontAlgn="base" hangingPunct="0">
        <a:lnSpc>
          <a:spcPct val="140000"/>
        </a:lnSpc>
        <a:spcBef>
          <a:spcPct val="0"/>
        </a:spcBef>
        <a:spcAft>
          <a:spcPct val="0"/>
        </a:spcAft>
        <a:buChar char="–"/>
        <a:defRPr sz="1900">
          <a:solidFill>
            <a:schemeClr val="tx1"/>
          </a:solidFill>
          <a:latin typeface="FrutigerNext LT Regular" pitchFamily="34" charset="0"/>
          <a:ea typeface="+mn-ea"/>
          <a:cs typeface="+mn-cs"/>
        </a:defRPr>
      </a:lvl4pPr>
      <a:lvl5pPr marL="2731770" indent="-297815" algn="l" rtl="0" eaLnBrk="0" fontAlgn="base" hangingPunct="0">
        <a:lnSpc>
          <a:spcPct val="140000"/>
        </a:lnSpc>
        <a:spcBef>
          <a:spcPct val="0"/>
        </a:spcBef>
        <a:spcAft>
          <a:spcPct val="0"/>
        </a:spcAft>
        <a:buFont typeface="Arial" panose="020B0604020202020204" pitchFamily="34" charset="0"/>
        <a:buChar char="~"/>
        <a:defRPr sz="1600">
          <a:solidFill>
            <a:schemeClr val="tx1"/>
          </a:solidFill>
          <a:latin typeface="FrutigerNext LT Regular" pitchFamily="34" charset="0"/>
          <a:ea typeface="+mn-ea"/>
          <a:cs typeface="+mn-cs"/>
        </a:defRPr>
      </a:lvl5pPr>
      <a:lvl6pPr marL="3343910" indent="-304165" algn="l" rtl="0" eaLnBrk="1" fontAlgn="base" hangingPunct="1">
        <a:spcBef>
          <a:spcPct val="20000"/>
        </a:spcBef>
        <a:spcAft>
          <a:spcPct val="0"/>
        </a:spcAft>
        <a:buFont typeface="Arial" panose="020B0604020202020204" pitchFamily="34" charset="0"/>
        <a:buChar char="~"/>
        <a:defRPr sz="2100">
          <a:solidFill>
            <a:schemeClr val="tx1"/>
          </a:solidFill>
          <a:latin typeface="+mn-lt"/>
          <a:ea typeface="+mn-ea"/>
          <a:cs typeface="+mn-cs"/>
        </a:defRPr>
      </a:lvl6pPr>
      <a:lvl7pPr marL="3952240" indent="-304165" algn="l" rtl="0" eaLnBrk="1" fontAlgn="base" hangingPunct="1">
        <a:spcBef>
          <a:spcPct val="20000"/>
        </a:spcBef>
        <a:spcAft>
          <a:spcPct val="0"/>
        </a:spcAft>
        <a:buFont typeface="Arial" panose="020B0604020202020204" pitchFamily="34" charset="0"/>
        <a:buChar char="~"/>
        <a:defRPr sz="2100">
          <a:solidFill>
            <a:schemeClr val="tx1"/>
          </a:solidFill>
          <a:latin typeface="+mn-lt"/>
          <a:ea typeface="+mn-ea"/>
          <a:cs typeface="+mn-cs"/>
        </a:defRPr>
      </a:lvl7pPr>
      <a:lvl8pPr marL="4559935" indent="-304165" algn="l" rtl="0" eaLnBrk="1" fontAlgn="base" hangingPunct="1">
        <a:spcBef>
          <a:spcPct val="20000"/>
        </a:spcBef>
        <a:spcAft>
          <a:spcPct val="0"/>
        </a:spcAft>
        <a:buFont typeface="Arial" panose="020B0604020202020204" pitchFamily="34" charset="0"/>
        <a:buChar char="~"/>
        <a:defRPr sz="2100">
          <a:solidFill>
            <a:schemeClr val="tx1"/>
          </a:solidFill>
          <a:latin typeface="+mn-lt"/>
          <a:ea typeface="+mn-ea"/>
          <a:cs typeface="+mn-cs"/>
        </a:defRPr>
      </a:lvl8pPr>
      <a:lvl9pPr marL="5168265" indent="-304165" algn="l" rtl="0" eaLnBrk="1" fontAlgn="base" hangingPunct="1">
        <a:spcBef>
          <a:spcPct val="20000"/>
        </a:spcBef>
        <a:spcAft>
          <a:spcPct val="0"/>
        </a:spcAft>
        <a:buFont typeface="Arial" panose="020B0604020202020204" pitchFamily="34" charset="0"/>
        <a:buChar char="~"/>
        <a:defRPr sz="2100">
          <a:solidFill>
            <a:schemeClr val="tx1"/>
          </a:solidFill>
          <a:latin typeface="+mn-lt"/>
          <a:ea typeface="+mn-ea"/>
          <a:cs typeface="+mn-cs"/>
        </a:defRPr>
      </a:lvl9pPr>
    </p:bodyStyle>
    <p:otherStyle>
      <a:defPPr>
        <a:defRPr lang="zh-CN"/>
      </a:defPPr>
      <a:lvl1pPr marL="0" algn="l" defTabSz="1216025" rtl="0" eaLnBrk="1" latinLnBrk="0" hangingPunct="1">
        <a:defRPr sz="2400" kern="1200">
          <a:solidFill>
            <a:schemeClr val="tx1"/>
          </a:solidFill>
          <a:latin typeface="+mn-lt"/>
          <a:ea typeface="+mn-ea"/>
          <a:cs typeface="+mn-cs"/>
        </a:defRPr>
      </a:lvl1pPr>
      <a:lvl2pPr marL="608330" algn="l" defTabSz="1216025" rtl="0" eaLnBrk="1" latinLnBrk="0" hangingPunct="1">
        <a:defRPr sz="2400" kern="1200">
          <a:solidFill>
            <a:schemeClr val="tx1"/>
          </a:solidFill>
          <a:latin typeface="+mn-lt"/>
          <a:ea typeface="+mn-ea"/>
          <a:cs typeface="+mn-cs"/>
        </a:defRPr>
      </a:lvl2pPr>
      <a:lvl3pPr marL="1216025" algn="l" defTabSz="1216025" rtl="0" eaLnBrk="1" latinLnBrk="0" hangingPunct="1">
        <a:defRPr sz="2400" kern="1200">
          <a:solidFill>
            <a:schemeClr val="tx1"/>
          </a:solidFill>
          <a:latin typeface="+mn-lt"/>
          <a:ea typeface="+mn-ea"/>
          <a:cs typeface="+mn-cs"/>
        </a:defRPr>
      </a:lvl3pPr>
      <a:lvl4pPr marL="1824355" algn="l" defTabSz="1216025" rtl="0" eaLnBrk="1" latinLnBrk="0" hangingPunct="1">
        <a:defRPr sz="2400" kern="1200">
          <a:solidFill>
            <a:schemeClr val="tx1"/>
          </a:solidFill>
          <a:latin typeface="+mn-lt"/>
          <a:ea typeface="+mn-ea"/>
          <a:cs typeface="+mn-cs"/>
        </a:defRPr>
      </a:lvl4pPr>
      <a:lvl5pPr marL="2432050" algn="l" defTabSz="1216025" rtl="0" eaLnBrk="1" latinLnBrk="0" hangingPunct="1">
        <a:defRPr sz="2400" kern="1200">
          <a:solidFill>
            <a:schemeClr val="tx1"/>
          </a:solidFill>
          <a:latin typeface="+mn-lt"/>
          <a:ea typeface="+mn-ea"/>
          <a:cs typeface="+mn-cs"/>
        </a:defRPr>
      </a:lvl5pPr>
      <a:lvl6pPr marL="3040380" algn="l" defTabSz="1216025" rtl="0" eaLnBrk="1" latinLnBrk="0" hangingPunct="1">
        <a:defRPr sz="2400" kern="1200">
          <a:solidFill>
            <a:schemeClr val="tx1"/>
          </a:solidFill>
          <a:latin typeface="+mn-lt"/>
          <a:ea typeface="+mn-ea"/>
          <a:cs typeface="+mn-cs"/>
        </a:defRPr>
      </a:lvl6pPr>
      <a:lvl7pPr marL="3648075" algn="l" defTabSz="1216025" rtl="0" eaLnBrk="1" latinLnBrk="0" hangingPunct="1">
        <a:defRPr sz="2400" kern="1200">
          <a:solidFill>
            <a:schemeClr val="tx1"/>
          </a:solidFill>
          <a:latin typeface="+mn-lt"/>
          <a:ea typeface="+mn-ea"/>
          <a:cs typeface="+mn-cs"/>
        </a:defRPr>
      </a:lvl7pPr>
      <a:lvl8pPr marL="4256405" algn="l" defTabSz="1216025" rtl="0" eaLnBrk="1" latinLnBrk="0" hangingPunct="1">
        <a:defRPr sz="2400" kern="1200">
          <a:solidFill>
            <a:schemeClr val="tx1"/>
          </a:solidFill>
          <a:latin typeface="+mn-lt"/>
          <a:ea typeface="+mn-ea"/>
          <a:cs typeface="+mn-cs"/>
        </a:defRPr>
      </a:lvl8pPr>
      <a:lvl9pPr marL="4864100" algn="l" defTabSz="1216025" rtl="0" eaLnBrk="1" latinLnBrk="0" hangingPunct="1">
        <a:defRPr sz="24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50000"/>
          </a:schemeClr>
        </a:solidFill>
        <a:effectLst/>
      </p:bgPr>
    </p:bg>
    <p:spTree>
      <p:nvGrpSpPr>
        <p:cNvPr id="1" name=""/>
        <p:cNvGrpSpPr/>
        <p:nvPr/>
      </p:nvGrpSpPr>
      <p:grpSpPr>
        <a:xfrm>
          <a:off x="0" y="0"/>
          <a:ext cx="0" cy="0"/>
          <a:chOff x="0" y="0"/>
          <a:chExt cx="0" cy="0"/>
        </a:xfrm>
      </p:grpSpPr>
      <p:pic>
        <p:nvPicPr>
          <p:cNvPr id="5" name="图片 6"/>
          <p:cNvPicPr>
            <a:picLocks noChangeAspect="1"/>
          </p:cNvPicPr>
          <p:nvPr userDrawn="1"/>
        </p:nvPicPr>
        <p:blipFill>
          <a:blip r:embed="rId5" cstate="print"/>
          <a:srcRect/>
          <a:stretch>
            <a:fillRect/>
          </a:stretch>
        </p:blipFill>
        <p:spPr bwMode="auto">
          <a:xfrm>
            <a:off x="0" y="0"/>
            <a:ext cx="12193588" cy="6858000"/>
          </a:xfrm>
          <a:prstGeom prst="rect">
            <a:avLst/>
          </a:prstGeom>
          <a:noFill/>
          <a:ln w="9525">
            <a:noFill/>
            <a:miter lim="800000"/>
            <a:headEnd/>
            <a:tailEnd/>
          </a:ln>
        </p:spPr>
      </p:pic>
      <p:sp>
        <p:nvSpPr>
          <p:cNvPr id="11344" name="Text Box 80"/>
          <p:cNvSpPr txBox="1">
            <a:spLocks noChangeArrowheads="1"/>
          </p:cNvSpPr>
          <p:nvPr/>
        </p:nvSpPr>
        <p:spPr bwMode="auto">
          <a:xfrm>
            <a:off x="4613279" y="2616214"/>
            <a:ext cx="3242768" cy="8309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91294" tIns="45647" rIns="91294" bIns="45647">
            <a:spAutoFit/>
          </a:bodyPr>
          <a:lstStyle/>
          <a:p>
            <a:pPr eaLnBrk="0" hangingPunct="0"/>
            <a:r>
              <a:rPr lang="en-US" altLang="zh-CN" sz="4800" dirty="0">
                <a:solidFill>
                  <a:srgbClr val="990000"/>
                </a:solidFill>
                <a:latin typeface="FrutigerNext LT Medium" pitchFamily="34" charset="0"/>
                <a:ea typeface="MS PGothic" panose="020B0600070205080204" pitchFamily="34" charset="-128"/>
              </a:rPr>
              <a:t>Thank you</a:t>
            </a:r>
            <a:endParaRPr lang="en-US" altLang="zh-CN" sz="4800" dirty="0">
              <a:solidFill>
                <a:srgbClr val="990000"/>
              </a:solidFill>
              <a:latin typeface="FrutigerNext LT Medium" pitchFamily="34" charset="0"/>
              <a:ea typeface="MS PGothic" panose="020B0600070205080204" pitchFamily="34" charset="-128"/>
            </a:endParaRPr>
          </a:p>
        </p:txBody>
      </p:sp>
      <p:sp>
        <p:nvSpPr>
          <p:cNvPr id="11345" name="Text Box 81"/>
          <p:cNvSpPr txBox="1">
            <a:spLocks noChangeArrowheads="1"/>
          </p:cNvSpPr>
          <p:nvPr/>
        </p:nvSpPr>
        <p:spPr bwMode="auto">
          <a:xfrm>
            <a:off x="4633915" y="3409951"/>
            <a:ext cx="3194374" cy="523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91294" tIns="45647" rIns="91294" bIns="45647">
            <a:spAutoFit/>
          </a:bodyPr>
          <a:lstStyle/>
          <a:p>
            <a:pPr eaLnBrk="0" hangingPunct="0"/>
            <a:r>
              <a:rPr lang="en-US" altLang="zh-CN" sz="2800" dirty="0">
                <a:solidFill>
                  <a:srgbClr val="666666"/>
                </a:solidFill>
                <a:latin typeface="FrutigerNext LT Regular" pitchFamily="34" charset="0"/>
                <a:ea typeface="MS PGothic" panose="020B0600070205080204" pitchFamily="34" charset="-128"/>
              </a:rPr>
              <a:t>www.huawei.com</a:t>
            </a:r>
            <a:endParaRPr lang="en-US" altLang="zh-CN" sz="2300" dirty="0">
              <a:solidFill>
                <a:srgbClr val="990000"/>
              </a:solidFill>
              <a:latin typeface="FrutigerNext LT Regular" pitchFamily="34" charset="0"/>
              <a:ea typeface="MS PGothic" panose="020B0600070205080204" pitchFamily="34" charset="-128"/>
            </a:endParaRPr>
          </a:p>
        </p:txBody>
      </p:sp>
    </p:spTree>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mj-lt"/>
          <a:ea typeface="+mj-ea"/>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2pPr>
      <a:lvl3pPr algn="l" rtl="0" eaLnBrk="0" fontAlgn="base" hangingPunct="0">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3pPr>
      <a:lvl4pPr algn="l" rtl="0" eaLnBrk="0" fontAlgn="base" hangingPunct="0">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4pPr>
      <a:lvl5pPr algn="l" rtl="0" eaLnBrk="0" fontAlgn="base" hangingPunct="0">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5pPr>
      <a:lvl6pPr marL="456565"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6pPr>
      <a:lvl7pPr marL="91313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7pPr>
      <a:lvl8pPr marL="1369695"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8pPr>
      <a:lvl9pPr marL="182626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9pPr>
    </p:titleStyle>
    <p:bodyStyle>
      <a:lvl1pPr marL="342265" indent="-342265"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1680" indent="-285115"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cs typeface="+mn-cs"/>
        </a:defRPr>
      </a:lvl2pPr>
      <a:lvl3pPr marL="1141095" indent="-227965"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597660" indent="-227965" algn="l" rtl="0" eaLnBrk="0" fontAlgn="base" hangingPunct="0">
        <a:spcBef>
          <a:spcPct val="20000"/>
        </a:spcBef>
        <a:spcAft>
          <a:spcPct val="0"/>
        </a:spcAft>
        <a:buChar char="–"/>
        <a:defRPr sz="1600">
          <a:solidFill>
            <a:schemeClr val="tx1"/>
          </a:solidFill>
          <a:latin typeface="+mn-lt"/>
          <a:ea typeface="+mn-ea"/>
          <a:cs typeface="+mn-cs"/>
        </a:defRPr>
      </a:lvl4pPr>
      <a:lvl5pPr marL="2054225" indent="-227965"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cs typeface="+mn-cs"/>
        </a:defRPr>
      </a:lvl5pPr>
      <a:lvl6pPr marL="2510790"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6pPr>
      <a:lvl7pPr marL="2967355"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7pPr>
      <a:lvl8pPr marL="3423920"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8pPr>
      <a:lvl9pPr marL="3879850"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9pPr>
    </p:bodyStyle>
    <p:otherStyle>
      <a:defPPr>
        <a:defRPr lang="zh-CN"/>
      </a:defPPr>
      <a:lvl1pPr marL="0" algn="l" defTabSz="913130" rtl="0" eaLnBrk="1" latinLnBrk="0" hangingPunct="1">
        <a:defRPr sz="1700" kern="1200">
          <a:solidFill>
            <a:schemeClr val="tx1"/>
          </a:solidFill>
          <a:latin typeface="+mn-lt"/>
          <a:ea typeface="+mn-ea"/>
          <a:cs typeface="+mn-cs"/>
        </a:defRPr>
      </a:lvl1pPr>
      <a:lvl2pPr marL="456565" algn="l" defTabSz="913130" rtl="0" eaLnBrk="1" latinLnBrk="0" hangingPunct="1">
        <a:defRPr sz="1700" kern="1200">
          <a:solidFill>
            <a:schemeClr val="tx1"/>
          </a:solidFill>
          <a:latin typeface="+mn-lt"/>
          <a:ea typeface="+mn-ea"/>
          <a:cs typeface="+mn-cs"/>
        </a:defRPr>
      </a:lvl2pPr>
      <a:lvl3pPr marL="913130" algn="l" defTabSz="913130" rtl="0" eaLnBrk="1" latinLnBrk="0" hangingPunct="1">
        <a:defRPr sz="1700" kern="1200">
          <a:solidFill>
            <a:schemeClr val="tx1"/>
          </a:solidFill>
          <a:latin typeface="+mn-lt"/>
          <a:ea typeface="+mn-ea"/>
          <a:cs typeface="+mn-cs"/>
        </a:defRPr>
      </a:lvl3pPr>
      <a:lvl4pPr marL="1369695" algn="l" defTabSz="913130" rtl="0" eaLnBrk="1" latinLnBrk="0" hangingPunct="1">
        <a:defRPr sz="1700" kern="1200">
          <a:solidFill>
            <a:schemeClr val="tx1"/>
          </a:solidFill>
          <a:latin typeface="+mn-lt"/>
          <a:ea typeface="+mn-ea"/>
          <a:cs typeface="+mn-cs"/>
        </a:defRPr>
      </a:lvl4pPr>
      <a:lvl5pPr marL="1826260" algn="l" defTabSz="913130" rtl="0" eaLnBrk="1" latinLnBrk="0" hangingPunct="1">
        <a:defRPr sz="1700" kern="1200">
          <a:solidFill>
            <a:schemeClr val="tx1"/>
          </a:solidFill>
          <a:latin typeface="+mn-lt"/>
          <a:ea typeface="+mn-ea"/>
          <a:cs typeface="+mn-cs"/>
        </a:defRPr>
      </a:lvl5pPr>
      <a:lvl6pPr marL="2282190" algn="l" defTabSz="913130" rtl="0" eaLnBrk="1" latinLnBrk="0" hangingPunct="1">
        <a:defRPr sz="1700" kern="1200">
          <a:solidFill>
            <a:schemeClr val="tx1"/>
          </a:solidFill>
          <a:latin typeface="+mn-lt"/>
          <a:ea typeface="+mn-ea"/>
          <a:cs typeface="+mn-cs"/>
        </a:defRPr>
      </a:lvl6pPr>
      <a:lvl7pPr marL="2738755" algn="l" defTabSz="913130" rtl="0" eaLnBrk="1" latinLnBrk="0" hangingPunct="1">
        <a:defRPr sz="1700" kern="1200">
          <a:solidFill>
            <a:schemeClr val="tx1"/>
          </a:solidFill>
          <a:latin typeface="+mn-lt"/>
          <a:ea typeface="+mn-ea"/>
          <a:cs typeface="+mn-cs"/>
        </a:defRPr>
      </a:lvl7pPr>
      <a:lvl8pPr marL="3195320" algn="l" defTabSz="913130" rtl="0" eaLnBrk="1" latinLnBrk="0" hangingPunct="1">
        <a:defRPr sz="1700" kern="1200">
          <a:solidFill>
            <a:schemeClr val="tx1"/>
          </a:solidFill>
          <a:latin typeface="+mn-lt"/>
          <a:ea typeface="+mn-ea"/>
          <a:cs typeface="+mn-cs"/>
        </a:defRPr>
      </a:lvl8pPr>
      <a:lvl9pPr marL="3651885" algn="l" defTabSz="913130" rtl="0" eaLnBrk="1" latinLnBrk="0" hangingPunct="1">
        <a:defRPr sz="17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50000"/>
          </a:schemeClr>
        </a:solidFill>
        <a:effectLst/>
      </p:bgPr>
    </p:bg>
    <p:spTree>
      <p:nvGrpSpPr>
        <p:cNvPr id="1" name=""/>
        <p:cNvGrpSpPr/>
        <p:nvPr/>
      </p:nvGrpSpPr>
      <p:grpSpPr>
        <a:xfrm>
          <a:off x="0" y="0"/>
          <a:ext cx="0" cy="0"/>
          <a:chOff x="0" y="0"/>
          <a:chExt cx="0" cy="0"/>
        </a:xfrm>
      </p:grpSpPr>
      <p:sp>
        <p:nvSpPr>
          <p:cNvPr id="5" name="矩形 4"/>
          <p:cNvSpPr/>
          <p:nvPr userDrawn="1"/>
        </p:nvSpPr>
        <p:spPr>
          <a:xfrm>
            <a:off x="1588" y="6349"/>
            <a:ext cx="12193589" cy="6851651"/>
          </a:xfrm>
          <a:prstGeom prst="rect">
            <a:avLst/>
          </a:prstGeom>
          <a:blipFill dpi="0" rotWithShape="1">
            <a:blip r:embed="rId19" cstate="print">
              <a:duotone>
                <a:prstClr val="black"/>
                <a:schemeClr val="accent4">
                  <a:tint val="45000"/>
                  <a:satMod val="400000"/>
                </a:schemeClr>
              </a:duotone>
              <a:extLst>
                <a:ext uri="{BEBA8EAE-BF5A-486C-A8C5-ECC9F3942E4B}">
                  <a14:imgProps xmlns:a14="http://schemas.microsoft.com/office/drawing/2010/main">
                    <a14:imgLayer r:embed="rId20">
                      <a14:imgEffect>
                        <a14:brightnessContrast brigh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14" tIns="45707" rIns="91414" bIns="45707" rtlCol="0" anchor="ctr"/>
          <a:lstStyle/>
          <a:p>
            <a:pPr algn="ctr"/>
            <a:endParaRPr lang="zh-CN" altLang="en-US">
              <a:solidFill>
                <a:prstClr val="white"/>
              </a:solidFill>
            </a:endParaRPr>
          </a:p>
        </p:txBody>
      </p:sp>
      <p:sp>
        <p:nvSpPr>
          <p:cNvPr id="1470550" name="Rectangle 86"/>
          <p:cNvSpPr>
            <a:spLocks noChangeArrowheads="1"/>
          </p:cNvSpPr>
          <p:nvPr userDrawn="1"/>
        </p:nvSpPr>
        <p:spPr bwMode="auto">
          <a:xfrm>
            <a:off x="366713" y="6396040"/>
            <a:ext cx="1409700" cy="461963"/>
          </a:xfrm>
          <a:prstGeom prst="rect">
            <a:avLst/>
          </a:prstGeom>
          <a:noFill/>
          <a:ln w="9525">
            <a:noFill/>
            <a:miter lim="800000"/>
          </a:ln>
          <a:effectLst/>
        </p:spPr>
        <p:txBody>
          <a:bodyPr lIns="0" tIns="0" rIns="0" bIns="0"/>
          <a:lstStyle/>
          <a:p>
            <a:pPr defTabSz="784225" eaLnBrk="0" hangingPunct="0">
              <a:lnSpc>
                <a:spcPct val="85000"/>
              </a:lnSpc>
            </a:pPr>
            <a:endParaRPr lang="de-DE" sz="900" dirty="0">
              <a:solidFill>
                <a:srgbClr val="000000"/>
              </a:solidFill>
              <a:latin typeface="FrutigerNext LT Light" pitchFamily="34" charset="0"/>
              <a:ea typeface="MS PGothic" panose="020B0600070205080204" pitchFamily="34" charset="-128"/>
            </a:endParaRPr>
          </a:p>
          <a:p>
            <a:pPr defTabSz="784225" eaLnBrk="0" hangingPunct="0">
              <a:lnSpc>
                <a:spcPct val="85000"/>
              </a:lnSpc>
            </a:pPr>
            <a:r>
              <a:rPr lang="de-DE" sz="900" dirty="0">
                <a:solidFill>
                  <a:srgbClr val="000000"/>
                </a:solidFill>
                <a:latin typeface="FrutigerNext LT Light" pitchFamily="34" charset="0"/>
                <a:ea typeface="MS PGothic" panose="020B0600070205080204" pitchFamily="34" charset="-128"/>
              </a:rPr>
              <a:t>Page </a:t>
            </a:r>
            <a:fld id="{E68EC476-442B-4BB7-9603-F1440C241F3D}" type="slidenum">
              <a:rPr lang="de-DE" sz="900" dirty="0">
                <a:solidFill>
                  <a:srgbClr val="000000"/>
                </a:solidFill>
                <a:latin typeface="FrutigerNext LT Light" pitchFamily="34" charset="0"/>
                <a:ea typeface="MS PGothic" panose="020B0600070205080204" pitchFamily="34" charset="-128"/>
              </a:rPr>
            </a:fld>
            <a:endParaRPr lang="en-GB" sz="900" dirty="0">
              <a:solidFill>
                <a:srgbClr val="000000"/>
              </a:solidFill>
              <a:latin typeface="FrutigerNext LT Light" pitchFamily="34" charset="0"/>
              <a:ea typeface="MS PGothic" panose="020B0600070205080204" pitchFamily="34" charset="-128"/>
            </a:endParaRPr>
          </a:p>
        </p:txBody>
      </p:sp>
      <p:pic>
        <p:nvPicPr>
          <p:cNvPr id="1470551" name="Picture 87" descr="图片3副本"/>
          <p:cNvPicPr>
            <a:picLocks noChangeAspect="1" noChangeArrowheads="1"/>
          </p:cNvPicPr>
          <p:nvPr userDrawn="1"/>
        </p:nvPicPr>
        <p:blipFill>
          <a:blip r:embed="rId21" cstate="print"/>
          <a:srcRect/>
          <a:stretch>
            <a:fillRect/>
          </a:stretch>
        </p:blipFill>
        <p:spPr bwMode="auto">
          <a:xfrm>
            <a:off x="10182226" y="6386515"/>
            <a:ext cx="1295400" cy="307975"/>
          </a:xfrm>
          <a:prstGeom prst="rect">
            <a:avLst/>
          </a:prstGeom>
          <a:noFill/>
        </p:spPr>
      </p:pic>
      <p:sp>
        <p:nvSpPr>
          <p:cNvPr id="63" name="Text Box 5"/>
          <p:cNvSpPr txBox="1">
            <a:spLocks noChangeArrowheads="1"/>
          </p:cNvSpPr>
          <p:nvPr userDrawn="1"/>
        </p:nvSpPr>
        <p:spPr bwMode="auto">
          <a:xfrm>
            <a:off x="4683123" y="6478588"/>
            <a:ext cx="2993455" cy="20518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91414"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400" fontAlgn="auto">
              <a:spcBef>
                <a:spcPts val="0"/>
              </a:spcBef>
              <a:spcAft>
                <a:spcPts val="0"/>
              </a:spcAft>
              <a:defRPr/>
            </a:pPr>
            <a:r>
              <a:rPr lang="en-US" altLang="zh-CN" sz="1300" kern="0" dirty="0" smtClean="0">
                <a:solidFill>
                  <a:srgbClr val="000000">
                    <a:lumMod val="65000"/>
                    <a:lumOff val="35000"/>
                  </a:srgbClr>
                </a:solidFill>
                <a:latin typeface="FrutigerNext LT Light" pitchFamily="34" charset="0"/>
                <a:ea typeface="MS PGothic" panose="020B0600070205080204" pitchFamily="34" charset="-128"/>
              </a:rPr>
              <a:t>HUAWEI TECHNOLOGIES CO., LTD.</a:t>
            </a:r>
            <a:endParaRPr lang="en-US" altLang="zh-CN" sz="1300" kern="0" dirty="0" smtClean="0">
              <a:solidFill>
                <a:srgbClr val="000000">
                  <a:lumMod val="65000"/>
                  <a:lumOff val="35000"/>
                </a:srgbClr>
              </a:solidFill>
              <a:latin typeface="FrutigerNext LT Light" pitchFamily="34" charset="0"/>
              <a:ea typeface="MS PGothic" panose="020B0600070205080204" pitchFamily="34" charset="-128"/>
            </a:endParaRPr>
          </a:p>
        </p:txBody>
      </p:sp>
    </p:spTree>
  </p:cSld>
  <p:clrMap bg1="lt1" tx1="dk1" bg2="lt2" tx2="dk2" accent1="accent1" accent2="accent2" accent3="accent3" accent4="accent4" accent5="accent5" accent6="accent6" hlink="hlink" folHlink="folHlink"/>
  <p:sldLayoutIdLst>
    <p:sldLayoutId id="2147483986" r:id="rId1"/>
    <p:sldLayoutId id="2147483987" r:id="rId2"/>
    <p:sldLayoutId id="2147483988" r:id="rId3"/>
    <p:sldLayoutId id="2147483989" r:id="rId4"/>
    <p:sldLayoutId id="2147483990" r:id="rId5"/>
    <p:sldLayoutId id="2147483991" r:id="rId6"/>
    <p:sldLayoutId id="2147483992" r:id="rId7"/>
    <p:sldLayoutId id="2147483993" r:id="rId8"/>
    <p:sldLayoutId id="2147483994" r:id="rId9"/>
    <p:sldLayoutId id="2147483995" r:id="rId10"/>
    <p:sldLayoutId id="2147483996" r:id="rId11"/>
    <p:sldLayoutId id="2147483997" r:id="rId12"/>
    <p:sldLayoutId id="2147483998" r:id="rId13"/>
    <p:sldLayoutId id="2147483999" r:id="rId14"/>
    <p:sldLayoutId id="2147484000" r:id="rId15"/>
    <p:sldLayoutId id="2147484001" r:id="rId16"/>
    <p:sldLayoutId id="2147484002" r:id="rId17"/>
    <p:sldLayoutId id="2147484003" r:id="rId18"/>
  </p:sldLayoutIdLst>
  <p:timing>
    <p:tnLst>
      <p:par>
        <p:cTn id="1" dur="indefinite" restart="never" nodeType="tmRoot"/>
      </p:par>
    </p:tnLst>
  </p:timing>
  <p:hf sldNum="0" hdr="0" ftr="0"/>
  <p:txStyles>
    <p:title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7pPr>
      <a:lvl8pPr marL="1370965"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8pPr>
      <a:lvl9pPr marL="1828165"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9pPr>
    </p:titleStyle>
    <p:body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000">
          <a:solidFill>
            <a:schemeClr val="tx1"/>
          </a:solidFill>
          <a:latin typeface="+mn-lt"/>
          <a:ea typeface="+mn-ea"/>
          <a:cs typeface="+mn-cs"/>
        </a:defRPr>
      </a:lvl2pPr>
      <a:lvl3pPr marL="1142365"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9565" indent="-228600" algn="l" rtl="0" eaLnBrk="1" fontAlgn="base" hangingPunct="1">
        <a:spcBef>
          <a:spcPct val="20000"/>
        </a:spcBef>
        <a:spcAft>
          <a:spcPct val="0"/>
        </a:spcAft>
        <a:buChar char="–"/>
        <a:defRPr sz="1600">
          <a:solidFill>
            <a:schemeClr val="tx1"/>
          </a:solidFill>
          <a:latin typeface="+mn-lt"/>
          <a:ea typeface="+mn-ea"/>
          <a:cs typeface="+mn-cs"/>
        </a:defRPr>
      </a:lvl4pPr>
      <a:lvl5pPr marL="2056765"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5pPr>
      <a:lvl6pPr marL="2513965"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6pPr>
      <a:lvl7pPr marL="2971165"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7pPr>
      <a:lvl8pPr marL="342773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8pPr>
      <a:lvl9pPr marL="388493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700" kern="1200">
          <a:solidFill>
            <a:schemeClr val="tx1"/>
          </a:solidFill>
          <a:latin typeface="+mn-lt"/>
          <a:ea typeface="+mn-ea"/>
          <a:cs typeface="+mn-cs"/>
        </a:defRPr>
      </a:lvl1pPr>
      <a:lvl2pPr marL="457200" algn="l" defTabSz="914400" rtl="0" eaLnBrk="1" latinLnBrk="0" hangingPunct="1">
        <a:defRPr sz="1700" kern="1200">
          <a:solidFill>
            <a:schemeClr val="tx1"/>
          </a:solidFill>
          <a:latin typeface="+mn-lt"/>
          <a:ea typeface="+mn-ea"/>
          <a:cs typeface="+mn-cs"/>
        </a:defRPr>
      </a:lvl2pPr>
      <a:lvl3pPr marL="914400" algn="l" defTabSz="914400" rtl="0" eaLnBrk="1" latinLnBrk="0" hangingPunct="1">
        <a:defRPr sz="1700" kern="1200">
          <a:solidFill>
            <a:schemeClr val="tx1"/>
          </a:solidFill>
          <a:latin typeface="+mn-lt"/>
          <a:ea typeface="+mn-ea"/>
          <a:cs typeface="+mn-cs"/>
        </a:defRPr>
      </a:lvl3pPr>
      <a:lvl4pPr marL="1370965" algn="l" defTabSz="914400" rtl="0" eaLnBrk="1" latinLnBrk="0" hangingPunct="1">
        <a:defRPr sz="1700" kern="1200">
          <a:solidFill>
            <a:schemeClr val="tx1"/>
          </a:solidFill>
          <a:latin typeface="+mn-lt"/>
          <a:ea typeface="+mn-ea"/>
          <a:cs typeface="+mn-cs"/>
        </a:defRPr>
      </a:lvl4pPr>
      <a:lvl5pPr marL="1828165" algn="l" defTabSz="914400" rtl="0" eaLnBrk="1" latinLnBrk="0" hangingPunct="1">
        <a:defRPr sz="1700" kern="1200">
          <a:solidFill>
            <a:schemeClr val="tx1"/>
          </a:solidFill>
          <a:latin typeface="+mn-lt"/>
          <a:ea typeface="+mn-ea"/>
          <a:cs typeface="+mn-cs"/>
        </a:defRPr>
      </a:lvl5pPr>
      <a:lvl6pPr marL="2285365" algn="l" defTabSz="914400" rtl="0" eaLnBrk="1" latinLnBrk="0" hangingPunct="1">
        <a:defRPr sz="1700" kern="1200">
          <a:solidFill>
            <a:schemeClr val="tx1"/>
          </a:solidFill>
          <a:latin typeface="+mn-lt"/>
          <a:ea typeface="+mn-ea"/>
          <a:cs typeface="+mn-cs"/>
        </a:defRPr>
      </a:lvl6pPr>
      <a:lvl7pPr marL="2742565" algn="l" defTabSz="914400" rtl="0" eaLnBrk="1" latinLnBrk="0" hangingPunct="1">
        <a:defRPr sz="1700" kern="1200">
          <a:solidFill>
            <a:schemeClr val="tx1"/>
          </a:solidFill>
          <a:latin typeface="+mn-lt"/>
          <a:ea typeface="+mn-ea"/>
          <a:cs typeface="+mn-cs"/>
        </a:defRPr>
      </a:lvl7pPr>
      <a:lvl8pPr marL="3199765" algn="l" defTabSz="914400" rtl="0" eaLnBrk="1" latinLnBrk="0" hangingPunct="1">
        <a:defRPr sz="1700" kern="1200">
          <a:solidFill>
            <a:schemeClr val="tx1"/>
          </a:solidFill>
          <a:latin typeface="+mn-lt"/>
          <a:ea typeface="+mn-ea"/>
          <a:cs typeface="+mn-cs"/>
        </a:defRPr>
      </a:lvl8pPr>
      <a:lvl9pPr marL="3656330" algn="l" defTabSz="914400" rtl="0" eaLnBrk="1" latinLnBrk="0" hangingPunct="1">
        <a:defRPr sz="17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50000"/>
          </a:schemeClr>
        </a:solidFill>
        <a:effectLst/>
      </p:bgPr>
    </p:bg>
    <p:spTree>
      <p:nvGrpSpPr>
        <p:cNvPr id="1" name=""/>
        <p:cNvGrpSpPr/>
        <p:nvPr/>
      </p:nvGrpSpPr>
      <p:grpSpPr>
        <a:xfrm>
          <a:off x="0" y="0"/>
          <a:ext cx="0" cy="0"/>
          <a:chOff x="0" y="0"/>
          <a:chExt cx="0" cy="0"/>
        </a:xfrm>
      </p:grpSpPr>
      <p:grpSp>
        <p:nvGrpSpPr>
          <p:cNvPr id="2" name="组合 13"/>
          <p:cNvGrpSpPr/>
          <p:nvPr/>
        </p:nvGrpSpPr>
        <p:grpSpPr>
          <a:xfrm>
            <a:off x="0" y="6783917"/>
            <a:ext cx="12195175" cy="74083"/>
            <a:chOff x="0" y="5087938"/>
            <a:chExt cx="9144000" cy="55562"/>
          </a:xfrm>
        </p:grpSpPr>
        <p:pic>
          <p:nvPicPr>
            <p:cNvPr id="13" name="Picture 2" descr="E:\01 日常工作\10 多媒体\PPT内部汇报用模板\红条.jpg"/>
            <p:cNvPicPr>
              <a:picLocks noChangeAspect="1" noChangeArrowheads="1"/>
            </p:cNvPicPr>
            <p:nvPr userDrawn="1"/>
          </p:nvPicPr>
          <p:blipFill>
            <a:blip r:embed="rId22" cstate="print"/>
            <a:srcRect r="5813"/>
            <a:stretch>
              <a:fillRect/>
            </a:stretch>
          </p:blipFill>
          <p:spPr bwMode="auto">
            <a:xfrm>
              <a:off x="0" y="5087938"/>
              <a:ext cx="8616950" cy="55562"/>
            </a:xfrm>
            <a:prstGeom prst="rect">
              <a:avLst/>
            </a:prstGeom>
            <a:noFill/>
          </p:spPr>
        </p:pic>
        <p:pic>
          <p:nvPicPr>
            <p:cNvPr id="86" name="Picture 2" descr="E:\01 日常工作\10 多媒体\PPT内部汇报用模板\红条.jpg"/>
            <p:cNvPicPr>
              <a:picLocks noChangeAspect="1" noChangeArrowheads="1"/>
            </p:cNvPicPr>
            <p:nvPr userDrawn="1"/>
          </p:nvPicPr>
          <p:blipFill>
            <a:blip r:embed="rId22" cstate="print"/>
            <a:srcRect r="5813"/>
            <a:stretch>
              <a:fillRect/>
            </a:stretch>
          </p:blipFill>
          <p:spPr bwMode="auto">
            <a:xfrm>
              <a:off x="527050" y="5087938"/>
              <a:ext cx="8616950" cy="55562"/>
            </a:xfrm>
            <a:prstGeom prst="rect">
              <a:avLst/>
            </a:prstGeom>
            <a:noFill/>
          </p:spPr>
        </p:pic>
      </p:grpSp>
      <p:pic>
        <p:nvPicPr>
          <p:cNvPr id="9" name="Picture 2" descr="C:\Users\z00124665\Desktop\HW LOGO(横版）.png"/>
          <p:cNvPicPr>
            <a:picLocks noChangeAspect="1" noChangeArrowheads="1"/>
          </p:cNvPicPr>
          <p:nvPr/>
        </p:nvPicPr>
        <p:blipFill>
          <a:blip r:embed="rId23" cstate="screen"/>
          <a:srcRect/>
          <a:stretch>
            <a:fillRect/>
          </a:stretch>
        </p:blipFill>
        <p:spPr bwMode="auto">
          <a:xfrm>
            <a:off x="10091181" y="6250583"/>
            <a:ext cx="1667302" cy="406032"/>
          </a:xfrm>
          <a:prstGeom prst="rect">
            <a:avLst/>
          </a:prstGeom>
          <a:noFill/>
        </p:spPr>
      </p:pic>
      <p:sp>
        <p:nvSpPr>
          <p:cNvPr id="12" name="Rectangle 5"/>
          <p:cNvSpPr>
            <a:spLocks noChangeArrowheads="1"/>
          </p:cNvSpPr>
          <p:nvPr/>
        </p:nvSpPr>
        <p:spPr bwMode="auto">
          <a:xfrm>
            <a:off x="4055122" y="6500806"/>
            <a:ext cx="362834" cy="261257"/>
          </a:xfrm>
          <a:prstGeom prst="rect">
            <a:avLst/>
          </a:prstGeom>
          <a:noFill/>
          <a:ln w="9525">
            <a:noFill/>
            <a:miter lim="800000"/>
          </a:ln>
        </p:spPr>
        <p:txBody>
          <a:bodyPr lIns="0" tIns="0" rIns="0" bIns="0"/>
          <a:lstStyle/>
          <a:p>
            <a:pPr eaLnBrk="0" hangingPunct="0">
              <a:lnSpc>
                <a:spcPct val="85000"/>
              </a:lnSpc>
              <a:defRPr/>
            </a:pPr>
            <a:fld id="{F350CB96-EF0E-44F1-90D2-2D2DCEB1810F}" type="slidenum">
              <a:rPr lang="de-DE" altLang="zh-CN" sz="1200" smtClean="0">
                <a:solidFill>
                  <a:srgbClr val="FFFFFF">
                    <a:lumMod val="65000"/>
                  </a:srgbClr>
                </a:solidFill>
                <a:latin typeface="Arial" panose="020B0604020202020204"/>
                <a:ea typeface="华文细黑" panose="02010600040101010101" pitchFamily="2" charset="-122"/>
              </a:rPr>
            </a:fld>
            <a:endParaRPr lang="en-GB" altLang="zh-CN" sz="1200" dirty="0">
              <a:solidFill>
                <a:srgbClr val="FFFFFF">
                  <a:lumMod val="65000"/>
                </a:srgbClr>
              </a:solidFill>
              <a:latin typeface="Arial" panose="020B0604020202020204"/>
              <a:ea typeface="华文细黑" panose="02010600040101010101" pitchFamily="2" charset="-122"/>
            </a:endParaRPr>
          </a:p>
        </p:txBody>
      </p:sp>
      <p:pic>
        <p:nvPicPr>
          <p:cNvPr id="10" name="Picture 2" descr="C:\Users\z00124665\Desktop\图形1.wmf"/>
          <p:cNvPicPr>
            <a:picLocks noChangeAspect="1" noChangeArrowheads="1"/>
          </p:cNvPicPr>
          <p:nvPr/>
        </p:nvPicPr>
        <p:blipFill>
          <a:blip r:embed="rId24" cstate="print"/>
          <a:srcRect/>
          <a:stretch>
            <a:fillRect/>
          </a:stretch>
        </p:blipFill>
        <p:spPr bwMode="auto">
          <a:xfrm>
            <a:off x="429812" y="6482982"/>
            <a:ext cx="3542105" cy="161289"/>
          </a:xfrm>
          <a:prstGeom prst="rect">
            <a:avLst/>
          </a:prstGeom>
          <a:noFill/>
        </p:spPr>
      </p:pic>
      <p:pic>
        <p:nvPicPr>
          <p:cNvPr id="11" name="Picture 2" descr="C:\Users\z00124665\Desktop\A BETTER WAY SOLUTIONS.wmf"/>
          <p:cNvPicPr>
            <a:picLocks noChangeAspect="1" noChangeArrowheads="1"/>
          </p:cNvPicPr>
          <p:nvPr/>
        </p:nvPicPr>
        <p:blipFill>
          <a:blip r:embed="rId25" cstate="print"/>
          <a:srcRect/>
          <a:stretch>
            <a:fillRect/>
          </a:stretch>
        </p:blipFill>
        <p:spPr bwMode="auto">
          <a:xfrm>
            <a:off x="7425085" y="236295"/>
            <a:ext cx="4361469" cy="121424"/>
          </a:xfrm>
          <a:prstGeom prst="rect">
            <a:avLst/>
          </a:prstGeom>
          <a:noFill/>
        </p:spPr>
      </p:pic>
      <p:pic>
        <p:nvPicPr>
          <p:cNvPr id="14" name="Picture 2" descr="C:\Program Files\eSpace-ecs\UserData\z00111435\ReceiveFile\DC2logoAI文件201419（深蓝色）.png"/>
          <p:cNvPicPr>
            <a:picLocks noChangeAspect="1" noChangeArrowheads="1"/>
          </p:cNvPicPr>
          <p:nvPr/>
        </p:nvPicPr>
        <p:blipFill>
          <a:blip r:embed="rId26" cstate="print"/>
          <a:srcRect/>
          <a:stretch>
            <a:fillRect/>
          </a:stretch>
        </p:blipFill>
        <p:spPr bwMode="auto">
          <a:xfrm>
            <a:off x="9070252" y="6197685"/>
            <a:ext cx="842663" cy="453667"/>
          </a:xfrm>
          <a:prstGeom prst="rect">
            <a:avLst/>
          </a:prstGeom>
          <a:noFill/>
        </p:spPr>
      </p:pic>
      <p:sp>
        <p:nvSpPr>
          <p:cNvPr id="15" name="矩形 14"/>
          <p:cNvSpPr/>
          <p:nvPr userDrawn="1"/>
        </p:nvSpPr>
        <p:spPr>
          <a:xfrm>
            <a:off x="373559" y="6452382"/>
            <a:ext cx="2861331" cy="276825"/>
          </a:xfrm>
          <a:prstGeom prst="rect">
            <a:avLst/>
          </a:prstGeom>
        </p:spPr>
        <p:txBody>
          <a:bodyPr wrap="none" lIns="91267" tIns="45634" rIns="91267" bIns="45634" anchor="ctr">
            <a:spAutoFit/>
          </a:bodyPr>
          <a:lstStyle/>
          <a:p>
            <a:r>
              <a:rPr lang="en-US" altLang="zh-CN" sz="1200" b="1" kern="0" dirty="0" smtClean="0">
                <a:solidFill>
                  <a:srgbClr val="FFFFFF">
                    <a:lumMod val="65000"/>
                  </a:srgbClr>
                </a:solidFill>
                <a:latin typeface="FrutigerNext LT Regular" pitchFamily="34" charset="0"/>
                <a:ea typeface="黑体" panose="02010609060101010101" pitchFamily="2" charset="-122"/>
              </a:rPr>
              <a:t>www.huawei.com  </a:t>
            </a:r>
            <a:r>
              <a:rPr lang="zh-CN" altLang="en-US" sz="1200" b="1" kern="0" dirty="0" smtClean="0">
                <a:solidFill>
                  <a:srgbClr val="FFFFFF">
                    <a:lumMod val="65000"/>
                  </a:srgbClr>
                </a:solidFill>
                <a:latin typeface="FrutigerNext LT Regular" pitchFamily="34" charset="0"/>
                <a:ea typeface="黑体" panose="02010609060101010101" pitchFamily="2" charset="-122"/>
              </a:rPr>
              <a:t>•</a:t>
            </a:r>
            <a:r>
              <a:rPr lang="en-US" altLang="zh-CN" sz="1200" b="1" kern="0" dirty="0" smtClean="0">
                <a:solidFill>
                  <a:srgbClr val="FFFFFF">
                    <a:lumMod val="65000"/>
                  </a:srgbClr>
                </a:solidFill>
                <a:latin typeface="FrutigerNext LT Regular" pitchFamily="34" charset="0"/>
                <a:ea typeface="黑体" panose="02010609060101010101" pitchFamily="2" charset="-122"/>
              </a:rPr>
              <a:t>  </a:t>
            </a:r>
            <a:r>
              <a:rPr lang="en-US" altLang="zh-CN" sz="900" kern="0" dirty="0" smtClean="0">
                <a:solidFill>
                  <a:srgbClr val="FFFFFF">
                    <a:lumMod val="65000"/>
                  </a:srgbClr>
                </a:solidFill>
                <a:latin typeface="FrutigerNext LT Regular" pitchFamily="34" charset="0"/>
                <a:ea typeface="黑体" panose="02010609060101010101" pitchFamily="2" charset="-122"/>
              </a:rPr>
              <a:t>Huawei Confidential </a:t>
            </a:r>
            <a:endParaRPr lang="zh-CN" altLang="en-US" sz="500" dirty="0">
              <a:solidFill>
                <a:srgbClr val="FFFFFF">
                  <a:lumMod val="65000"/>
                </a:srgbClr>
              </a:solidFill>
              <a:ea typeface="宋体" panose="02010600030101010101" pitchFamily="2" charset="-122"/>
            </a:endParaRPr>
          </a:p>
        </p:txBody>
      </p:sp>
      <p:pic>
        <p:nvPicPr>
          <p:cNvPr id="16" name="图片 15"/>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9625979" y="6318904"/>
            <a:ext cx="656462" cy="353512"/>
          </a:xfrm>
          <a:prstGeom prst="rect">
            <a:avLst/>
          </a:prstGeom>
        </p:spPr>
      </p:pic>
    </p:spTree>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 id="2147484016" r:id="rId12"/>
    <p:sldLayoutId id="2147484017" r:id="rId13"/>
    <p:sldLayoutId id="2147484018" r:id="rId14"/>
    <p:sldLayoutId id="2147484019" r:id="rId15"/>
    <p:sldLayoutId id="2147484020" r:id="rId16"/>
    <p:sldLayoutId id="2147484021" r:id="rId17"/>
    <p:sldLayoutId id="2147484022" r:id="rId18"/>
    <p:sldLayoutId id="2147484023" r:id="rId19"/>
    <p:sldLayoutId id="2147484024" r:id="rId20"/>
    <p:sldLayoutId id="2147484025" r:id="rId21"/>
  </p:sldLayoutIdLst>
  <p:transition advClick="0" advTm="8000">
    <p:fade thruBlk="1"/>
  </p:transition>
  <p:timing>
    <p:tnLst>
      <p:par>
        <p:cTn id="1" dur="indefinite" restart="never" nodeType="tmRoot"/>
      </p:par>
    </p:tnLst>
  </p:timing>
  <p:txStyles>
    <p:titleStyle>
      <a:lvl1pPr algn="l" rtl="0" eaLnBrk="1" fontAlgn="base" hangingPunct="1">
        <a:spcBef>
          <a:spcPct val="0"/>
        </a:spcBef>
        <a:spcAft>
          <a:spcPct val="0"/>
        </a:spcAft>
        <a:defRPr sz="4300" b="1">
          <a:solidFill>
            <a:srgbClr val="990000"/>
          </a:solidFill>
          <a:latin typeface="FrutigerNext LT Medium" pitchFamily="34" charset="0"/>
          <a:ea typeface="黑体" panose="02010609060101010101" pitchFamily="2" charset="-122"/>
          <a:cs typeface="+mj-cs"/>
        </a:defRPr>
      </a:lvl1pPr>
      <a:lvl2pPr algn="l" rtl="0" eaLnBrk="1" fontAlgn="base" hangingPunct="1">
        <a:spcBef>
          <a:spcPct val="0"/>
        </a:spcBef>
        <a:spcAft>
          <a:spcPct val="0"/>
        </a:spcAft>
        <a:defRPr sz="3700" b="1">
          <a:solidFill>
            <a:srgbClr val="990000"/>
          </a:solidFill>
          <a:latin typeface="FrutigerNext LT Medium" pitchFamily="34" charset="0"/>
          <a:ea typeface="黑体" panose="02010609060101010101" pitchFamily="2" charset="-122"/>
          <a:cs typeface="宋体" panose="02010600030101010101" pitchFamily="2" charset="-122"/>
        </a:defRPr>
      </a:lvl2pPr>
      <a:lvl3pPr algn="l" rtl="0" eaLnBrk="1" fontAlgn="base" hangingPunct="1">
        <a:spcBef>
          <a:spcPct val="0"/>
        </a:spcBef>
        <a:spcAft>
          <a:spcPct val="0"/>
        </a:spcAft>
        <a:defRPr sz="3700" b="1">
          <a:solidFill>
            <a:srgbClr val="990000"/>
          </a:solidFill>
          <a:latin typeface="FrutigerNext LT Medium" pitchFamily="34" charset="0"/>
          <a:ea typeface="黑体" panose="02010609060101010101" pitchFamily="2" charset="-122"/>
          <a:cs typeface="宋体" panose="02010600030101010101" pitchFamily="2" charset="-122"/>
        </a:defRPr>
      </a:lvl3pPr>
      <a:lvl4pPr algn="l" rtl="0" eaLnBrk="1" fontAlgn="base" hangingPunct="1">
        <a:spcBef>
          <a:spcPct val="0"/>
        </a:spcBef>
        <a:spcAft>
          <a:spcPct val="0"/>
        </a:spcAft>
        <a:defRPr sz="3700" b="1">
          <a:solidFill>
            <a:srgbClr val="990000"/>
          </a:solidFill>
          <a:latin typeface="FrutigerNext LT Medium" pitchFamily="34" charset="0"/>
          <a:ea typeface="黑体" panose="02010609060101010101" pitchFamily="2" charset="-122"/>
          <a:cs typeface="宋体" panose="02010600030101010101" pitchFamily="2" charset="-122"/>
        </a:defRPr>
      </a:lvl4pPr>
      <a:lvl5pPr algn="l" rtl="0" eaLnBrk="1" fontAlgn="base" hangingPunct="1">
        <a:spcBef>
          <a:spcPct val="0"/>
        </a:spcBef>
        <a:spcAft>
          <a:spcPct val="0"/>
        </a:spcAft>
        <a:defRPr sz="3700" b="1">
          <a:solidFill>
            <a:srgbClr val="990000"/>
          </a:solidFill>
          <a:latin typeface="FrutigerNext LT Medium" pitchFamily="34" charset="0"/>
          <a:ea typeface="黑体" panose="02010609060101010101" pitchFamily="2" charset="-122"/>
          <a:cs typeface="宋体" panose="02010600030101010101" pitchFamily="2" charset="-122"/>
        </a:defRPr>
      </a:lvl5pPr>
      <a:lvl6pPr marL="608965" algn="l" rtl="0" eaLnBrk="1" fontAlgn="base" hangingPunct="1">
        <a:spcBef>
          <a:spcPct val="0"/>
        </a:spcBef>
        <a:spcAft>
          <a:spcPct val="0"/>
        </a:spcAft>
        <a:defRPr sz="4300" b="1">
          <a:solidFill>
            <a:srgbClr val="990000"/>
          </a:solidFill>
          <a:latin typeface="FrutigerNext LT Medium" pitchFamily="34" charset="0"/>
          <a:ea typeface="华文细黑" panose="02010600040101010101" pitchFamily="2" charset="-122"/>
          <a:cs typeface="宋体" panose="02010600030101010101" pitchFamily="2" charset="-122"/>
        </a:defRPr>
      </a:lvl6pPr>
      <a:lvl7pPr marL="1218565" algn="l" rtl="0" eaLnBrk="1" fontAlgn="base" hangingPunct="1">
        <a:spcBef>
          <a:spcPct val="0"/>
        </a:spcBef>
        <a:spcAft>
          <a:spcPct val="0"/>
        </a:spcAft>
        <a:defRPr sz="4300" b="1">
          <a:solidFill>
            <a:srgbClr val="990000"/>
          </a:solidFill>
          <a:latin typeface="FrutigerNext LT Medium" pitchFamily="34" charset="0"/>
          <a:ea typeface="华文细黑" panose="02010600040101010101" pitchFamily="2" charset="-122"/>
          <a:cs typeface="宋体" panose="02010600030101010101" pitchFamily="2" charset="-122"/>
        </a:defRPr>
      </a:lvl7pPr>
      <a:lvl8pPr marL="1827530" algn="l" rtl="0" eaLnBrk="1" fontAlgn="base" hangingPunct="1">
        <a:spcBef>
          <a:spcPct val="0"/>
        </a:spcBef>
        <a:spcAft>
          <a:spcPct val="0"/>
        </a:spcAft>
        <a:defRPr sz="4300" b="1">
          <a:solidFill>
            <a:srgbClr val="990000"/>
          </a:solidFill>
          <a:latin typeface="FrutigerNext LT Medium" pitchFamily="34" charset="0"/>
          <a:ea typeface="华文细黑" panose="02010600040101010101" pitchFamily="2" charset="-122"/>
          <a:cs typeface="宋体" panose="02010600030101010101" pitchFamily="2" charset="-122"/>
        </a:defRPr>
      </a:lvl8pPr>
      <a:lvl9pPr marL="2437130" algn="l" rtl="0" eaLnBrk="1" fontAlgn="base" hangingPunct="1">
        <a:spcBef>
          <a:spcPct val="0"/>
        </a:spcBef>
        <a:spcAft>
          <a:spcPct val="0"/>
        </a:spcAft>
        <a:defRPr sz="4300" b="1">
          <a:solidFill>
            <a:srgbClr val="990000"/>
          </a:solidFill>
          <a:latin typeface="FrutigerNext LT Medium" pitchFamily="34" charset="0"/>
          <a:ea typeface="华文细黑" panose="02010600040101010101" pitchFamily="2" charset="-122"/>
          <a:cs typeface="宋体" panose="02010600030101010101" pitchFamily="2" charset="-122"/>
        </a:defRPr>
      </a:lvl9pPr>
    </p:titleStyle>
    <p:bodyStyle>
      <a:lvl1pPr marL="457200" indent="-457200" algn="l" rtl="0" eaLnBrk="1" fontAlgn="base" hangingPunct="1">
        <a:lnSpc>
          <a:spcPct val="140000"/>
        </a:lnSpc>
        <a:spcBef>
          <a:spcPct val="0"/>
        </a:spcBef>
        <a:spcAft>
          <a:spcPct val="0"/>
        </a:spcAft>
        <a:buClr>
          <a:srgbClr val="777777"/>
        </a:buClr>
        <a:buSzPct val="60000"/>
        <a:buFont typeface="Wingdings" panose="05000000000000000000" pitchFamily="2" charset="2"/>
        <a:buChar char="l"/>
        <a:defRPr sz="2700" b="1">
          <a:solidFill>
            <a:schemeClr val="tx1"/>
          </a:solidFill>
          <a:latin typeface="FrutigerNext LT Regular" pitchFamily="34" charset="0"/>
          <a:ea typeface="黑体" panose="02010609060101010101" pitchFamily="2" charset="-122"/>
          <a:cs typeface="+mn-cs"/>
        </a:defRPr>
      </a:lvl1pPr>
      <a:lvl2pPr marL="989965" indent="-381000" algn="l" rtl="0" eaLnBrk="1" fontAlgn="base" hangingPunct="1">
        <a:lnSpc>
          <a:spcPct val="140000"/>
        </a:lnSpc>
        <a:spcBef>
          <a:spcPct val="0"/>
        </a:spcBef>
        <a:spcAft>
          <a:spcPct val="0"/>
        </a:spcAft>
        <a:buSzPct val="50000"/>
        <a:buFont typeface="Wingdings" panose="05000000000000000000" pitchFamily="2" charset="2"/>
        <a:buChar char="p"/>
        <a:defRPr>
          <a:solidFill>
            <a:schemeClr val="tx1"/>
          </a:solidFill>
          <a:latin typeface="+mn-lt"/>
          <a:ea typeface="+mn-ea"/>
          <a:cs typeface="+mn-cs"/>
        </a:defRPr>
      </a:lvl2pPr>
      <a:lvl3pPr marL="1523365" indent="-304800" algn="l" rtl="0" eaLnBrk="1" fontAlgn="base" hangingPunct="1">
        <a:lnSpc>
          <a:spcPct val="140000"/>
        </a:lnSpc>
        <a:spcBef>
          <a:spcPct val="0"/>
        </a:spcBef>
        <a:spcAft>
          <a:spcPct val="0"/>
        </a:spcAft>
        <a:buSzPct val="50000"/>
        <a:buFont typeface="Wingdings" panose="05000000000000000000" pitchFamily="2" charset="2"/>
        <a:buChar char="n"/>
        <a:defRPr sz="2100">
          <a:solidFill>
            <a:schemeClr val="tx1"/>
          </a:solidFill>
          <a:latin typeface="FrutigerNext LT Regular" pitchFamily="34" charset="0"/>
          <a:ea typeface="+mn-ea"/>
          <a:cs typeface="+mn-cs"/>
        </a:defRPr>
      </a:lvl3pPr>
      <a:lvl4pPr marL="2132330" indent="-304800" algn="l" rtl="0" eaLnBrk="1" fontAlgn="base" hangingPunct="1">
        <a:lnSpc>
          <a:spcPct val="140000"/>
        </a:lnSpc>
        <a:spcBef>
          <a:spcPct val="0"/>
        </a:spcBef>
        <a:spcAft>
          <a:spcPct val="0"/>
        </a:spcAft>
        <a:buChar char="–"/>
        <a:defRPr sz="1900">
          <a:solidFill>
            <a:schemeClr val="tx1"/>
          </a:solidFill>
          <a:latin typeface="FrutigerNext LT Regular" pitchFamily="34" charset="0"/>
          <a:ea typeface="+mn-ea"/>
          <a:cs typeface="+mn-cs"/>
        </a:defRPr>
      </a:lvl4pPr>
      <a:lvl5pPr marL="2741295" indent="-304800" algn="l" rtl="0" eaLnBrk="1" fontAlgn="base" hangingPunct="1">
        <a:lnSpc>
          <a:spcPct val="140000"/>
        </a:lnSpc>
        <a:spcBef>
          <a:spcPct val="0"/>
        </a:spcBef>
        <a:spcAft>
          <a:spcPct val="0"/>
        </a:spcAft>
        <a:buFont typeface="Arial" panose="020B0604020202020204" pitchFamily="34" charset="0"/>
        <a:buChar char="~"/>
        <a:defRPr sz="1600">
          <a:solidFill>
            <a:schemeClr val="tx1"/>
          </a:solidFill>
          <a:latin typeface="FrutigerNext LT Regular" pitchFamily="34" charset="0"/>
          <a:ea typeface="+mn-ea"/>
          <a:cs typeface="+mn-cs"/>
        </a:defRPr>
      </a:lvl5pPr>
      <a:lvl6pPr marL="3350895" indent="-304800" algn="l" rtl="0" eaLnBrk="1" fontAlgn="base" hangingPunct="1">
        <a:spcBef>
          <a:spcPct val="20000"/>
        </a:spcBef>
        <a:spcAft>
          <a:spcPct val="0"/>
        </a:spcAft>
        <a:buFont typeface="Arial" panose="020B0604020202020204" pitchFamily="34" charset="0"/>
        <a:buChar char="~"/>
        <a:defRPr sz="2100">
          <a:solidFill>
            <a:schemeClr val="tx1"/>
          </a:solidFill>
          <a:latin typeface="+mn-lt"/>
          <a:ea typeface="+mn-ea"/>
          <a:cs typeface="+mn-cs"/>
        </a:defRPr>
      </a:lvl6pPr>
      <a:lvl7pPr marL="3959860" indent="-304800" algn="l" rtl="0" eaLnBrk="1" fontAlgn="base" hangingPunct="1">
        <a:spcBef>
          <a:spcPct val="20000"/>
        </a:spcBef>
        <a:spcAft>
          <a:spcPct val="0"/>
        </a:spcAft>
        <a:buFont typeface="Arial" panose="020B0604020202020204" pitchFamily="34" charset="0"/>
        <a:buChar char="~"/>
        <a:defRPr sz="2100">
          <a:solidFill>
            <a:schemeClr val="tx1"/>
          </a:solidFill>
          <a:latin typeface="+mn-lt"/>
          <a:ea typeface="+mn-ea"/>
          <a:cs typeface="+mn-cs"/>
        </a:defRPr>
      </a:lvl7pPr>
      <a:lvl8pPr marL="4569460" indent="-304800" algn="l" rtl="0" eaLnBrk="1" fontAlgn="base" hangingPunct="1">
        <a:spcBef>
          <a:spcPct val="20000"/>
        </a:spcBef>
        <a:spcAft>
          <a:spcPct val="0"/>
        </a:spcAft>
        <a:buFont typeface="Arial" panose="020B0604020202020204" pitchFamily="34" charset="0"/>
        <a:buChar char="~"/>
        <a:defRPr sz="2100">
          <a:solidFill>
            <a:schemeClr val="tx1"/>
          </a:solidFill>
          <a:latin typeface="+mn-lt"/>
          <a:ea typeface="+mn-ea"/>
          <a:cs typeface="+mn-cs"/>
        </a:defRPr>
      </a:lvl8pPr>
      <a:lvl9pPr marL="5178425" indent="-304800" algn="l" rtl="0" eaLnBrk="1" fontAlgn="base" hangingPunct="1">
        <a:spcBef>
          <a:spcPct val="20000"/>
        </a:spcBef>
        <a:spcAft>
          <a:spcPct val="0"/>
        </a:spcAft>
        <a:buFont typeface="Arial" panose="020B0604020202020204" pitchFamily="34" charset="0"/>
        <a:buChar char="~"/>
        <a:defRPr sz="21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8965" algn="l" defTabSz="1218565" rtl="0" eaLnBrk="1" latinLnBrk="0" hangingPunct="1">
        <a:defRPr sz="2400" kern="1200">
          <a:solidFill>
            <a:schemeClr val="tx1"/>
          </a:solidFill>
          <a:latin typeface="+mn-lt"/>
          <a:ea typeface="+mn-ea"/>
          <a:cs typeface="+mn-cs"/>
        </a:defRPr>
      </a:lvl2pPr>
      <a:lvl3pPr marL="1218565" algn="l" defTabSz="1218565" rtl="0" eaLnBrk="1" latinLnBrk="0" hangingPunct="1">
        <a:defRPr sz="2400" kern="1200">
          <a:solidFill>
            <a:schemeClr val="tx1"/>
          </a:solidFill>
          <a:latin typeface="+mn-lt"/>
          <a:ea typeface="+mn-ea"/>
          <a:cs typeface="+mn-cs"/>
        </a:defRPr>
      </a:lvl3pPr>
      <a:lvl4pPr marL="1827530" algn="l" defTabSz="1218565" rtl="0" eaLnBrk="1" latinLnBrk="0" hangingPunct="1">
        <a:defRPr sz="2400" kern="1200">
          <a:solidFill>
            <a:schemeClr val="tx1"/>
          </a:solidFill>
          <a:latin typeface="+mn-lt"/>
          <a:ea typeface="+mn-ea"/>
          <a:cs typeface="+mn-cs"/>
        </a:defRPr>
      </a:lvl4pPr>
      <a:lvl5pPr marL="2437130" algn="l" defTabSz="1218565" rtl="0" eaLnBrk="1" latinLnBrk="0" hangingPunct="1">
        <a:defRPr sz="2400" kern="1200">
          <a:solidFill>
            <a:schemeClr val="tx1"/>
          </a:solidFill>
          <a:latin typeface="+mn-lt"/>
          <a:ea typeface="+mn-ea"/>
          <a:cs typeface="+mn-cs"/>
        </a:defRPr>
      </a:lvl5pPr>
      <a:lvl6pPr marL="3046095" algn="l" defTabSz="1218565" rtl="0" eaLnBrk="1" latinLnBrk="0" hangingPunct="1">
        <a:defRPr sz="2400" kern="1200">
          <a:solidFill>
            <a:schemeClr val="tx1"/>
          </a:solidFill>
          <a:latin typeface="+mn-lt"/>
          <a:ea typeface="+mn-ea"/>
          <a:cs typeface="+mn-cs"/>
        </a:defRPr>
      </a:lvl6pPr>
      <a:lvl7pPr marL="3655695" algn="l" defTabSz="1218565" rtl="0" eaLnBrk="1" latinLnBrk="0" hangingPunct="1">
        <a:defRPr sz="2400" kern="1200">
          <a:solidFill>
            <a:schemeClr val="tx1"/>
          </a:solidFill>
          <a:latin typeface="+mn-lt"/>
          <a:ea typeface="+mn-ea"/>
          <a:cs typeface="+mn-cs"/>
        </a:defRPr>
      </a:lvl7pPr>
      <a:lvl8pPr marL="4264660" algn="l" defTabSz="1218565" rtl="0" eaLnBrk="1" latinLnBrk="0" hangingPunct="1">
        <a:defRPr sz="2400" kern="1200">
          <a:solidFill>
            <a:schemeClr val="tx1"/>
          </a:solidFill>
          <a:latin typeface="+mn-lt"/>
          <a:ea typeface="+mn-ea"/>
          <a:cs typeface="+mn-cs"/>
        </a:defRPr>
      </a:lvl8pPr>
      <a:lvl9pPr marL="4874260" algn="l" defTabSz="1218565" rtl="0" eaLnBrk="1" latinLnBrk="0" hangingPunct="1">
        <a:defRPr sz="24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50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6" y="0"/>
            <a:ext cx="12194823" cy="6858000"/>
          </a:xfrm>
          <a:prstGeom prst="rect">
            <a:avLst/>
          </a:prstGeom>
        </p:spPr>
      </p:pic>
      <p:sp>
        <p:nvSpPr>
          <p:cNvPr id="2" name="标题占位符 1"/>
          <p:cNvSpPr>
            <a:spLocks noGrp="1"/>
          </p:cNvSpPr>
          <p:nvPr>
            <p:ph type="title"/>
          </p:nvPr>
        </p:nvSpPr>
        <p:spPr>
          <a:xfrm>
            <a:off x="609759" y="275167"/>
            <a:ext cx="10975658" cy="1143000"/>
          </a:xfrm>
          <a:prstGeom prst="rect">
            <a:avLst/>
          </a:prstGeom>
        </p:spPr>
        <p:txBody>
          <a:bodyPr vert="horz" lIns="121910" tIns="60956" rIns="121910" bIns="60956"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759" y="1600204"/>
            <a:ext cx="10975658" cy="4525433"/>
          </a:xfrm>
          <a:prstGeom prst="rect">
            <a:avLst/>
          </a:prstGeom>
        </p:spPr>
        <p:txBody>
          <a:bodyPr vert="horz" lIns="121910" tIns="60956" rIns="121910" bIns="60956"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2"/>
          </p:nvPr>
        </p:nvSpPr>
        <p:spPr>
          <a:xfrm>
            <a:off x="609760" y="6356354"/>
            <a:ext cx="2845541" cy="366183"/>
          </a:xfrm>
          <a:prstGeom prst="rect">
            <a:avLst/>
          </a:prstGeom>
        </p:spPr>
        <p:txBody>
          <a:bodyPr vert="horz" lIns="121910" tIns="60956" rIns="121910" bIns="60956" rtlCol="0" anchor="ctr"/>
          <a:lstStyle>
            <a:lvl1pPr algn="l" defTabSz="1219200" fontAlgn="auto">
              <a:spcBef>
                <a:spcPts val="0"/>
              </a:spcBef>
              <a:spcAft>
                <a:spcPts val="0"/>
              </a:spcAft>
              <a:defRPr sz="1600">
                <a:solidFill>
                  <a:schemeClr val="tx1"/>
                </a:solidFill>
              </a:defRPr>
            </a:lvl1pPr>
          </a:lstStyle>
          <a:p>
            <a:fld id="{1A5B2B23-E5F0-44D7-A9FF-4B8E82156B39}" type="datetimeFigureOut">
              <a:rPr lang="zh-CN" altLang="en-US" smtClean="0">
                <a:solidFill>
                  <a:prstClr val="black"/>
                </a:solidFill>
                <a:latin typeface="Arial" panose="020B0604020202020204"/>
                <a:ea typeface="微软雅黑" panose="020B0503020204020204" pitchFamily="34" charset="-122"/>
              </a:rPr>
            </a:fld>
            <a:endParaRPr lang="zh-CN" altLang="en-US" dirty="0">
              <a:solidFill>
                <a:prstClr val="black"/>
              </a:solidFill>
              <a:latin typeface="Arial" panose="020B0604020202020204"/>
              <a:ea typeface="微软雅黑" panose="020B0503020204020204" pitchFamily="34" charset="-122"/>
            </a:endParaRPr>
          </a:p>
        </p:txBody>
      </p:sp>
      <p:sp>
        <p:nvSpPr>
          <p:cNvPr id="5" name="页脚占位符 4"/>
          <p:cNvSpPr>
            <a:spLocks noGrp="1"/>
          </p:cNvSpPr>
          <p:nvPr>
            <p:ph type="ftr" sz="quarter" idx="3"/>
          </p:nvPr>
        </p:nvSpPr>
        <p:spPr>
          <a:xfrm>
            <a:off x="4166685" y="6356354"/>
            <a:ext cx="3861805" cy="366183"/>
          </a:xfrm>
          <a:prstGeom prst="rect">
            <a:avLst/>
          </a:prstGeom>
        </p:spPr>
        <p:txBody>
          <a:bodyPr vert="horz" lIns="121910" tIns="60956" rIns="121910" bIns="60956" rtlCol="0" anchor="ctr"/>
          <a:lstStyle>
            <a:lvl1pPr algn="ctr" defTabSz="1219200" fontAlgn="auto">
              <a:spcBef>
                <a:spcPts val="0"/>
              </a:spcBef>
              <a:spcAft>
                <a:spcPts val="0"/>
              </a:spcAft>
              <a:defRPr sz="1600">
                <a:solidFill>
                  <a:schemeClr val="tx1"/>
                </a:solidFill>
              </a:defRPr>
            </a:lvl1pPr>
          </a:lstStyle>
          <a:p>
            <a:endParaRPr lang="zh-CN" altLang="en-US" dirty="0">
              <a:solidFill>
                <a:prstClr val="black"/>
              </a:solidFill>
              <a:latin typeface="Arial" panose="020B0604020202020204"/>
              <a:ea typeface="微软雅黑" panose="020B0503020204020204" pitchFamily="34" charset="-122"/>
            </a:endParaRPr>
          </a:p>
        </p:txBody>
      </p:sp>
      <p:sp>
        <p:nvSpPr>
          <p:cNvPr id="6" name="灯片编号占位符 5"/>
          <p:cNvSpPr>
            <a:spLocks noGrp="1"/>
          </p:cNvSpPr>
          <p:nvPr>
            <p:ph type="sldNum" sz="quarter" idx="4"/>
          </p:nvPr>
        </p:nvSpPr>
        <p:spPr>
          <a:xfrm>
            <a:off x="8739875" y="6356354"/>
            <a:ext cx="2845541" cy="366183"/>
          </a:xfrm>
          <a:prstGeom prst="rect">
            <a:avLst/>
          </a:prstGeom>
        </p:spPr>
        <p:txBody>
          <a:bodyPr vert="horz" lIns="121910" tIns="60956" rIns="121910" bIns="60956" rtlCol="0" anchor="ctr"/>
          <a:lstStyle>
            <a:lvl1pPr algn="r" defTabSz="1219200" fontAlgn="auto">
              <a:spcBef>
                <a:spcPts val="0"/>
              </a:spcBef>
              <a:spcAft>
                <a:spcPts val="0"/>
              </a:spcAft>
              <a:defRPr sz="1600">
                <a:solidFill>
                  <a:schemeClr val="tx1"/>
                </a:solidFill>
              </a:defRPr>
            </a:lvl1pPr>
          </a:lstStyle>
          <a:p>
            <a:fld id="{B2563A90-55EF-4D2C-B954-EDF55F24A661}" type="slidenum">
              <a:rPr lang="zh-CN" altLang="en-US" smtClean="0">
                <a:solidFill>
                  <a:prstClr val="black"/>
                </a:solidFill>
                <a:latin typeface="Arial" panose="020B0604020202020204"/>
                <a:ea typeface="微软雅黑" panose="020B0503020204020204" pitchFamily="34" charset="-122"/>
              </a:rPr>
            </a:fld>
            <a:endParaRPr lang="zh-CN" altLang="en-US" dirty="0">
              <a:solidFill>
                <a:prstClr val="black"/>
              </a:solidFill>
              <a:latin typeface="Arial" panose="020B0604020202020204"/>
              <a:ea typeface="微软雅黑" panose="020B0503020204020204" pitchFamily="34" charset="-122"/>
            </a:endParaRPr>
          </a:p>
        </p:txBody>
      </p:sp>
      <p:sp>
        <p:nvSpPr>
          <p:cNvPr id="8" name="Rectangle 86"/>
          <p:cNvSpPr>
            <a:spLocks noChangeArrowheads="1"/>
          </p:cNvSpPr>
          <p:nvPr userDrawn="1"/>
        </p:nvSpPr>
        <p:spPr bwMode="auto">
          <a:xfrm>
            <a:off x="572741" y="6431936"/>
            <a:ext cx="714178" cy="426064"/>
          </a:xfrm>
          <a:prstGeom prst="rect">
            <a:avLst/>
          </a:prstGeom>
          <a:noFill/>
          <a:ln w="9525">
            <a:noFill/>
            <a:miter lim="800000"/>
          </a:ln>
          <a:effectLst/>
        </p:spPr>
        <p:txBody>
          <a:bodyPr lIns="0" tIns="0" rIns="0" bIns="0"/>
          <a:lstStyle/>
          <a:p>
            <a:pPr defTabSz="988060" eaLnBrk="0" fontAlgn="auto" hangingPunct="0">
              <a:lnSpc>
                <a:spcPct val="85000"/>
              </a:lnSpc>
              <a:spcBef>
                <a:spcPts val="0"/>
              </a:spcBef>
              <a:spcAft>
                <a:spcPts val="0"/>
              </a:spcAft>
            </a:pPr>
            <a:endParaRPr lang="de-DE" sz="1300" dirty="0">
              <a:solidFill>
                <a:prstClr val="black"/>
              </a:solidFill>
              <a:latin typeface="Arial" panose="020B0604020202020204"/>
              <a:ea typeface="MS PGothic" panose="020B0600070205080204" pitchFamily="34" charset="-128"/>
            </a:endParaRPr>
          </a:p>
          <a:p>
            <a:pPr defTabSz="988060" eaLnBrk="0" fontAlgn="auto" hangingPunct="0">
              <a:lnSpc>
                <a:spcPct val="85000"/>
              </a:lnSpc>
              <a:spcBef>
                <a:spcPts val="0"/>
              </a:spcBef>
              <a:spcAft>
                <a:spcPts val="0"/>
              </a:spcAft>
            </a:pPr>
            <a:fld id="{E68EC476-442B-4BB7-9603-F1440C241F3D}" type="slidenum">
              <a:rPr lang="de-DE" sz="1300" smtClean="0">
                <a:solidFill>
                  <a:prstClr val="black"/>
                </a:solidFill>
                <a:latin typeface="Arial" panose="020B0604020202020204"/>
                <a:ea typeface="MS PGothic" panose="020B0600070205080204" pitchFamily="34" charset="-128"/>
              </a:rPr>
            </a:fld>
            <a:endParaRPr lang="en-GB" sz="1300" dirty="0">
              <a:solidFill>
                <a:prstClr val="black"/>
              </a:solidFill>
              <a:latin typeface="Arial" panose="020B0604020202020204"/>
              <a:ea typeface="MS PGothic" panose="020B0600070205080204" pitchFamily="34" charset="-128"/>
            </a:endParaRPr>
          </a:p>
        </p:txBody>
      </p:sp>
    </p:spTree>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Lst>
  <p:timing>
    <p:tnLst>
      <p:par>
        <p:cTn id="1" dur="indefinite" restart="never" nodeType="tmRoot"/>
      </p:par>
    </p:tnLst>
  </p:timing>
  <p:txStyles>
    <p:titleStyle>
      <a:lvl1pPr algn="ctr" defTabSz="1219200" rtl="0" eaLnBrk="1" latinLnBrk="0" hangingPunct="1">
        <a:spcBef>
          <a:spcPct val="0"/>
        </a:spcBef>
        <a:buNone/>
        <a:defRPr sz="5900"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7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13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09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6565" algn="l" defTabSz="1219200" rtl="0" eaLnBrk="1" latinLnBrk="0" hangingPunct="1">
        <a:defRPr sz="2400" kern="1200">
          <a:solidFill>
            <a:schemeClr val="tx1"/>
          </a:solidFill>
          <a:latin typeface="+mn-lt"/>
          <a:ea typeface="+mn-ea"/>
          <a:cs typeface="+mn-cs"/>
        </a:defRPr>
      </a:lvl8pPr>
      <a:lvl9pPr marL="4876165"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50000"/>
          </a:schemeClr>
        </a:solidFill>
        <a:effectLst/>
      </p:bgPr>
    </p:bg>
    <p:spTree>
      <p:nvGrpSpPr>
        <p:cNvPr id="1" name=""/>
        <p:cNvGrpSpPr/>
        <p:nvPr/>
      </p:nvGrpSpPr>
      <p:grpSpPr>
        <a:xfrm>
          <a:off x="0" y="0"/>
          <a:ext cx="0" cy="0"/>
          <a:chOff x="0" y="0"/>
          <a:chExt cx="0" cy="0"/>
        </a:xfrm>
      </p:grpSpPr>
      <p:sp>
        <p:nvSpPr>
          <p:cNvPr id="10" name="矩形 9"/>
          <p:cNvSpPr/>
          <p:nvPr/>
        </p:nvSpPr>
        <p:spPr bwMode="auto">
          <a:xfrm>
            <a:off x="4234" y="0"/>
            <a:ext cx="12188824" cy="6858000"/>
          </a:xfrm>
          <a:prstGeom prst="rect">
            <a:avLst/>
          </a:prstGeom>
          <a:solidFill>
            <a:schemeClr val="bg1">
              <a:lumMod val="95000"/>
            </a:schemeClr>
          </a:solidFill>
          <a:ln>
            <a:noFill/>
          </a:ln>
          <a:effectLst/>
        </p:spPr>
        <p:txBody>
          <a:bodyPr lIns="121539" tIns="60784" rIns="121539" bIns="60784"/>
          <a:lstStyle/>
          <a:p>
            <a:pPr>
              <a:buClr>
                <a:srgbClr val="CC9900"/>
              </a:buClr>
              <a:buFont typeface="Wingdings" panose="05000000000000000000" pitchFamily="2" charset="2"/>
              <a:buChar char="n"/>
              <a:defRPr/>
            </a:pPr>
            <a:endParaRPr lang="zh-CN" altLang="en-US">
              <a:solidFill>
                <a:srgbClr val="000000"/>
              </a:solidFill>
              <a:latin typeface="Arial" panose="020B0604020202020204" pitchFamily="34" charset="0"/>
            </a:endParaRPr>
          </a:p>
        </p:txBody>
      </p:sp>
      <p:sp>
        <p:nvSpPr>
          <p:cNvPr id="2051" name="Rectangle 5"/>
          <p:cNvSpPr>
            <a:spLocks noChangeArrowheads="1"/>
          </p:cNvSpPr>
          <p:nvPr/>
        </p:nvSpPr>
        <p:spPr bwMode="auto">
          <a:xfrm>
            <a:off x="3287272" y="6518816"/>
            <a:ext cx="362044" cy="194733"/>
          </a:xfrm>
          <a:prstGeom prst="rect">
            <a:avLst/>
          </a:prstGeom>
          <a:noFill/>
          <a:ln>
            <a:noFill/>
          </a:ln>
        </p:spPr>
        <p:txBody>
          <a:bodyPr lIns="0" tIns="0" rIns="0" bIns="0" anchor="ctr"/>
          <a:lstStyle/>
          <a:p>
            <a:pPr eaLnBrk="0" hangingPunct="0">
              <a:lnSpc>
                <a:spcPct val="85000"/>
              </a:lnSpc>
              <a:defRPr/>
            </a:pPr>
            <a:fld id="{D9101C4D-6F82-47C3-B298-298140640478}" type="slidenum">
              <a:rPr lang="de-DE" altLang="zh-CN" sz="1300">
                <a:solidFill>
                  <a:srgbClr val="A6A6A6"/>
                </a:solidFill>
                <a:latin typeface="FrutigerNext LT Medium" pitchFamily="34" charset="0"/>
                <a:ea typeface="华文细黑" panose="02010600040101010101" pitchFamily="2" charset="-122"/>
              </a:rPr>
            </a:fld>
            <a:endParaRPr lang="en-GB" altLang="zh-CN" sz="1300" dirty="0">
              <a:solidFill>
                <a:srgbClr val="A6A6A6"/>
              </a:solidFill>
              <a:latin typeface="FrutigerNext LT Medium" pitchFamily="34" charset="0"/>
              <a:ea typeface="华文细黑" panose="02010600040101010101" pitchFamily="2" charset="-122"/>
            </a:endParaRPr>
          </a:p>
        </p:txBody>
      </p:sp>
      <p:pic>
        <p:nvPicPr>
          <p:cNvPr id="3076" name="Picture 2" descr="C:\Users\z00124665\Desktop\HW LOGO(横版）.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490077" y="6322484"/>
            <a:ext cx="1268958" cy="336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2" descr="C:\Users\z00124665\Desktop\color bar [转换].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0" y="6779687"/>
            <a:ext cx="12195175" cy="78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userDrawn="1"/>
        </p:nvSpPr>
        <p:spPr>
          <a:xfrm>
            <a:off x="373559" y="6452382"/>
            <a:ext cx="2861331" cy="276825"/>
          </a:xfrm>
          <a:prstGeom prst="rect">
            <a:avLst/>
          </a:prstGeom>
        </p:spPr>
        <p:txBody>
          <a:bodyPr wrap="none" lIns="91267" tIns="45634" rIns="91267" bIns="45634" anchor="ctr">
            <a:spAutoFit/>
          </a:bodyPr>
          <a:lstStyle/>
          <a:p>
            <a:r>
              <a:rPr lang="en-US" altLang="zh-CN" sz="1200" b="1" kern="0" dirty="0" smtClean="0">
                <a:solidFill>
                  <a:srgbClr val="FFFFFF">
                    <a:lumMod val="65000"/>
                  </a:srgbClr>
                </a:solidFill>
                <a:latin typeface="FrutigerNext LT Regular" pitchFamily="34" charset="0"/>
                <a:ea typeface="黑体" panose="02010609060101010101" pitchFamily="2" charset="-122"/>
              </a:rPr>
              <a:t>www.huawei.com  </a:t>
            </a:r>
            <a:r>
              <a:rPr lang="zh-CN" altLang="en-US" sz="1200" b="1" kern="0" dirty="0" smtClean="0">
                <a:solidFill>
                  <a:srgbClr val="FFFFFF">
                    <a:lumMod val="65000"/>
                  </a:srgbClr>
                </a:solidFill>
                <a:latin typeface="FrutigerNext LT Regular" pitchFamily="34" charset="0"/>
                <a:ea typeface="黑体" panose="02010609060101010101" pitchFamily="2" charset="-122"/>
              </a:rPr>
              <a:t>•</a:t>
            </a:r>
            <a:r>
              <a:rPr lang="en-US" altLang="zh-CN" sz="1200" b="1" kern="0" dirty="0" smtClean="0">
                <a:solidFill>
                  <a:srgbClr val="FFFFFF">
                    <a:lumMod val="65000"/>
                  </a:srgbClr>
                </a:solidFill>
                <a:latin typeface="FrutigerNext LT Regular" pitchFamily="34" charset="0"/>
                <a:ea typeface="黑体" panose="02010609060101010101" pitchFamily="2" charset="-122"/>
              </a:rPr>
              <a:t>  </a:t>
            </a:r>
            <a:r>
              <a:rPr lang="en-US" altLang="zh-CN" sz="900" kern="0" dirty="0" smtClean="0">
                <a:solidFill>
                  <a:srgbClr val="FFFFFF">
                    <a:lumMod val="65000"/>
                  </a:srgbClr>
                </a:solidFill>
                <a:latin typeface="FrutigerNext LT Regular" pitchFamily="34" charset="0"/>
                <a:ea typeface="黑体" panose="02010609060101010101" pitchFamily="2" charset="-122"/>
              </a:rPr>
              <a:t>Huawei Confidential </a:t>
            </a:r>
            <a:endParaRPr lang="zh-CN" altLang="en-US" sz="500" dirty="0">
              <a:solidFill>
                <a:srgbClr val="FFFFFF">
                  <a:lumMod val="65000"/>
                </a:srgbClr>
              </a:solidFill>
              <a:ea typeface="宋体" panose="02010600030101010101" pitchFamily="2" charset="-122"/>
            </a:endParaRPr>
          </a:p>
        </p:txBody>
      </p:sp>
      <p:sp>
        <p:nvSpPr>
          <p:cNvPr id="12" name="Rectangle 13"/>
          <p:cNvSpPr>
            <a:spLocks noGrp="1" noChangeArrowheads="1"/>
          </p:cNvSpPr>
          <p:nvPr>
            <p:ph type="title"/>
          </p:nvPr>
        </p:nvSpPr>
        <p:spPr bwMode="auto">
          <a:xfrm>
            <a:off x="876300" y="296415"/>
            <a:ext cx="10440988" cy="871537"/>
          </a:xfrm>
          <a:prstGeom prst="rect">
            <a:avLst/>
          </a:prstGeom>
        </p:spPr>
        <p:txBody>
          <a:bodyPr lIns="121693" tIns="60856" rIns="121693" bIns="60856" anchor="ctr"/>
          <a:lstStyle/>
          <a:p>
            <a:pPr lvl="0"/>
            <a:r>
              <a:rPr lang="en-US" altLang="zh-CN" dirty="0" smtClean="0"/>
              <a:t>Click to edit Master title style</a:t>
            </a:r>
            <a:endParaRPr lang="zh-CN" altLang="en-US" dirty="0" smtClean="0"/>
          </a:p>
        </p:txBody>
      </p:sp>
      <p:sp>
        <p:nvSpPr>
          <p:cNvPr id="13" name="Rectangle 68"/>
          <p:cNvSpPr>
            <a:spLocks noGrp="1" noChangeArrowheads="1"/>
          </p:cNvSpPr>
          <p:nvPr>
            <p:ph type="body" idx="1"/>
          </p:nvPr>
        </p:nvSpPr>
        <p:spPr bwMode="auto">
          <a:xfrm>
            <a:off x="876300" y="1196975"/>
            <a:ext cx="10440988" cy="492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9987" tIns="39993" rIns="79987" bIns="39993" numCol="1" anchor="t" anchorCtr="0" compatLnSpc="1"/>
          <a:lstStyle/>
          <a:p>
            <a:pPr lvl="0"/>
            <a:r>
              <a:rPr lang="en-US" altLang="zh-CN" smtClean="0"/>
              <a:t>Click to edit Master text styles</a:t>
            </a:r>
            <a:endParaRPr lang="zh-CN" altLang="en-US" smtClean="0"/>
          </a:p>
          <a:p>
            <a:pPr lvl="1"/>
            <a:r>
              <a:rPr lang="en-US" altLang="zh-CN" smtClean="0"/>
              <a:t>Second level</a:t>
            </a:r>
            <a:endParaRPr lang="zh-CN" altLang="en-US" smtClean="0"/>
          </a:p>
          <a:p>
            <a:pPr lvl="2"/>
            <a:r>
              <a:rPr lang="en-US" altLang="zh-CN" smtClean="0"/>
              <a:t>Third level</a:t>
            </a:r>
            <a:endParaRPr lang="zh-CN" altLang="en-US" smtClean="0"/>
          </a:p>
          <a:p>
            <a:pPr lvl="3"/>
            <a:r>
              <a:rPr lang="en-US" altLang="zh-CN" smtClean="0"/>
              <a:t>Fourth level</a:t>
            </a:r>
            <a:endParaRPr lang="zh-CN" altLang="en-US" smtClean="0"/>
          </a:p>
          <a:p>
            <a:pPr lvl="4"/>
            <a:r>
              <a:rPr lang="en-US" altLang="zh-CN" smtClean="0"/>
              <a:t>Fifth level</a:t>
            </a:r>
            <a:endParaRPr lang="zh-CN" altLang="en-US" smtClean="0"/>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900" b="1">
          <a:solidFill>
            <a:srgbClr val="990000"/>
          </a:solidFill>
          <a:latin typeface="FrutigerNext LT Medium" pitchFamily="34" charset="0"/>
          <a:ea typeface="黑体" panose="02010609060101010101" pitchFamily="2"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2" charset="-122"/>
          <a:cs typeface="宋体" panose="02010600030101010101" pitchFamily="2"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2" charset="-122"/>
          <a:cs typeface="宋体" panose="02010600030101010101" pitchFamily="2"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2" charset="-122"/>
          <a:cs typeface="宋体" panose="02010600030101010101" pitchFamily="2"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2" charset="-122"/>
          <a:cs typeface="宋体" panose="02010600030101010101" pitchFamily="2" charset="-122"/>
        </a:defRPr>
      </a:lvl5pPr>
      <a:lvl6pPr marL="607695" algn="l" rtl="0" eaLnBrk="1" fontAlgn="base" hangingPunct="1">
        <a:spcBef>
          <a:spcPct val="0"/>
        </a:spcBef>
        <a:spcAft>
          <a:spcPct val="0"/>
        </a:spcAft>
        <a:defRPr sz="4300" b="1">
          <a:solidFill>
            <a:srgbClr val="990000"/>
          </a:solidFill>
          <a:latin typeface="FrutigerNext LT Medium" pitchFamily="34" charset="0"/>
          <a:ea typeface="华文细黑" panose="02010600040101010101" pitchFamily="2" charset="-122"/>
          <a:cs typeface="宋体" panose="02010600030101010101" pitchFamily="2" charset="-122"/>
        </a:defRPr>
      </a:lvl6pPr>
      <a:lvl7pPr marL="1215390" algn="l" rtl="0" eaLnBrk="1" fontAlgn="base" hangingPunct="1">
        <a:spcBef>
          <a:spcPct val="0"/>
        </a:spcBef>
        <a:spcAft>
          <a:spcPct val="0"/>
        </a:spcAft>
        <a:defRPr sz="4300" b="1">
          <a:solidFill>
            <a:srgbClr val="990000"/>
          </a:solidFill>
          <a:latin typeface="FrutigerNext LT Medium" pitchFamily="34" charset="0"/>
          <a:ea typeface="华文细黑" panose="02010600040101010101" pitchFamily="2" charset="-122"/>
          <a:cs typeface="宋体" panose="02010600030101010101" pitchFamily="2" charset="-122"/>
        </a:defRPr>
      </a:lvl7pPr>
      <a:lvl8pPr marL="1823085" algn="l" rtl="0" eaLnBrk="1" fontAlgn="base" hangingPunct="1">
        <a:spcBef>
          <a:spcPct val="0"/>
        </a:spcBef>
        <a:spcAft>
          <a:spcPct val="0"/>
        </a:spcAft>
        <a:defRPr sz="4300" b="1">
          <a:solidFill>
            <a:srgbClr val="990000"/>
          </a:solidFill>
          <a:latin typeface="FrutigerNext LT Medium" pitchFamily="34" charset="0"/>
          <a:ea typeface="华文细黑" panose="02010600040101010101" pitchFamily="2" charset="-122"/>
          <a:cs typeface="宋体" panose="02010600030101010101" pitchFamily="2" charset="-122"/>
        </a:defRPr>
      </a:lvl8pPr>
      <a:lvl9pPr marL="2430780" algn="l" rtl="0" eaLnBrk="1" fontAlgn="base" hangingPunct="1">
        <a:spcBef>
          <a:spcPct val="0"/>
        </a:spcBef>
        <a:spcAft>
          <a:spcPct val="0"/>
        </a:spcAft>
        <a:defRPr sz="4300" b="1">
          <a:solidFill>
            <a:srgbClr val="990000"/>
          </a:solidFill>
          <a:latin typeface="FrutigerNext LT Medium" pitchFamily="34" charset="0"/>
          <a:ea typeface="华文细黑" panose="02010600040101010101" pitchFamily="2" charset="-122"/>
          <a:cs typeface="宋体" panose="02010600030101010101" pitchFamily="2" charset="-122"/>
        </a:defRPr>
      </a:lvl9pPr>
    </p:titleStyle>
    <p:bodyStyle>
      <a:lvl1pPr marL="449580" indent="-449580" algn="l" rtl="0" eaLnBrk="0" fontAlgn="base" hangingPunct="0">
        <a:lnSpc>
          <a:spcPct val="140000"/>
        </a:lnSpc>
        <a:spcBef>
          <a:spcPct val="0"/>
        </a:spcBef>
        <a:spcAft>
          <a:spcPct val="0"/>
        </a:spcAft>
        <a:buClr>
          <a:srgbClr val="808080"/>
        </a:buClr>
        <a:buSzPct val="60000"/>
        <a:buFont typeface="Wingdings" panose="05000000000000000000" pitchFamily="2" charset="2"/>
        <a:buChar char="l"/>
        <a:defRPr sz="3200" b="1">
          <a:solidFill>
            <a:schemeClr val="tx1"/>
          </a:solidFill>
          <a:latin typeface="FrutigerNext LT Regular" pitchFamily="34" charset="0"/>
          <a:ea typeface="黑体" panose="02010609060101010101" pitchFamily="2" charset="-122"/>
          <a:cs typeface="+mn-cs"/>
        </a:defRPr>
      </a:lvl1pPr>
      <a:lvl2pPr marL="981710" indent="-374015" algn="l" rtl="0" eaLnBrk="0" fontAlgn="base" hangingPunct="0">
        <a:lnSpc>
          <a:spcPct val="140000"/>
        </a:lnSpc>
        <a:spcBef>
          <a:spcPct val="0"/>
        </a:spcBef>
        <a:spcAft>
          <a:spcPct val="0"/>
        </a:spcAft>
        <a:buSzPct val="50000"/>
        <a:buFont typeface="Wingdings" panose="05000000000000000000" pitchFamily="2" charset="2"/>
        <a:buChar char="p"/>
        <a:defRPr>
          <a:solidFill>
            <a:schemeClr val="tx1"/>
          </a:solidFill>
          <a:latin typeface="+mn-lt"/>
          <a:ea typeface="+mn-ea"/>
          <a:cs typeface="+mn-cs"/>
        </a:defRPr>
      </a:lvl2pPr>
      <a:lvl3pPr marL="1513840" indent="-297815" algn="l" rtl="0" eaLnBrk="0" fontAlgn="base" hangingPunct="0">
        <a:lnSpc>
          <a:spcPct val="140000"/>
        </a:lnSpc>
        <a:spcBef>
          <a:spcPct val="0"/>
        </a:spcBef>
        <a:spcAft>
          <a:spcPct val="0"/>
        </a:spcAft>
        <a:buSzPct val="50000"/>
        <a:buFont typeface="Wingdings" panose="05000000000000000000" pitchFamily="2" charset="2"/>
        <a:buChar char="n"/>
        <a:defRPr sz="2100">
          <a:solidFill>
            <a:schemeClr val="tx1"/>
          </a:solidFill>
          <a:latin typeface="FrutigerNext LT Regular" pitchFamily="34" charset="0"/>
          <a:ea typeface="+mn-ea"/>
          <a:cs typeface="+mn-cs"/>
        </a:defRPr>
      </a:lvl3pPr>
      <a:lvl4pPr marL="2122170" indent="-297815" algn="l" rtl="0" eaLnBrk="0" fontAlgn="base" hangingPunct="0">
        <a:lnSpc>
          <a:spcPct val="140000"/>
        </a:lnSpc>
        <a:spcBef>
          <a:spcPct val="0"/>
        </a:spcBef>
        <a:spcAft>
          <a:spcPct val="0"/>
        </a:spcAft>
        <a:buChar char="–"/>
        <a:defRPr sz="1900">
          <a:solidFill>
            <a:schemeClr val="tx1"/>
          </a:solidFill>
          <a:latin typeface="FrutigerNext LT Regular" pitchFamily="34" charset="0"/>
          <a:ea typeface="+mn-ea"/>
          <a:cs typeface="+mn-cs"/>
        </a:defRPr>
      </a:lvl4pPr>
      <a:lvl5pPr marL="2730500" indent="-297815" algn="l" rtl="0" eaLnBrk="0" fontAlgn="base" hangingPunct="0">
        <a:lnSpc>
          <a:spcPct val="140000"/>
        </a:lnSpc>
        <a:spcBef>
          <a:spcPct val="0"/>
        </a:spcBef>
        <a:spcAft>
          <a:spcPct val="0"/>
        </a:spcAft>
        <a:buFont typeface="Arial" panose="020B0604020202020204" pitchFamily="34" charset="0"/>
        <a:buChar char="~"/>
        <a:defRPr sz="1600">
          <a:solidFill>
            <a:schemeClr val="tx1"/>
          </a:solidFill>
          <a:latin typeface="FrutigerNext LT Regular" pitchFamily="34" charset="0"/>
          <a:ea typeface="+mn-ea"/>
          <a:cs typeface="+mn-cs"/>
        </a:defRPr>
      </a:lvl5pPr>
      <a:lvl6pPr marL="3342005" indent="-303530" algn="l" rtl="0" eaLnBrk="1" fontAlgn="base" hangingPunct="1">
        <a:spcBef>
          <a:spcPct val="20000"/>
        </a:spcBef>
        <a:spcAft>
          <a:spcPct val="0"/>
        </a:spcAft>
        <a:buFont typeface="Arial" panose="020B0604020202020204" pitchFamily="34" charset="0"/>
        <a:buChar char="~"/>
        <a:defRPr sz="2100">
          <a:solidFill>
            <a:schemeClr val="tx1"/>
          </a:solidFill>
          <a:latin typeface="+mn-lt"/>
          <a:ea typeface="+mn-ea"/>
          <a:cs typeface="+mn-cs"/>
        </a:defRPr>
      </a:lvl6pPr>
      <a:lvl7pPr marL="3949700" indent="-303530" algn="l" rtl="0" eaLnBrk="1" fontAlgn="base" hangingPunct="1">
        <a:spcBef>
          <a:spcPct val="20000"/>
        </a:spcBef>
        <a:spcAft>
          <a:spcPct val="0"/>
        </a:spcAft>
        <a:buFont typeface="Arial" panose="020B0604020202020204" pitchFamily="34" charset="0"/>
        <a:buChar char="~"/>
        <a:defRPr sz="2100">
          <a:solidFill>
            <a:schemeClr val="tx1"/>
          </a:solidFill>
          <a:latin typeface="+mn-lt"/>
          <a:ea typeface="+mn-ea"/>
          <a:cs typeface="+mn-cs"/>
        </a:defRPr>
      </a:lvl7pPr>
      <a:lvl8pPr marL="4557395" indent="-303530" algn="l" rtl="0" eaLnBrk="1" fontAlgn="base" hangingPunct="1">
        <a:spcBef>
          <a:spcPct val="20000"/>
        </a:spcBef>
        <a:spcAft>
          <a:spcPct val="0"/>
        </a:spcAft>
        <a:buFont typeface="Arial" panose="020B0604020202020204" pitchFamily="34" charset="0"/>
        <a:buChar char="~"/>
        <a:defRPr sz="2100">
          <a:solidFill>
            <a:schemeClr val="tx1"/>
          </a:solidFill>
          <a:latin typeface="+mn-lt"/>
          <a:ea typeface="+mn-ea"/>
          <a:cs typeface="+mn-cs"/>
        </a:defRPr>
      </a:lvl8pPr>
      <a:lvl9pPr marL="5165090" indent="-303530" algn="l" rtl="0" eaLnBrk="1" fontAlgn="base" hangingPunct="1">
        <a:spcBef>
          <a:spcPct val="20000"/>
        </a:spcBef>
        <a:spcAft>
          <a:spcPct val="0"/>
        </a:spcAft>
        <a:buFont typeface="Arial" panose="020B0604020202020204" pitchFamily="34" charset="0"/>
        <a:buChar char="~"/>
        <a:defRPr sz="2100">
          <a:solidFill>
            <a:schemeClr val="tx1"/>
          </a:solidFill>
          <a:latin typeface="+mn-lt"/>
          <a:ea typeface="+mn-ea"/>
          <a:cs typeface="+mn-cs"/>
        </a:defRPr>
      </a:lvl9pPr>
    </p:bodyStyle>
    <p:otherStyle>
      <a:defPPr>
        <a:defRPr lang="zh-CN"/>
      </a:defPPr>
      <a:lvl1pPr marL="0" algn="l" defTabSz="1215390" rtl="0" eaLnBrk="1" latinLnBrk="0" hangingPunct="1">
        <a:defRPr sz="2400" kern="1200">
          <a:solidFill>
            <a:schemeClr val="tx1"/>
          </a:solidFill>
          <a:latin typeface="+mn-lt"/>
          <a:ea typeface="+mn-ea"/>
          <a:cs typeface="+mn-cs"/>
        </a:defRPr>
      </a:lvl1pPr>
      <a:lvl2pPr marL="607695" algn="l" defTabSz="1215390" rtl="0" eaLnBrk="1" latinLnBrk="0" hangingPunct="1">
        <a:defRPr sz="2400" kern="1200">
          <a:solidFill>
            <a:schemeClr val="tx1"/>
          </a:solidFill>
          <a:latin typeface="+mn-lt"/>
          <a:ea typeface="+mn-ea"/>
          <a:cs typeface="+mn-cs"/>
        </a:defRPr>
      </a:lvl2pPr>
      <a:lvl3pPr marL="1215390" algn="l" defTabSz="1215390" rtl="0" eaLnBrk="1" latinLnBrk="0" hangingPunct="1">
        <a:defRPr sz="2400" kern="1200">
          <a:solidFill>
            <a:schemeClr val="tx1"/>
          </a:solidFill>
          <a:latin typeface="+mn-lt"/>
          <a:ea typeface="+mn-ea"/>
          <a:cs typeface="+mn-cs"/>
        </a:defRPr>
      </a:lvl3pPr>
      <a:lvl4pPr marL="1823085" algn="l" defTabSz="1215390" rtl="0" eaLnBrk="1" latinLnBrk="0" hangingPunct="1">
        <a:defRPr sz="2400" kern="1200">
          <a:solidFill>
            <a:schemeClr val="tx1"/>
          </a:solidFill>
          <a:latin typeface="+mn-lt"/>
          <a:ea typeface="+mn-ea"/>
          <a:cs typeface="+mn-cs"/>
        </a:defRPr>
      </a:lvl4pPr>
      <a:lvl5pPr marL="2430780" algn="l" defTabSz="1215390" rtl="0" eaLnBrk="1" latinLnBrk="0" hangingPunct="1">
        <a:defRPr sz="2400" kern="1200">
          <a:solidFill>
            <a:schemeClr val="tx1"/>
          </a:solidFill>
          <a:latin typeface="+mn-lt"/>
          <a:ea typeface="+mn-ea"/>
          <a:cs typeface="+mn-cs"/>
        </a:defRPr>
      </a:lvl5pPr>
      <a:lvl6pPr marL="3038475" algn="l" defTabSz="1215390" rtl="0" eaLnBrk="1" latinLnBrk="0" hangingPunct="1">
        <a:defRPr sz="2400" kern="1200">
          <a:solidFill>
            <a:schemeClr val="tx1"/>
          </a:solidFill>
          <a:latin typeface="+mn-lt"/>
          <a:ea typeface="+mn-ea"/>
          <a:cs typeface="+mn-cs"/>
        </a:defRPr>
      </a:lvl6pPr>
      <a:lvl7pPr marL="3646170" algn="l" defTabSz="1215390" rtl="0" eaLnBrk="1" latinLnBrk="0" hangingPunct="1">
        <a:defRPr sz="2400" kern="1200">
          <a:solidFill>
            <a:schemeClr val="tx1"/>
          </a:solidFill>
          <a:latin typeface="+mn-lt"/>
          <a:ea typeface="+mn-ea"/>
          <a:cs typeface="+mn-cs"/>
        </a:defRPr>
      </a:lvl7pPr>
      <a:lvl8pPr marL="4253865" algn="l" defTabSz="1215390" rtl="0" eaLnBrk="1" latinLnBrk="0" hangingPunct="1">
        <a:defRPr sz="2400" kern="1200">
          <a:solidFill>
            <a:schemeClr val="tx1"/>
          </a:solidFill>
          <a:latin typeface="+mn-lt"/>
          <a:ea typeface="+mn-ea"/>
          <a:cs typeface="+mn-cs"/>
        </a:defRPr>
      </a:lvl8pPr>
      <a:lvl9pPr marL="4861560" algn="l" defTabSz="121539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50000"/>
          </a:schemeClr>
        </a:solidFill>
        <a:effectLst/>
      </p:bgPr>
    </p:bg>
    <p:spTree>
      <p:nvGrpSpPr>
        <p:cNvPr id="1" name=""/>
        <p:cNvGrpSpPr/>
        <p:nvPr/>
      </p:nvGrpSpPr>
      <p:grpSpPr>
        <a:xfrm>
          <a:off x="0" y="0"/>
          <a:ext cx="0" cy="0"/>
          <a:chOff x="0" y="0"/>
          <a:chExt cx="0" cy="0"/>
        </a:xfrm>
      </p:grpSpPr>
      <p:pic>
        <p:nvPicPr>
          <p:cNvPr id="8194" name="Picture 79" descr="dd"/>
          <p:cNvPicPr>
            <a:picLocks noChangeAspect="1" noChangeArrowheads="1"/>
          </p:cNvPicPr>
          <p:nvPr/>
        </p:nvPicPr>
        <p:blipFill>
          <a:blip r:embed="rId2" cstate="print"/>
          <a:srcRect/>
          <a:stretch>
            <a:fillRect/>
          </a:stretch>
        </p:blipFill>
        <p:spPr bwMode="auto">
          <a:xfrm>
            <a:off x="0" y="6224589"/>
            <a:ext cx="12203644" cy="636587"/>
          </a:xfrm>
          <a:prstGeom prst="rect">
            <a:avLst/>
          </a:prstGeom>
          <a:noFill/>
          <a:ln w="9525">
            <a:noFill/>
            <a:miter lim="800000"/>
            <a:headEnd/>
            <a:tailEnd/>
          </a:ln>
        </p:spPr>
      </p:pic>
      <p:sp>
        <p:nvSpPr>
          <p:cNvPr id="154" name="Text Box 8"/>
          <p:cNvSpPr txBox="1">
            <a:spLocks noChangeArrowheads="1"/>
          </p:cNvSpPr>
          <p:nvPr/>
        </p:nvSpPr>
        <p:spPr bwMode="auto">
          <a:xfrm>
            <a:off x="1007814" y="6451604"/>
            <a:ext cx="3377299" cy="246221"/>
          </a:xfrm>
          <a:prstGeom prst="rect">
            <a:avLst/>
          </a:prstGeom>
          <a:noFill/>
          <a:ln>
            <a:noFill/>
          </a:ln>
        </p:spPr>
        <p:txBody>
          <a:bodyPr wrap="none" lIns="0" tIns="0" rIns="106613" bIns="0">
            <a:spAutoFit/>
          </a:bodyPr>
          <a:lstStyle>
            <a:lvl1pPr defTabSz="802005" eaLnBrk="0" hangingPunct="0">
              <a:defRPr>
                <a:solidFill>
                  <a:schemeClr val="tx1"/>
                </a:solidFill>
                <a:latin typeface="Calibri" panose="020F0502020204030204" pitchFamily="34" charset="0"/>
                <a:ea typeface="宋体" panose="02010600030101010101" pitchFamily="2" charset="-122"/>
              </a:defRPr>
            </a:lvl1pPr>
            <a:lvl2pPr marL="742950" indent="-285750" defTabSz="802005" eaLnBrk="0" hangingPunct="0">
              <a:defRPr>
                <a:solidFill>
                  <a:schemeClr val="tx1"/>
                </a:solidFill>
                <a:latin typeface="Calibri" panose="020F0502020204030204" pitchFamily="34" charset="0"/>
                <a:ea typeface="宋体" panose="02010600030101010101" pitchFamily="2" charset="-122"/>
              </a:defRPr>
            </a:lvl2pPr>
            <a:lvl3pPr marL="1143000" indent="-228600" defTabSz="802005" eaLnBrk="0" hangingPunct="0">
              <a:defRPr>
                <a:solidFill>
                  <a:schemeClr val="tx1"/>
                </a:solidFill>
                <a:latin typeface="Calibri" panose="020F0502020204030204" pitchFamily="34" charset="0"/>
                <a:ea typeface="宋体" panose="02010600030101010101" pitchFamily="2" charset="-122"/>
              </a:defRPr>
            </a:lvl3pPr>
            <a:lvl4pPr marL="1600200" indent="-228600" defTabSz="802005" eaLnBrk="0" hangingPunct="0">
              <a:defRPr>
                <a:solidFill>
                  <a:schemeClr val="tx1"/>
                </a:solidFill>
                <a:latin typeface="Calibri" panose="020F0502020204030204" pitchFamily="34" charset="0"/>
                <a:ea typeface="宋体" panose="02010600030101010101" pitchFamily="2" charset="-122"/>
              </a:defRPr>
            </a:lvl4pPr>
            <a:lvl5pPr marL="2057400" indent="-228600" defTabSz="802005" eaLnBrk="0" hangingPunct="0">
              <a:defRPr>
                <a:solidFill>
                  <a:schemeClr val="tx1"/>
                </a:solidFill>
                <a:latin typeface="Calibri" panose="020F0502020204030204" pitchFamily="34" charset="0"/>
                <a:ea typeface="宋体" panose="02010600030101010101" pitchFamily="2" charset="-122"/>
              </a:defRPr>
            </a:lvl5pPr>
            <a:lvl6pPr marL="2514600" indent="-228600" defTabSz="80200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200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200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200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600" dirty="0" smtClean="0">
                <a:solidFill>
                  <a:srgbClr val="000000"/>
                </a:solidFill>
                <a:latin typeface="FrutigerNext LT Bold" pitchFamily="34" charset="0"/>
                <a:ea typeface="MS PGothic" panose="020B0600070205080204" pitchFamily="34" charset="-128"/>
              </a:rPr>
              <a:t>HUAWEI TECHNOLOGIES CO., LTD.</a:t>
            </a:r>
            <a:endParaRPr lang="en-US" altLang="zh-CN" sz="1600" dirty="0" smtClean="0">
              <a:solidFill>
                <a:srgbClr val="000000"/>
              </a:solidFill>
              <a:latin typeface="FrutigerNext LT Bold" pitchFamily="34" charset="0"/>
              <a:ea typeface="MS PGothic" panose="020B0600070205080204" pitchFamily="34" charset="-128"/>
            </a:endParaRPr>
          </a:p>
        </p:txBody>
      </p:sp>
      <p:pic>
        <p:nvPicPr>
          <p:cNvPr id="8196" name="Picture 9" descr="8"/>
          <p:cNvPicPr>
            <a:picLocks noChangeAspect="1" noChangeArrowheads="1"/>
          </p:cNvPicPr>
          <p:nvPr/>
        </p:nvPicPr>
        <p:blipFill>
          <a:blip r:embed="rId3" cstate="print"/>
          <a:srcRect/>
          <a:stretch>
            <a:fillRect/>
          </a:stretch>
        </p:blipFill>
        <p:spPr bwMode="auto">
          <a:xfrm>
            <a:off x="10014445" y="6386532"/>
            <a:ext cx="1748822" cy="312737"/>
          </a:xfrm>
          <a:prstGeom prst="rect">
            <a:avLst/>
          </a:prstGeom>
          <a:noFill/>
          <a:ln w="9525">
            <a:noFill/>
            <a:miter lim="800000"/>
            <a:headEnd/>
            <a:tailEnd/>
          </a:ln>
        </p:spPr>
      </p:pic>
      <p:sp>
        <p:nvSpPr>
          <p:cNvPr id="8197" name="Rectangle 13"/>
          <p:cNvSpPr>
            <a:spLocks noGrp="1" noChangeArrowheads="1"/>
          </p:cNvSpPr>
          <p:nvPr>
            <p:ph type="title"/>
          </p:nvPr>
        </p:nvSpPr>
        <p:spPr bwMode="auto">
          <a:xfrm>
            <a:off x="1007796" y="325457"/>
            <a:ext cx="10179584" cy="871537"/>
          </a:xfrm>
          <a:prstGeom prst="rect">
            <a:avLst/>
          </a:prstGeom>
          <a:noFill/>
          <a:ln w="9525">
            <a:noFill/>
            <a:miter lim="800000"/>
          </a:ln>
        </p:spPr>
        <p:txBody>
          <a:bodyPr vert="horz" wrap="square" lIns="0" tIns="39988" rIns="79975" bIns="39988" numCol="1" anchor="ctr" anchorCtr="0" compatLnSpc="1"/>
          <a:lstStyle/>
          <a:p>
            <a:pPr lvl="0"/>
            <a:r>
              <a:rPr lang="zh-CN" altLang="en-US" smtClean="0"/>
              <a:t>单击此处编辑母版标题样式</a:t>
            </a:r>
            <a:endParaRPr lang="zh-CN" altLang="en-US" smtClean="0"/>
          </a:p>
        </p:txBody>
      </p:sp>
      <p:sp>
        <p:nvSpPr>
          <p:cNvPr id="8199" name="Rectangle 68"/>
          <p:cNvSpPr>
            <a:spLocks noGrp="1" noChangeArrowheads="1"/>
          </p:cNvSpPr>
          <p:nvPr>
            <p:ph type="body" idx="1"/>
          </p:nvPr>
        </p:nvSpPr>
        <p:spPr bwMode="auto">
          <a:xfrm>
            <a:off x="1007796" y="1628780"/>
            <a:ext cx="10179584" cy="4194175"/>
          </a:xfrm>
          <a:prstGeom prst="rect">
            <a:avLst/>
          </a:prstGeom>
          <a:noFill/>
          <a:ln w="9525">
            <a:noFill/>
            <a:miter lim="800000"/>
          </a:ln>
        </p:spPr>
        <p:txBody>
          <a:bodyPr vert="horz" wrap="square" lIns="79987" tIns="39993" rIns="79987" bIns="39993" numCol="1" anchor="t" anchorCtr="0" compatLnSpc="1"/>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smtClean="0"/>
          </a:p>
        </p:txBody>
      </p:sp>
      <p:sp>
        <p:nvSpPr>
          <p:cNvPr id="10249" name="Rectangle 15"/>
          <p:cNvSpPr>
            <a:spLocks noChangeArrowheads="1"/>
          </p:cNvSpPr>
          <p:nvPr/>
        </p:nvSpPr>
        <p:spPr bwMode="auto">
          <a:xfrm>
            <a:off x="-2604160" y="692149"/>
            <a:ext cx="2460207" cy="7528930"/>
          </a:xfrm>
          <a:prstGeom prst="rect">
            <a:avLst/>
          </a:prstGeom>
          <a:noFill/>
          <a:ln w="9525">
            <a:noFill/>
            <a:miter lim="800000"/>
          </a:ln>
          <a:effectLst/>
        </p:spPr>
        <p:txBody>
          <a:bodyPr lIns="106625" tIns="53313" rIns="106625" bIns="53313">
            <a:spAutoFit/>
          </a:bodyPr>
          <a:lstStyle/>
          <a:p>
            <a:pPr marL="456565" indent="-456565" algn="r" eaLnBrk="0" hangingPunct="0">
              <a:lnSpc>
                <a:spcPct val="125000"/>
              </a:lnSpc>
              <a:spcBef>
                <a:spcPct val="20000"/>
              </a:spcBef>
              <a:buFont typeface="Arial" panose="020B0604020202020204" pitchFamily="34" charset="0"/>
              <a:buNone/>
              <a:defRPr/>
            </a:pPr>
            <a:r>
              <a:rPr lang="zh-CN" altLang="en-US" sz="1500" dirty="0">
                <a:solidFill>
                  <a:srgbClr val="FFFFFF"/>
                </a:solidFill>
              </a:rPr>
              <a:t>英文标题</a:t>
            </a:r>
            <a:r>
              <a:rPr lang="en-US" altLang="zh-CN" sz="1500" dirty="0">
                <a:solidFill>
                  <a:srgbClr val="FFFFFF"/>
                </a:solidFill>
              </a:rPr>
              <a:t>:32-35pt  </a:t>
            </a:r>
            <a:endParaRPr lang="zh-CN" altLang="en-US" sz="1500" dirty="0">
              <a:solidFill>
                <a:srgbClr val="FFFFFF"/>
              </a:solidFill>
            </a:endParaRPr>
          </a:p>
          <a:p>
            <a:pPr marL="456565" indent="-456565" algn="r" eaLnBrk="0" hangingPunct="0">
              <a:lnSpc>
                <a:spcPct val="125000"/>
              </a:lnSpc>
              <a:spcBef>
                <a:spcPct val="20000"/>
              </a:spcBef>
              <a:buFont typeface="Arial" panose="020B0604020202020204" pitchFamily="34" charset="0"/>
              <a:buNone/>
              <a:defRPr/>
            </a:pPr>
            <a:r>
              <a:rPr lang="zh-CN" altLang="en-US" sz="1500" dirty="0">
                <a:solidFill>
                  <a:srgbClr val="FFFFFF"/>
                </a:solidFill>
              </a:rPr>
              <a:t>颜色</a:t>
            </a:r>
            <a:r>
              <a:rPr lang="en-US" altLang="zh-CN" sz="1500" dirty="0">
                <a:solidFill>
                  <a:srgbClr val="FFFFFF"/>
                </a:solidFill>
              </a:rPr>
              <a:t>: R153 G0 B0</a:t>
            </a:r>
            <a:endParaRPr lang="en-US" altLang="zh-CN" sz="1500" dirty="0">
              <a:solidFill>
                <a:srgbClr val="FFFFFF"/>
              </a:solidFill>
            </a:endParaRPr>
          </a:p>
          <a:p>
            <a:pPr marL="456565" indent="-456565" algn="r" eaLnBrk="0" hangingPunct="0">
              <a:lnSpc>
                <a:spcPct val="125000"/>
              </a:lnSpc>
              <a:spcBef>
                <a:spcPct val="20000"/>
              </a:spcBef>
              <a:buFont typeface="Arial" panose="020B0604020202020204" pitchFamily="34" charset="0"/>
              <a:buNone/>
              <a:defRPr/>
            </a:pPr>
            <a:r>
              <a:rPr lang="zh-CN" altLang="en-US" sz="1500" dirty="0">
                <a:solidFill>
                  <a:srgbClr val="FFFFFF"/>
                </a:solidFill>
              </a:rPr>
              <a:t>内部使用字体 </a:t>
            </a:r>
            <a:r>
              <a:rPr lang="en-US" altLang="zh-CN" sz="1500" dirty="0">
                <a:solidFill>
                  <a:srgbClr val="FFFFFF"/>
                </a:solidFill>
              </a:rPr>
              <a:t>:</a:t>
            </a:r>
            <a:endParaRPr lang="en-US" altLang="zh-CN" sz="1500" dirty="0">
              <a:solidFill>
                <a:srgbClr val="FFFFFF"/>
              </a:solidFill>
            </a:endParaRPr>
          </a:p>
          <a:p>
            <a:pPr marL="456565" indent="-456565" algn="r" eaLnBrk="0" hangingPunct="0">
              <a:lnSpc>
                <a:spcPct val="125000"/>
              </a:lnSpc>
              <a:spcBef>
                <a:spcPct val="20000"/>
              </a:spcBef>
              <a:buFont typeface="Arial" panose="020B0604020202020204" pitchFamily="34" charset="0"/>
              <a:buNone/>
              <a:defRPr/>
            </a:pPr>
            <a:r>
              <a:rPr lang="en-US" altLang="zh-CN" sz="1500" dirty="0" err="1">
                <a:solidFill>
                  <a:srgbClr val="FFFFFF"/>
                </a:solidFill>
              </a:rPr>
              <a:t>FrutigerNext</a:t>
            </a:r>
            <a:r>
              <a:rPr lang="en-US" altLang="zh-CN" sz="1500" dirty="0">
                <a:solidFill>
                  <a:srgbClr val="FFFFFF"/>
                </a:solidFill>
              </a:rPr>
              <a:t> LT Medium</a:t>
            </a:r>
            <a:endParaRPr lang="en-US" altLang="zh-CN" sz="1500" dirty="0">
              <a:solidFill>
                <a:srgbClr val="FFFFFF"/>
              </a:solidFill>
            </a:endParaRPr>
          </a:p>
          <a:p>
            <a:pPr marL="456565" indent="-456565" algn="r" eaLnBrk="0" hangingPunct="0">
              <a:lnSpc>
                <a:spcPct val="125000"/>
              </a:lnSpc>
              <a:spcBef>
                <a:spcPct val="20000"/>
              </a:spcBef>
              <a:buFont typeface="Arial" panose="020B0604020202020204" pitchFamily="34" charset="0"/>
              <a:buNone/>
              <a:defRPr/>
            </a:pPr>
            <a:r>
              <a:rPr lang="zh-CN" altLang="en-US" sz="1500" dirty="0">
                <a:solidFill>
                  <a:srgbClr val="FFFFFF"/>
                </a:solidFill>
              </a:rPr>
              <a:t>外部使用字体 </a:t>
            </a:r>
            <a:r>
              <a:rPr lang="en-US" altLang="zh-CN" sz="1500" dirty="0">
                <a:solidFill>
                  <a:srgbClr val="FFFFFF"/>
                </a:solidFill>
              </a:rPr>
              <a:t>: Arial</a:t>
            </a:r>
            <a:endParaRPr lang="en-US" altLang="zh-CN" sz="1500" dirty="0">
              <a:solidFill>
                <a:srgbClr val="FFFFFF"/>
              </a:solidFill>
            </a:endParaRPr>
          </a:p>
          <a:p>
            <a:pPr marL="456565" indent="-456565" algn="r" eaLnBrk="0" hangingPunct="0">
              <a:lnSpc>
                <a:spcPct val="75000"/>
              </a:lnSpc>
              <a:spcBef>
                <a:spcPct val="20000"/>
              </a:spcBef>
              <a:buFont typeface="Arial" panose="020B0604020202020204" pitchFamily="34" charset="0"/>
              <a:buNone/>
              <a:defRPr/>
            </a:pPr>
            <a:endParaRPr lang="en-US" altLang="zh-CN" sz="1500" dirty="0">
              <a:solidFill>
                <a:srgbClr val="FFFFFF"/>
              </a:solidFill>
            </a:endParaRPr>
          </a:p>
          <a:p>
            <a:pPr marL="456565" indent="-456565" algn="r" eaLnBrk="0" hangingPunct="0">
              <a:lnSpc>
                <a:spcPct val="125000"/>
              </a:lnSpc>
              <a:spcBef>
                <a:spcPct val="20000"/>
              </a:spcBef>
              <a:buFont typeface="Arial" panose="020B0604020202020204" pitchFamily="34" charset="0"/>
              <a:buNone/>
              <a:defRPr/>
            </a:pPr>
            <a:r>
              <a:rPr lang="zh-CN" altLang="en-US" sz="1500" dirty="0">
                <a:solidFill>
                  <a:srgbClr val="FFFFFF"/>
                </a:solidFill>
              </a:rPr>
              <a:t>中文标题</a:t>
            </a:r>
            <a:r>
              <a:rPr lang="en-US" altLang="zh-CN" sz="1500" dirty="0">
                <a:solidFill>
                  <a:srgbClr val="FFFFFF"/>
                </a:solidFill>
              </a:rPr>
              <a:t>:30-32pt  </a:t>
            </a:r>
            <a:endParaRPr lang="zh-CN" altLang="en-US" sz="1500" dirty="0">
              <a:solidFill>
                <a:srgbClr val="FFFFFF"/>
              </a:solidFill>
            </a:endParaRPr>
          </a:p>
          <a:p>
            <a:pPr marL="456565" indent="-456565" algn="r" eaLnBrk="0" hangingPunct="0">
              <a:lnSpc>
                <a:spcPct val="125000"/>
              </a:lnSpc>
              <a:spcBef>
                <a:spcPct val="20000"/>
              </a:spcBef>
              <a:buFont typeface="Arial" panose="020B0604020202020204" pitchFamily="34" charset="0"/>
              <a:buNone/>
              <a:defRPr/>
            </a:pPr>
            <a:r>
              <a:rPr lang="zh-CN" altLang="en-US" sz="1500" dirty="0">
                <a:solidFill>
                  <a:srgbClr val="FFFFFF"/>
                </a:solidFill>
              </a:rPr>
              <a:t>颜色</a:t>
            </a:r>
            <a:r>
              <a:rPr lang="en-US" altLang="zh-CN" sz="1500" dirty="0">
                <a:solidFill>
                  <a:srgbClr val="FFFFFF"/>
                </a:solidFill>
              </a:rPr>
              <a:t>: R153 G0 B0</a:t>
            </a:r>
            <a:endParaRPr lang="en-US" altLang="zh-CN" sz="1500" dirty="0">
              <a:solidFill>
                <a:srgbClr val="FFFFFF"/>
              </a:solidFill>
            </a:endParaRPr>
          </a:p>
          <a:p>
            <a:pPr marL="456565" indent="-456565" algn="r" eaLnBrk="0" hangingPunct="0">
              <a:lnSpc>
                <a:spcPct val="125000"/>
              </a:lnSpc>
              <a:spcBef>
                <a:spcPct val="20000"/>
              </a:spcBef>
              <a:buFont typeface="Arial" panose="020B0604020202020204" pitchFamily="34" charset="0"/>
              <a:buNone/>
              <a:defRPr/>
            </a:pPr>
            <a:r>
              <a:rPr lang="zh-CN" altLang="en-US" sz="1500" dirty="0">
                <a:solidFill>
                  <a:srgbClr val="FFFFFF"/>
                </a:solidFill>
              </a:rPr>
              <a:t>字体</a:t>
            </a:r>
            <a:r>
              <a:rPr lang="en-US" altLang="zh-CN" sz="1500" dirty="0">
                <a:solidFill>
                  <a:srgbClr val="FFFFFF"/>
                </a:solidFill>
              </a:rPr>
              <a:t>:</a:t>
            </a:r>
            <a:r>
              <a:rPr lang="zh-CN" altLang="en-US" sz="1500" dirty="0">
                <a:solidFill>
                  <a:srgbClr val="FFFFFF"/>
                </a:solidFill>
              </a:rPr>
              <a:t>黑体</a:t>
            </a:r>
            <a:endParaRPr lang="zh-CN" altLang="en-US" sz="1500" dirty="0">
              <a:solidFill>
                <a:srgbClr val="FFFFFF"/>
              </a:solidFill>
            </a:endParaRPr>
          </a:p>
          <a:p>
            <a:pPr marL="456565" indent="-456565" algn="r" eaLnBrk="0" hangingPunct="0">
              <a:lnSpc>
                <a:spcPct val="125000"/>
              </a:lnSpc>
              <a:spcBef>
                <a:spcPct val="20000"/>
              </a:spcBef>
              <a:buFont typeface="Arial" panose="020B0604020202020204" pitchFamily="34" charset="0"/>
              <a:buNone/>
              <a:defRPr/>
            </a:pPr>
            <a:endParaRPr lang="zh-CN" altLang="en-US" sz="1500" dirty="0">
              <a:solidFill>
                <a:srgbClr val="FFFFFF"/>
              </a:solidFill>
            </a:endParaRPr>
          </a:p>
          <a:p>
            <a:pPr marL="456565" indent="-456565" algn="r" eaLnBrk="0" hangingPunct="0">
              <a:lnSpc>
                <a:spcPct val="125000"/>
              </a:lnSpc>
              <a:spcBef>
                <a:spcPct val="20000"/>
              </a:spcBef>
              <a:buFont typeface="Arial" panose="020B0604020202020204" pitchFamily="34" charset="0"/>
              <a:buNone/>
              <a:defRPr/>
            </a:pPr>
            <a:endParaRPr lang="zh-CN" altLang="en-US" sz="1500" dirty="0">
              <a:solidFill>
                <a:srgbClr val="FFFFFF"/>
              </a:solidFill>
            </a:endParaRPr>
          </a:p>
          <a:p>
            <a:pPr marL="456565" indent="-456565" algn="r" eaLnBrk="0" hangingPunct="0">
              <a:lnSpc>
                <a:spcPct val="125000"/>
              </a:lnSpc>
              <a:spcBef>
                <a:spcPct val="20000"/>
              </a:spcBef>
              <a:buFont typeface="Arial" panose="020B0604020202020204" pitchFamily="34" charset="0"/>
              <a:buNone/>
              <a:defRPr/>
            </a:pPr>
            <a:endParaRPr lang="zh-CN" altLang="en-US" sz="1500" dirty="0">
              <a:solidFill>
                <a:srgbClr val="FFFFFF"/>
              </a:solidFill>
            </a:endParaRPr>
          </a:p>
          <a:p>
            <a:pPr marL="456565" indent="-456565" algn="r" eaLnBrk="0" hangingPunct="0">
              <a:lnSpc>
                <a:spcPct val="125000"/>
              </a:lnSpc>
              <a:spcBef>
                <a:spcPct val="20000"/>
              </a:spcBef>
              <a:buFont typeface="Arial" panose="020B0604020202020204" pitchFamily="34" charset="0"/>
              <a:buNone/>
              <a:defRPr/>
            </a:pPr>
            <a:r>
              <a:rPr lang="zh-CN" altLang="en-US" sz="1500" dirty="0">
                <a:solidFill>
                  <a:srgbClr val="FFFFFF"/>
                </a:solidFill>
              </a:rPr>
              <a:t>英文正文</a:t>
            </a:r>
            <a:r>
              <a:rPr lang="en-US" altLang="zh-CN" sz="1500" dirty="0">
                <a:solidFill>
                  <a:srgbClr val="FFFFFF"/>
                </a:solidFill>
              </a:rPr>
              <a:t>:20-22pt</a:t>
            </a:r>
            <a:endParaRPr lang="en-US" altLang="zh-CN" sz="1500" dirty="0">
              <a:solidFill>
                <a:srgbClr val="FFFFFF"/>
              </a:solidFill>
            </a:endParaRPr>
          </a:p>
          <a:p>
            <a:pPr marL="456565" indent="-456565" algn="r" eaLnBrk="0" hangingPunct="0">
              <a:lnSpc>
                <a:spcPct val="125000"/>
              </a:lnSpc>
              <a:spcBef>
                <a:spcPct val="20000"/>
              </a:spcBef>
              <a:buFont typeface="Arial" panose="020B0604020202020204" pitchFamily="34" charset="0"/>
              <a:buNone/>
              <a:defRPr/>
            </a:pPr>
            <a:r>
              <a:rPr lang="zh-CN" altLang="en-US" sz="1500" dirty="0">
                <a:solidFill>
                  <a:srgbClr val="FFFFFF"/>
                </a:solidFill>
              </a:rPr>
              <a:t>子目录 </a:t>
            </a:r>
            <a:r>
              <a:rPr lang="en-US" altLang="zh-CN" sz="1500" dirty="0">
                <a:solidFill>
                  <a:srgbClr val="FFFFFF"/>
                </a:solidFill>
              </a:rPr>
              <a:t>(2-5</a:t>
            </a:r>
            <a:r>
              <a:rPr lang="zh-CN" altLang="en-US" sz="1500" dirty="0">
                <a:solidFill>
                  <a:srgbClr val="FFFFFF"/>
                </a:solidFill>
              </a:rPr>
              <a:t>级</a:t>
            </a:r>
            <a:r>
              <a:rPr lang="en-US" altLang="zh-CN" sz="1500" dirty="0">
                <a:solidFill>
                  <a:srgbClr val="FFFFFF"/>
                </a:solidFill>
              </a:rPr>
              <a:t>) :18pt  </a:t>
            </a:r>
            <a:endParaRPr lang="en-US" altLang="zh-CN" sz="1500" dirty="0">
              <a:solidFill>
                <a:srgbClr val="FFFFFF"/>
              </a:solidFill>
            </a:endParaRPr>
          </a:p>
          <a:p>
            <a:pPr marL="456565" indent="-456565" algn="r" eaLnBrk="0" hangingPunct="0">
              <a:lnSpc>
                <a:spcPct val="125000"/>
              </a:lnSpc>
              <a:spcBef>
                <a:spcPct val="20000"/>
              </a:spcBef>
              <a:buFont typeface="Arial" panose="020B0604020202020204" pitchFamily="34" charset="0"/>
              <a:buNone/>
              <a:defRPr/>
            </a:pPr>
            <a:r>
              <a:rPr lang="zh-CN" altLang="en-US" sz="1500" dirty="0">
                <a:solidFill>
                  <a:srgbClr val="FFFFFF"/>
                </a:solidFill>
              </a:rPr>
              <a:t>颜色</a:t>
            </a:r>
            <a:r>
              <a:rPr lang="en-US" altLang="zh-CN" sz="1500" dirty="0">
                <a:solidFill>
                  <a:srgbClr val="FFFFFF"/>
                </a:solidFill>
              </a:rPr>
              <a:t>:</a:t>
            </a:r>
            <a:r>
              <a:rPr lang="zh-CN" altLang="en-US" sz="1500" dirty="0">
                <a:solidFill>
                  <a:srgbClr val="FFFFFF"/>
                </a:solidFill>
              </a:rPr>
              <a:t>黑色</a:t>
            </a:r>
            <a:endParaRPr lang="zh-CN" altLang="en-US" sz="1500" dirty="0">
              <a:solidFill>
                <a:srgbClr val="FFFFFF"/>
              </a:solidFill>
            </a:endParaRPr>
          </a:p>
          <a:p>
            <a:pPr marL="456565" indent="-456565" algn="r" eaLnBrk="0" hangingPunct="0">
              <a:lnSpc>
                <a:spcPct val="125000"/>
              </a:lnSpc>
              <a:spcBef>
                <a:spcPct val="20000"/>
              </a:spcBef>
              <a:buFont typeface="Arial" panose="020B0604020202020204" pitchFamily="34" charset="0"/>
              <a:buNone/>
              <a:defRPr/>
            </a:pPr>
            <a:r>
              <a:rPr lang="zh-CN" altLang="en-US" sz="1500" dirty="0">
                <a:solidFill>
                  <a:srgbClr val="FFFFFF"/>
                </a:solidFill>
              </a:rPr>
              <a:t>内部使用字体 </a:t>
            </a:r>
            <a:r>
              <a:rPr lang="en-US" altLang="zh-CN" sz="1500" dirty="0">
                <a:solidFill>
                  <a:srgbClr val="FFFFFF"/>
                </a:solidFill>
              </a:rPr>
              <a:t>:</a:t>
            </a:r>
            <a:endParaRPr lang="en-US" altLang="zh-CN" sz="1500" dirty="0">
              <a:solidFill>
                <a:srgbClr val="FFFFFF"/>
              </a:solidFill>
            </a:endParaRPr>
          </a:p>
          <a:p>
            <a:pPr marL="456565" indent="-456565" algn="r" eaLnBrk="0" hangingPunct="0">
              <a:lnSpc>
                <a:spcPct val="125000"/>
              </a:lnSpc>
              <a:spcBef>
                <a:spcPct val="20000"/>
              </a:spcBef>
              <a:buFont typeface="Arial" panose="020B0604020202020204" pitchFamily="34" charset="0"/>
              <a:buNone/>
              <a:defRPr/>
            </a:pPr>
            <a:r>
              <a:rPr lang="en-US" altLang="zh-CN" sz="1500" dirty="0" err="1">
                <a:solidFill>
                  <a:srgbClr val="FFFFFF"/>
                </a:solidFill>
              </a:rPr>
              <a:t>FrutigerNext</a:t>
            </a:r>
            <a:r>
              <a:rPr lang="en-US" altLang="zh-CN" sz="1500" dirty="0">
                <a:solidFill>
                  <a:srgbClr val="FFFFFF"/>
                </a:solidFill>
              </a:rPr>
              <a:t> LT Regular</a:t>
            </a:r>
            <a:endParaRPr lang="en-US" altLang="zh-CN" sz="1500" dirty="0">
              <a:solidFill>
                <a:srgbClr val="FFFFFF"/>
              </a:solidFill>
            </a:endParaRPr>
          </a:p>
          <a:p>
            <a:pPr marL="456565" indent="-456565" algn="r" eaLnBrk="0" hangingPunct="0">
              <a:lnSpc>
                <a:spcPct val="125000"/>
              </a:lnSpc>
              <a:spcBef>
                <a:spcPct val="20000"/>
              </a:spcBef>
              <a:buFont typeface="Arial" panose="020B0604020202020204" pitchFamily="34" charset="0"/>
              <a:buNone/>
              <a:defRPr/>
            </a:pPr>
            <a:r>
              <a:rPr lang="zh-CN" altLang="en-US" sz="1500" dirty="0">
                <a:solidFill>
                  <a:srgbClr val="FFFFFF"/>
                </a:solidFill>
              </a:rPr>
              <a:t>外部使用字体 </a:t>
            </a:r>
            <a:r>
              <a:rPr lang="en-US" altLang="zh-CN" sz="1500" dirty="0">
                <a:solidFill>
                  <a:srgbClr val="FFFFFF"/>
                </a:solidFill>
              </a:rPr>
              <a:t>: Arial</a:t>
            </a:r>
            <a:endParaRPr lang="en-US" altLang="zh-CN" sz="1500" dirty="0">
              <a:solidFill>
                <a:srgbClr val="FFFFFF"/>
              </a:solidFill>
            </a:endParaRPr>
          </a:p>
          <a:p>
            <a:pPr marL="456565" indent="-456565" algn="r" eaLnBrk="0" hangingPunct="0">
              <a:lnSpc>
                <a:spcPct val="75000"/>
              </a:lnSpc>
              <a:spcBef>
                <a:spcPct val="20000"/>
              </a:spcBef>
              <a:buFont typeface="Arial" panose="020B0604020202020204" pitchFamily="34" charset="0"/>
              <a:buNone/>
              <a:defRPr/>
            </a:pPr>
            <a:endParaRPr lang="en-US" altLang="zh-CN" sz="1500" dirty="0">
              <a:solidFill>
                <a:srgbClr val="FFFFFF"/>
              </a:solidFill>
            </a:endParaRPr>
          </a:p>
          <a:p>
            <a:pPr marL="456565" indent="-456565" algn="r" eaLnBrk="0" hangingPunct="0">
              <a:lnSpc>
                <a:spcPct val="125000"/>
              </a:lnSpc>
              <a:spcBef>
                <a:spcPct val="20000"/>
              </a:spcBef>
              <a:buFont typeface="Arial" panose="020B0604020202020204" pitchFamily="34" charset="0"/>
              <a:buNone/>
              <a:defRPr/>
            </a:pPr>
            <a:r>
              <a:rPr lang="zh-CN" altLang="en-US" sz="1500" dirty="0">
                <a:solidFill>
                  <a:srgbClr val="FFFFFF"/>
                </a:solidFill>
              </a:rPr>
              <a:t>中文正文</a:t>
            </a:r>
            <a:r>
              <a:rPr lang="en-US" altLang="zh-CN" sz="1500" dirty="0">
                <a:solidFill>
                  <a:srgbClr val="FFFFFF"/>
                </a:solidFill>
              </a:rPr>
              <a:t>:18-20pt</a:t>
            </a:r>
            <a:endParaRPr lang="en-US" altLang="zh-CN" sz="1500" dirty="0">
              <a:solidFill>
                <a:srgbClr val="FFFFFF"/>
              </a:solidFill>
            </a:endParaRPr>
          </a:p>
          <a:p>
            <a:pPr marL="456565" indent="-456565" algn="r" eaLnBrk="0" hangingPunct="0">
              <a:lnSpc>
                <a:spcPct val="125000"/>
              </a:lnSpc>
              <a:spcBef>
                <a:spcPct val="20000"/>
              </a:spcBef>
              <a:buFont typeface="Arial" panose="020B0604020202020204" pitchFamily="34" charset="0"/>
              <a:buNone/>
              <a:defRPr/>
            </a:pPr>
            <a:r>
              <a:rPr lang="zh-CN" altLang="en-US" sz="1500" dirty="0">
                <a:solidFill>
                  <a:srgbClr val="FFFFFF"/>
                </a:solidFill>
              </a:rPr>
              <a:t>子目录</a:t>
            </a:r>
            <a:r>
              <a:rPr lang="en-US" altLang="zh-CN" sz="1500" dirty="0">
                <a:solidFill>
                  <a:srgbClr val="FFFFFF"/>
                </a:solidFill>
              </a:rPr>
              <a:t>(2-5</a:t>
            </a:r>
            <a:r>
              <a:rPr lang="zh-CN" altLang="en-US" sz="1500" dirty="0">
                <a:solidFill>
                  <a:srgbClr val="FFFFFF"/>
                </a:solidFill>
              </a:rPr>
              <a:t>级</a:t>
            </a:r>
            <a:r>
              <a:rPr lang="en-US" altLang="zh-CN" sz="1500" dirty="0">
                <a:solidFill>
                  <a:srgbClr val="FFFFFF"/>
                </a:solidFill>
              </a:rPr>
              <a:t>):18pt </a:t>
            </a:r>
            <a:endParaRPr lang="zh-CN" altLang="en-US" sz="1500" dirty="0">
              <a:solidFill>
                <a:srgbClr val="FFFFFF"/>
              </a:solidFill>
            </a:endParaRPr>
          </a:p>
          <a:p>
            <a:pPr marL="456565" indent="-456565" algn="r" eaLnBrk="0" hangingPunct="0">
              <a:lnSpc>
                <a:spcPct val="125000"/>
              </a:lnSpc>
              <a:spcBef>
                <a:spcPct val="20000"/>
              </a:spcBef>
              <a:buFont typeface="Arial" panose="020B0604020202020204" pitchFamily="34" charset="0"/>
              <a:buNone/>
              <a:defRPr/>
            </a:pPr>
            <a:r>
              <a:rPr lang="zh-CN" altLang="en-US" sz="1500" dirty="0">
                <a:solidFill>
                  <a:srgbClr val="FFFFFF"/>
                </a:solidFill>
              </a:rPr>
              <a:t>颜色</a:t>
            </a:r>
            <a:r>
              <a:rPr lang="en-US" altLang="zh-CN" sz="1500" dirty="0">
                <a:solidFill>
                  <a:srgbClr val="FFFFFF"/>
                </a:solidFill>
              </a:rPr>
              <a:t>:</a:t>
            </a:r>
            <a:r>
              <a:rPr lang="zh-CN" altLang="en-US" sz="1500" dirty="0">
                <a:solidFill>
                  <a:srgbClr val="FFFFFF"/>
                </a:solidFill>
              </a:rPr>
              <a:t>黑色</a:t>
            </a:r>
            <a:endParaRPr lang="zh-CN" altLang="en-US" sz="1500" dirty="0">
              <a:solidFill>
                <a:srgbClr val="FFFFFF"/>
              </a:solidFill>
            </a:endParaRPr>
          </a:p>
          <a:p>
            <a:pPr marL="456565" indent="-456565" algn="r" eaLnBrk="0" hangingPunct="0">
              <a:lnSpc>
                <a:spcPct val="125000"/>
              </a:lnSpc>
              <a:spcBef>
                <a:spcPct val="20000"/>
              </a:spcBef>
              <a:buFont typeface="Arial" panose="020B0604020202020204" pitchFamily="34" charset="0"/>
              <a:buNone/>
              <a:defRPr/>
            </a:pPr>
            <a:r>
              <a:rPr lang="zh-CN" altLang="en-US" sz="1500" dirty="0">
                <a:solidFill>
                  <a:srgbClr val="FFFFFF"/>
                </a:solidFill>
              </a:rPr>
              <a:t>字体</a:t>
            </a:r>
            <a:r>
              <a:rPr lang="en-US" altLang="zh-CN" sz="1500" dirty="0">
                <a:solidFill>
                  <a:srgbClr val="FFFFFF"/>
                </a:solidFill>
              </a:rPr>
              <a:t>:</a:t>
            </a:r>
            <a:r>
              <a:rPr lang="zh-CN" altLang="en-US" sz="1500" dirty="0">
                <a:solidFill>
                  <a:srgbClr val="FFFFFF"/>
                </a:solidFill>
              </a:rPr>
              <a:t>细黑体</a:t>
            </a:r>
            <a:r>
              <a:rPr lang="zh-CN" altLang="en-US" sz="1500" b="1" dirty="0">
                <a:solidFill>
                  <a:srgbClr val="FFFFFF"/>
                </a:solidFill>
                <a:latin typeface="Arial" panose="020B0604020202020204" pitchFamily="34" charset="0"/>
                <a:ea typeface="华文细黑" panose="02010600040101010101" pitchFamily="2" charset="-122"/>
              </a:rPr>
              <a:t> </a:t>
            </a:r>
            <a:endParaRPr lang="zh-CN" altLang="en-US" sz="1500" b="1" dirty="0">
              <a:solidFill>
                <a:srgbClr val="FFFFFF"/>
              </a:solidFill>
              <a:latin typeface="Arial" panose="020B0604020202020204" pitchFamily="34" charset="0"/>
              <a:ea typeface="华文细黑" panose="02010600040101010101" pitchFamily="2" charset="-122"/>
            </a:endParaRPr>
          </a:p>
        </p:txBody>
      </p:sp>
      <p:grpSp>
        <p:nvGrpSpPr>
          <p:cNvPr id="8201" name="Group 16"/>
          <p:cNvGrpSpPr/>
          <p:nvPr/>
        </p:nvGrpSpPr>
        <p:grpSpPr bwMode="auto">
          <a:xfrm>
            <a:off x="12436541" y="3511551"/>
            <a:ext cx="1225870"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w="9525" algn="ctr">
              <a:noFill/>
              <a:miter lim="800000"/>
            </a:ln>
            <a:effectLst/>
          </p:spPr>
          <p:txBody>
            <a:bodyPr lIns="91425" tIns="45712" rIns="91425" bIns="45712" anchor="ctr">
              <a:spAutoFit/>
            </a:bodyPr>
            <a:lstStyle/>
            <a:p>
              <a:pPr>
                <a:defRPr/>
              </a:pPr>
              <a:endParaRPr lang="zh-CN" altLang="en-US">
                <a:solidFill>
                  <a:srgbClr val="000000"/>
                </a:solidFill>
              </a:endParaRPr>
            </a:p>
          </p:txBody>
        </p:sp>
        <p:grpSp>
          <p:nvGrpSpPr>
            <p:cNvPr id="8206" name="Group 18"/>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w="9525">
                <a:noFill/>
                <a:miter lim="800000"/>
              </a:ln>
              <a:effectLst/>
            </p:spPr>
            <p:txBody>
              <a:bodyPr wrap="none" anchor="ctr"/>
              <a:lstStyle/>
              <a:p>
                <a:pPr>
                  <a:defRPr/>
                </a:pPr>
                <a:endParaRPr lang="zh-CN" altLang="en-US">
                  <a:solidFill>
                    <a:srgbClr val="000000"/>
                  </a:solidFill>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w="9525">
                <a:noFill/>
                <a:miter lim="800000"/>
              </a:ln>
              <a:effectLst/>
            </p:spPr>
            <p:txBody>
              <a:bodyPr wrap="none" anchor="ctr"/>
              <a:lstStyle/>
              <a:p>
                <a:pPr>
                  <a:defRPr/>
                </a:pPr>
                <a:endParaRPr lang="zh-CN" altLang="en-US">
                  <a:solidFill>
                    <a:srgbClr val="000000"/>
                  </a:solidFill>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w="9525">
                <a:noFill/>
                <a:miter lim="800000"/>
              </a:ln>
              <a:effectLst/>
            </p:spPr>
            <p:txBody>
              <a:bodyPr wrap="none" anchor="ctr"/>
              <a:lstStyle/>
              <a:p>
                <a:pPr>
                  <a:defRPr/>
                </a:pPr>
                <a:endParaRPr lang="zh-CN" altLang="en-US">
                  <a:solidFill>
                    <a:srgbClr val="000000"/>
                  </a:solidFill>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w="9525">
                <a:noFill/>
                <a:miter lim="800000"/>
              </a:ln>
              <a:effectLst/>
            </p:spPr>
            <p:txBody>
              <a:bodyPr wrap="none" anchor="ctr"/>
              <a:lstStyle/>
              <a:p>
                <a:pPr>
                  <a:defRPr/>
                </a:pPr>
                <a:endParaRPr lang="zh-CN" altLang="en-US">
                  <a:solidFill>
                    <a:srgbClr val="000000"/>
                  </a:solidFill>
                </a:endParaRPr>
              </a:p>
            </p:txBody>
          </p:sp>
        </p:grpSp>
        <p:grpSp>
          <p:nvGrpSpPr>
            <p:cNvPr id="8207" name="Group 23"/>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w="9525">
                <a:noFill/>
                <a:miter lim="800000"/>
              </a:ln>
              <a:effectLst/>
            </p:spPr>
            <p:txBody>
              <a:bodyPr wrap="none" anchor="ctr"/>
              <a:lstStyle/>
              <a:p>
                <a:pPr>
                  <a:defRPr/>
                </a:pPr>
                <a:endParaRPr lang="zh-CN" altLang="en-US">
                  <a:solidFill>
                    <a:srgbClr val="000000"/>
                  </a:solidFill>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w="9525">
                <a:noFill/>
                <a:miter lim="800000"/>
              </a:ln>
              <a:effectLst/>
            </p:spPr>
            <p:txBody>
              <a:bodyPr wrap="none" anchor="ctr"/>
              <a:lstStyle/>
              <a:p>
                <a:pPr>
                  <a:defRPr/>
                </a:pPr>
                <a:endParaRPr lang="zh-CN" altLang="en-US">
                  <a:solidFill>
                    <a:srgbClr val="000000"/>
                  </a:solidFill>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w="9525">
                <a:noFill/>
                <a:miter lim="800000"/>
              </a:ln>
              <a:effectLst/>
            </p:spPr>
            <p:txBody>
              <a:bodyPr wrap="none" anchor="ctr"/>
              <a:lstStyle/>
              <a:p>
                <a:pPr>
                  <a:defRPr/>
                </a:pPr>
                <a:endParaRPr lang="zh-CN" altLang="en-US">
                  <a:solidFill>
                    <a:srgbClr val="000000"/>
                  </a:solidFill>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w="9525">
                <a:noFill/>
                <a:miter lim="800000"/>
              </a:ln>
              <a:effectLst/>
            </p:spPr>
            <p:txBody>
              <a:bodyPr wrap="none" anchor="ctr"/>
              <a:lstStyle/>
              <a:p>
                <a:pPr>
                  <a:defRPr/>
                </a:pPr>
                <a:endParaRPr lang="zh-CN" altLang="en-US">
                  <a:solidFill>
                    <a:srgbClr val="000000"/>
                  </a:solidFill>
                </a:endParaRPr>
              </a:p>
            </p:txBody>
          </p:sp>
        </p:grpSp>
        <p:grpSp>
          <p:nvGrpSpPr>
            <p:cNvPr id="8208" name="Group 28"/>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w="9525">
                <a:noFill/>
                <a:miter lim="800000"/>
              </a:ln>
              <a:effectLst/>
            </p:spPr>
            <p:txBody>
              <a:bodyPr wrap="none" anchor="ctr"/>
              <a:lstStyle/>
              <a:p>
                <a:pPr>
                  <a:defRPr/>
                </a:pPr>
                <a:endParaRPr lang="zh-CN" altLang="en-US">
                  <a:solidFill>
                    <a:srgbClr val="000000"/>
                  </a:solidFill>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w="9525">
                <a:noFill/>
                <a:miter lim="800000"/>
              </a:ln>
              <a:effectLst/>
            </p:spPr>
            <p:txBody>
              <a:bodyPr wrap="none" anchor="ctr"/>
              <a:lstStyle/>
              <a:p>
                <a:pPr>
                  <a:defRPr/>
                </a:pPr>
                <a:endParaRPr lang="zh-CN" altLang="en-US">
                  <a:solidFill>
                    <a:srgbClr val="000000"/>
                  </a:solidFill>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w="9525">
                <a:noFill/>
                <a:miter lim="800000"/>
              </a:ln>
              <a:effectLst/>
            </p:spPr>
            <p:txBody>
              <a:bodyPr wrap="none" anchor="ctr"/>
              <a:lstStyle/>
              <a:p>
                <a:pPr>
                  <a:defRPr/>
                </a:pPr>
                <a:endParaRPr lang="zh-CN" altLang="en-US">
                  <a:solidFill>
                    <a:srgbClr val="000000"/>
                  </a:solidFill>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w="9525">
                <a:noFill/>
                <a:miter lim="800000"/>
              </a:ln>
              <a:effectLst/>
            </p:spPr>
            <p:txBody>
              <a:bodyPr wrap="none" anchor="ctr"/>
              <a:lstStyle/>
              <a:p>
                <a:pPr>
                  <a:defRPr/>
                </a:pPr>
                <a:endParaRPr lang="zh-CN" altLang="en-US">
                  <a:solidFill>
                    <a:srgbClr val="000000"/>
                  </a:solidFill>
                </a:endParaRPr>
              </a:p>
            </p:txBody>
          </p:sp>
        </p:grpSp>
        <p:grpSp>
          <p:nvGrpSpPr>
            <p:cNvPr id="8209" name="Group 33"/>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w="9525">
                <a:noFill/>
                <a:miter lim="800000"/>
              </a:ln>
              <a:effectLst/>
            </p:spPr>
            <p:txBody>
              <a:bodyPr wrap="none" anchor="ctr"/>
              <a:lstStyle/>
              <a:p>
                <a:pPr>
                  <a:defRPr/>
                </a:pPr>
                <a:endParaRPr lang="zh-CN" altLang="en-US">
                  <a:solidFill>
                    <a:srgbClr val="000000"/>
                  </a:solidFill>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w="9525">
                <a:noFill/>
                <a:miter lim="800000"/>
              </a:ln>
              <a:effectLst/>
            </p:spPr>
            <p:txBody>
              <a:bodyPr wrap="none" anchor="ctr"/>
              <a:lstStyle/>
              <a:p>
                <a:pPr>
                  <a:defRPr/>
                </a:pPr>
                <a:endParaRPr lang="zh-CN" altLang="en-US">
                  <a:solidFill>
                    <a:srgbClr val="000000"/>
                  </a:solidFill>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w="9525">
                <a:noFill/>
                <a:miter lim="800000"/>
              </a:ln>
              <a:effectLst/>
            </p:spPr>
            <p:txBody>
              <a:bodyPr wrap="none" anchor="ctr"/>
              <a:lstStyle/>
              <a:p>
                <a:pPr>
                  <a:defRPr/>
                </a:pPr>
                <a:endParaRPr lang="zh-CN" altLang="en-US">
                  <a:solidFill>
                    <a:srgbClr val="000000"/>
                  </a:solidFill>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w="9525">
                <a:noFill/>
                <a:miter lim="800000"/>
              </a:ln>
              <a:effectLst/>
            </p:spPr>
            <p:txBody>
              <a:bodyPr wrap="none" anchor="ctr"/>
              <a:lstStyle/>
              <a:p>
                <a:pPr>
                  <a:defRPr/>
                </a:pPr>
                <a:endParaRPr lang="zh-CN" altLang="en-US">
                  <a:solidFill>
                    <a:srgbClr val="000000"/>
                  </a:solidFill>
                </a:endParaRPr>
              </a:p>
            </p:txBody>
          </p:sp>
        </p:grpSp>
        <p:grpSp>
          <p:nvGrpSpPr>
            <p:cNvPr id="8210" name="Group 38"/>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w="9525">
                <a:noFill/>
                <a:miter lim="800000"/>
              </a:ln>
              <a:effectLst/>
            </p:spPr>
            <p:txBody>
              <a:bodyPr wrap="none" anchor="ctr"/>
              <a:lstStyle/>
              <a:p>
                <a:pPr>
                  <a:defRPr/>
                </a:pPr>
                <a:endParaRPr lang="zh-CN" altLang="en-US">
                  <a:solidFill>
                    <a:srgbClr val="000000"/>
                  </a:solidFill>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w="9525">
                <a:noFill/>
                <a:miter lim="800000"/>
              </a:ln>
              <a:effectLst/>
            </p:spPr>
            <p:txBody>
              <a:bodyPr wrap="none" anchor="ctr"/>
              <a:lstStyle/>
              <a:p>
                <a:pPr>
                  <a:defRPr/>
                </a:pPr>
                <a:endParaRPr lang="zh-CN" altLang="en-US">
                  <a:solidFill>
                    <a:srgbClr val="000000"/>
                  </a:solidFill>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w="9525">
                <a:noFill/>
                <a:miter lim="800000"/>
              </a:ln>
              <a:effectLst/>
            </p:spPr>
            <p:txBody>
              <a:bodyPr wrap="none" anchor="ctr"/>
              <a:lstStyle/>
              <a:p>
                <a:pPr>
                  <a:defRPr/>
                </a:pPr>
                <a:endParaRPr lang="zh-CN" altLang="en-US">
                  <a:solidFill>
                    <a:srgbClr val="000000"/>
                  </a:solidFill>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w="9525">
                <a:noFill/>
                <a:miter lim="800000"/>
              </a:ln>
              <a:effectLst/>
            </p:spPr>
            <p:txBody>
              <a:bodyPr wrap="none" anchor="ctr"/>
              <a:lstStyle/>
              <a:p>
                <a:pPr>
                  <a:defRPr/>
                </a:pPr>
                <a:endParaRPr lang="zh-CN" altLang="en-US">
                  <a:solidFill>
                    <a:srgbClr val="000000"/>
                  </a:solidFill>
                </a:endParaRPr>
              </a:p>
            </p:txBody>
          </p:sp>
        </p:grpSp>
        <p:grpSp>
          <p:nvGrpSpPr>
            <p:cNvPr id="8211" name="Group 43"/>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w="9525">
                <a:noFill/>
                <a:miter lim="800000"/>
              </a:ln>
              <a:effectLst/>
            </p:spPr>
            <p:txBody>
              <a:bodyPr wrap="none" anchor="ctr"/>
              <a:lstStyle/>
              <a:p>
                <a:pPr>
                  <a:defRPr/>
                </a:pPr>
                <a:endParaRPr lang="zh-CN" altLang="en-US">
                  <a:solidFill>
                    <a:srgbClr val="000000"/>
                  </a:solidFill>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w="9525">
                <a:noFill/>
                <a:miter lim="800000"/>
              </a:ln>
              <a:effectLst/>
            </p:spPr>
            <p:txBody>
              <a:bodyPr wrap="none" anchor="ctr"/>
              <a:lstStyle/>
              <a:p>
                <a:pPr>
                  <a:defRPr/>
                </a:pPr>
                <a:endParaRPr lang="zh-CN" altLang="en-US">
                  <a:solidFill>
                    <a:srgbClr val="000000"/>
                  </a:solidFill>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w="9525">
                <a:noFill/>
                <a:miter lim="800000"/>
              </a:ln>
              <a:effectLst/>
            </p:spPr>
            <p:txBody>
              <a:bodyPr wrap="none" anchor="ctr"/>
              <a:lstStyle/>
              <a:p>
                <a:pPr>
                  <a:defRPr/>
                </a:pPr>
                <a:endParaRPr lang="zh-CN" altLang="en-US">
                  <a:solidFill>
                    <a:srgbClr val="000000"/>
                  </a:solidFill>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w="9525">
                <a:noFill/>
                <a:miter lim="800000"/>
              </a:ln>
              <a:effectLst/>
            </p:spPr>
            <p:txBody>
              <a:bodyPr wrap="none" anchor="ctr"/>
              <a:lstStyle/>
              <a:p>
                <a:pPr>
                  <a:defRPr/>
                </a:pPr>
                <a:endParaRPr lang="zh-CN" altLang="en-US">
                  <a:solidFill>
                    <a:srgbClr val="000000"/>
                  </a:solidFill>
                </a:endParaRPr>
              </a:p>
            </p:txBody>
          </p:sp>
        </p:grpSp>
        <p:grpSp>
          <p:nvGrpSpPr>
            <p:cNvPr id="8212" name="Group 48"/>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w="9525">
                <a:noFill/>
                <a:miter lim="800000"/>
              </a:ln>
              <a:effectLst/>
            </p:spPr>
            <p:txBody>
              <a:bodyPr wrap="none" anchor="ctr"/>
              <a:lstStyle/>
              <a:p>
                <a:pPr>
                  <a:defRPr/>
                </a:pPr>
                <a:endParaRPr lang="zh-CN" altLang="en-US">
                  <a:solidFill>
                    <a:srgbClr val="000000"/>
                  </a:solidFill>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w="9525">
                <a:noFill/>
                <a:miter lim="800000"/>
              </a:ln>
              <a:effectLst/>
            </p:spPr>
            <p:txBody>
              <a:bodyPr wrap="none" anchor="ctr"/>
              <a:lstStyle/>
              <a:p>
                <a:pPr>
                  <a:defRPr/>
                </a:pPr>
                <a:endParaRPr lang="zh-CN" altLang="en-US">
                  <a:solidFill>
                    <a:srgbClr val="000000"/>
                  </a:solidFill>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w="9525">
                <a:noFill/>
                <a:miter lim="800000"/>
              </a:ln>
              <a:effectLst/>
            </p:spPr>
            <p:txBody>
              <a:bodyPr wrap="none" anchor="ctr"/>
              <a:lstStyle/>
              <a:p>
                <a:pPr>
                  <a:defRPr/>
                </a:pPr>
                <a:endParaRPr lang="zh-CN" altLang="en-US">
                  <a:solidFill>
                    <a:srgbClr val="000000"/>
                  </a:solidFill>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w="9525">
                <a:noFill/>
                <a:miter lim="800000"/>
              </a:ln>
              <a:effectLst/>
            </p:spPr>
            <p:txBody>
              <a:bodyPr wrap="none" anchor="ctr"/>
              <a:lstStyle/>
              <a:p>
                <a:pPr>
                  <a:defRPr/>
                </a:pPr>
                <a:endParaRPr lang="zh-CN" altLang="en-US">
                  <a:solidFill>
                    <a:srgbClr val="000000"/>
                  </a:solidFill>
                </a:endParaRPr>
              </a:p>
            </p:txBody>
          </p:sp>
        </p:grpSp>
        <p:grpSp>
          <p:nvGrpSpPr>
            <p:cNvPr id="8213" name="Group 53"/>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w="9525">
                <a:noFill/>
                <a:miter lim="800000"/>
              </a:ln>
              <a:effectLst/>
            </p:spPr>
            <p:txBody>
              <a:bodyPr wrap="none" anchor="ctr"/>
              <a:lstStyle/>
              <a:p>
                <a:pPr>
                  <a:defRPr/>
                </a:pPr>
                <a:endParaRPr lang="zh-CN" altLang="en-US">
                  <a:solidFill>
                    <a:srgbClr val="000000"/>
                  </a:solidFill>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w="9525">
                <a:noFill/>
                <a:miter lim="800000"/>
              </a:ln>
              <a:effectLst/>
            </p:spPr>
            <p:txBody>
              <a:bodyPr wrap="none" anchor="ctr"/>
              <a:lstStyle/>
              <a:p>
                <a:pPr>
                  <a:defRPr/>
                </a:pPr>
                <a:endParaRPr lang="zh-CN" altLang="en-US">
                  <a:solidFill>
                    <a:srgbClr val="000000"/>
                  </a:solidFill>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w="9525">
                <a:noFill/>
                <a:miter lim="800000"/>
              </a:ln>
              <a:effectLst/>
            </p:spPr>
            <p:txBody>
              <a:bodyPr wrap="none" anchor="ctr"/>
              <a:lstStyle/>
              <a:p>
                <a:pPr>
                  <a:defRPr/>
                </a:pPr>
                <a:endParaRPr lang="zh-CN" altLang="en-US">
                  <a:solidFill>
                    <a:srgbClr val="000000"/>
                  </a:solidFill>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w="9525">
                <a:noFill/>
                <a:miter lim="800000"/>
              </a:ln>
              <a:effectLst/>
            </p:spPr>
            <p:txBody>
              <a:bodyPr wrap="none" anchor="ctr"/>
              <a:lstStyle/>
              <a:p>
                <a:pPr>
                  <a:defRPr/>
                </a:pPr>
                <a:endParaRPr lang="zh-CN" altLang="en-US">
                  <a:solidFill>
                    <a:srgbClr val="000000"/>
                  </a:solidFill>
                </a:endParaRPr>
              </a:p>
            </p:txBody>
          </p:sp>
        </p:grpSp>
        <p:grpSp>
          <p:nvGrpSpPr>
            <p:cNvPr id="8214" name="Group 58"/>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w="9525">
                <a:noFill/>
                <a:miter lim="800000"/>
              </a:ln>
              <a:effectLst/>
            </p:spPr>
            <p:txBody>
              <a:bodyPr wrap="none" anchor="ctr"/>
              <a:lstStyle/>
              <a:p>
                <a:pPr>
                  <a:defRPr/>
                </a:pPr>
                <a:endParaRPr lang="zh-CN" altLang="en-US">
                  <a:solidFill>
                    <a:srgbClr val="000000"/>
                  </a:solidFill>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w="9525">
                <a:noFill/>
                <a:miter lim="800000"/>
              </a:ln>
              <a:effectLst/>
            </p:spPr>
            <p:txBody>
              <a:bodyPr wrap="none" anchor="ctr"/>
              <a:lstStyle/>
              <a:p>
                <a:pPr>
                  <a:defRPr/>
                </a:pPr>
                <a:endParaRPr lang="zh-CN" altLang="en-US">
                  <a:solidFill>
                    <a:srgbClr val="000000"/>
                  </a:solidFill>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w="9525">
                <a:noFill/>
                <a:miter lim="800000"/>
              </a:ln>
              <a:effectLst/>
            </p:spPr>
            <p:txBody>
              <a:bodyPr wrap="none" anchor="ctr"/>
              <a:lstStyle/>
              <a:p>
                <a:pPr>
                  <a:defRPr/>
                </a:pPr>
                <a:endParaRPr lang="zh-CN" altLang="en-US">
                  <a:solidFill>
                    <a:srgbClr val="000000"/>
                  </a:solidFill>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w="9525">
                <a:noFill/>
                <a:miter lim="800000"/>
              </a:ln>
              <a:effectLst/>
            </p:spPr>
            <p:txBody>
              <a:bodyPr wrap="none" anchor="ctr"/>
              <a:lstStyle/>
              <a:p>
                <a:pPr>
                  <a:defRPr/>
                </a:pPr>
                <a:endParaRPr lang="zh-CN" altLang="en-US">
                  <a:solidFill>
                    <a:srgbClr val="000000"/>
                  </a:solidFill>
                </a:endParaRPr>
              </a:p>
            </p:txBody>
          </p:sp>
        </p:grpSp>
        <p:grpSp>
          <p:nvGrpSpPr>
            <p:cNvPr id="8215" name="Group 63"/>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w="9525">
                <a:noFill/>
                <a:miter lim="800000"/>
              </a:ln>
              <a:effectLst/>
            </p:spPr>
            <p:txBody>
              <a:bodyPr wrap="none" anchor="ctr"/>
              <a:lstStyle/>
              <a:p>
                <a:pPr>
                  <a:defRPr/>
                </a:pPr>
                <a:endParaRPr lang="zh-CN" altLang="en-US">
                  <a:solidFill>
                    <a:srgbClr val="000000"/>
                  </a:solidFill>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w="9525">
                <a:noFill/>
                <a:miter lim="800000"/>
              </a:ln>
              <a:effectLst/>
            </p:spPr>
            <p:txBody>
              <a:bodyPr wrap="none" anchor="ctr"/>
              <a:lstStyle/>
              <a:p>
                <a:pPr>
                  <a:defRPr/>
                </a:pPr>
                <a:endParaRPr lang="zh-CN" altLang="en-US">
                  <a:solidFill>
                    <a:srgbClr val="000000"/>
                  </a:solidFill>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w="9525">
                <a:noFill/>
                <a:miter lim="800000"/>
              </a:ln>
              <a:effectLst/>
            </p:spPr>
            <p:txBody>
              <a:bodyPr wrap="none" anchor="ctr"/>
              <a:lstStyle/>
              <a:p>
                <a:pPr>
                  <a:defRPr/>
                </a:pPr>
                <a:endParaRPr lang="zh-CN" altLang="en-US">
                  <a:solidFill>
                    <a:srgbClr val="000000"/>
                  </a:solidFill>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w="9525">
                <a:noFill/>
                <a:miter lim="800000"/>
              </a:ln>
              <a:effectLst/>
            </p:spPr>
            <p:txBody>
              <a:bodyPr wrap="none" anchor="ctr"/>
              <a:lstStyle/>
              <a:p>
                <a:pPr>
                  <a:defRPr/>
                </a:pPr>
                <a:endParaRPr lang="zh-CN" altLang="en-US">
                  <a:solidFill>
                    <a:srgbClr val="000000"/>
                  </a:solidFill>
                </a:endParaRPr>
              </a:p>
            </p:txBody>
          </p:sp>
        </p:grpSp>
        <p:grpSp>
          <p:nvGrpSpPr>
            <p:cNvPr id="8216" name="Group 68"/>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w="9525">
                <a:noFill/>
                <a:miter lim="800000"/>
              </a:ln>
              <a:effectLst/>
            </p:spPr>
            <p:txBody>
              <a:bodyPr wrap="none" anchor="ctr"/>
              <a:lstStyle/>
              <a:p>
                <a:pPr>
                  <a:defRPr/>
                </a:pPr>
                <a:endParaRPr lang="zh-CN" altLang="en-US">
                  <a:solidFill>
                    <a:srgbClr val="000000"/>
                  </a:solidFill>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w="9525">
                <a:noFill/>
                <a:miter lim="800000"/>
              </a:ln>
              <a:effectLst/>
            </p:spPr>
            <p:txBody>
              <a:bodyPr wrap="none" anchor="ctr"/>
              <a:lstStyle/>
              <a:p>
                <a:pPr>
                  <a:defRPr/>
                </a:pPr>
                <a:endParaRPr lang="zh-CN" altLang="en-US">
                  <a:solidFill>
                    <a:srgbClr val="000000"/>
                  </a:solidFill>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w="9525">
                <a:noFill/>
                <a:miter lim="800000"/>
              </a:ln>
              <a:effectLst/>
            </p:spPr>
            <p:txBody>
              <a:bodyPr wrap="none" anchor="ctr"/>
              <a:lstStyle/>
              <a:p>
                <a:pPr>
                  <a:defRPr/>
                </a:pPr>
                <a:endParaRPr lang="zh-CN" altLang="en-US">
                  <a:solidFill>
                    <a:srgbClr val="000000"/>
                  </a:solidFill>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w="9525">
                <a:noFill/>
                <a:miter lim="800000"/>
              </a:ln>
              <a:effectLst/>
            </p:spPr>
            <p:txBody>
              <a:bodyPr wrap="none" anchor="ctr"/>
              <a:lstStyle/>
              <a:p>
                <a:pPr>
                  <a:defRPr/>
                </a:pPr>
                <a:endParaRPr lang="zh-CN" altLang="en-US">
                  <a:solidFill>
                    <a:srgbClr val="000000"/>
                  </a:solidFill>
                </a:endParaRPr>
              </a:p>
            </p:txBody>
          </p:sp>
        </p:grpSp>
        <p:grpSp>
          <p:nvGrpSpPr>
            <p:cNvPr id="8217" name="Group 73"/>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w="9525">
                <a:noFill/>
                <a:miter lim="800000"/>
              </a:ln>
              <a:effectLst/>
            </p:spPr>
            <p:txBody>
              <a:bodyPr wrap="none" anchor="ctr"/>
              <a:lstStyle/>
              <a:p>
                <a:pPr>
                  <a:defRPr/>
                </a:pPr>
                <a:endParaRPr lang="zh-CN" altLang="en-US">
                  <a:solidFill>
                    <a:srgbClr val="000000"/>
                  </a:solidFill>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w="9525">
                <a:noFill/>
                <a:miter lim="800000"/>
              </a:ln>
              <a:effectLst/>
            </p:spPr>
            <p:txBody>
              <a:bodyPr wrap="none" anchor="ctr"/>
              <a:lstStyle/>
              <a:p>
                <a:pPr>
                  <a:defRPr/>
                </a:pPr>
                <a:endParaRPr lang="zh-CN" altLang="en-US">
                  <a:solidFill>
                    <a:srgbClr val="000000"/>
                  </a:solidFill>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w="9525">
                <a:noFill/>
                <a:miter lim="800000"/>
              </a:ln>
              <a:effectLst/>
            </p:spPr>
            <p:txBody>
              <a:bodyPr wrap="none" anchor="ctr"/>
              <a:lstStyle/>
              <a:p>
                <a:pPr>
                  <a:defRPr/>
                </a:pPr>
                <a:endParaRPr lang="zh-CN" altLang="en-US">
                  <a:solidFill>
                    <a:srgbClr val="000000"/>
                  </a:solidFill>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w="9525">
                <a:noFill/>
                <a:miter lim="800000"/>
              </a:ln>
              <a:effectLst/>
            </p:spPr>
            <p:txBody>
              <a:bodyPr wrap="none" anchor="ctr"/>
              <a:lstStyle/>
              <a:p>
                <a:pPr>
                  <a:defRPr/>
                </a:pPr>
                <a:endParaRPr lang="zh-CN" altLang="en-US">
                  <a:solidFill>
                    <a:srgbClr val="000000"/>
                  </a:solidFill>
                </a:endParaRPr>
              </a:p>
            </p:txBody>
          </p:sp>
        </p:grpSp>
        <p:grpSp>
          <p:nvGrpSpPr>
            <p:cNvPr id="8218" name="Group 78"/>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w="9525">
                <a:noFill/>
                <a:miter lim="800000"/>
              </a:ln>
              <a:effectLst/>
            </p:spPr>
            <p:txBody>
              <a:bodyPr wrap="none" anchor="ctr"/>
              <a:lstStyle/>
              <a:p>
                <a:pPr>
                  <a:defRPr/>
                </a:pPr>
                <a:endParaRPr lang="zh-CN" altLang="en-US">
                  <a:solidFill>
                    <a:srgbClr val="000000"/>
                  </a:solidFill>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w="9525">
                <a:noFill/>
                <a:miter lim="800000"/>
              </a:ln>
              <a:effectLst/>
            </p:spPr>
            <p:txBody>
              <a:bodyPr wrap="none" anchor="ctr"/>
              <a:lstStyle/>
              <a:p>
                <a:pPr>
                  <a:defRPr/>
                </a:pPr>
                <a:endParaRPr lang="zh-CN" altLang="en-US">
                  <a:solidFill>
                    <a:srgbClr val="000000"/>
                  </a:solidFill>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w="9525">
                <a:noFill/>
                <a:miter lim="800000"/>
              </a:ln>
              <a:effectLst/>
            </p:spPr>
            <p:txBody>
              <a:bodyPr wrap="none" anchor="ctr"/>
              <a:lstStyle/>
              <a:p>
                <a:pPr>
                  <a:defRPr/>
                </a:pPr>
                <a:endParaRPr lang="zh-CN" altLang="en-US">
                  <a:solidFill>
                    <a:srgbClr val="000000"/>
                  </a:solidFill>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w="9525">
                <a:noFill/>
                <a:miter lim="800000"/>
              </a:ln>
              <a:effectLst/>
            </p:spPr>
            <p:txBody>
              <a:bodyPr wrap="none" anchor="ctr"/>
              <a:lstStyle/>
              <a:p>
                <a:pPr>
                  <a:defRPr/>
                </a:pPr>
                <a:endParaRPr lang="zh-CN" altLang="en-US">
                  <a:solidFill>
                    <a:srgbClr val="000000"/>
                  </a:solidFill>
                </a:endParaRPr>
              </a:p>
            </p:txBody>
          </p:sp>
        </p:grpSp>
      </p:grpSp>
      <p:sp>
        <p:nvSpPr>
          <p:cNvPr id="10251" name="Rectangle 83"/>
          <p:cNvSpPr>
            <a:spLocks noChangeArrowheads="1"/>
          </p:cNvSpPr>
          <p:nvPr/>
        </p:nvSpPr>
        <p:spPr bwMode="auto">
          <a:xfrm>
            <a:off x="12339165" y="1341441"/>
            <a:ext cx="1590031" cy="2369825"/>
          </a:xfrm>
          <a:prstGeom prst="rect">
            <a:avLst/>
          </a:prstGeom>
          <a:noFill/>
          <a:ln w="9525">
            <a:noFill/>
            <a:miter lim="800000"/>
          </a:ln>
          <a:effectLst/>
        </p:spPr>
        <p:txBody>
          <a:bodyPr lIns="106625" tIns="53313" rIns="106625" bIns="53313">
            <a:spAutoFit/>
          </a:bodyPr>
          <a:lstStyle/>
          <a:p>
            <a:pPr eaLnBrk="0" hangingPunct="0">
              <a:lnSpc>
                <a:spcPct val="120000"/>
              </a:lnSpc>
              <a:spcBef>
                <a:spcPct val="20000"/>
              </a:spcBef>
              <a:buFont typeface="Arial" panose="020B0604020202020204" pitchFamily="34" charset="0"/>
              <a:buNone/>
              <a:defRPr/>
            </a:pPr>
            <a:r>
              <a:rPr lang="zh-CN" altLang="en-US" sz="1500" dirty="0">
                <a:solidFill>
                  <a:srgbClr val="FFFFFF"/>
                </a:solidFill>
              </a:rPr>
              <a:t>配色参考方案：</a:t>
            </a:r>
            <a:endParaRPr lang="zh-CN" altLang="en-US" sz="1500" dirty="0">
              <a:solidFill>
                <a:srgbClr val="FFFFFF"/>
              </a:solidFill>
            </a:endParaRPr>
          </a:p>
          <a:p>
            <a:pPr eaLnBrk="0" hangingPunct="0">
              <a:lnSpc>
                <a:spcPct val="120000"/>
              </a:lnSpc>
              <a:spcBef>
                <a:spcPct val="20000"/>
              </a:spcBef>
              <a:buFont typeface="Arial" panose="020B0604020202020204" pitchFamily="34" charset="0"/>
              <a:buNone/>
              <a:defRPr/>
            </a:pPr>
            <a:r>
              <a:rPr lang="zh-CN" altLang="en-US" sz="1500" dirty="0">
                <a:solidFill>
                  <a:srgbClr val="FFFFFF"/>
                </a:solidFill>
              </a:rPr>
              <a:t>建议同一页面内不超过四种颜色，以下是</a:t>
            </a:r>
            <a:r>
              <a:rPr lang="en-US" altLang="zh-CN" sz="1500" dirty="0">
                <a:solidFill>
                  <a:srgbClr val="FFFFFF"/>
                </a:solidFill>
              </a:rPr>
              <a:t>13</a:t>
            </a:r>
            <a:r>
              <a:rPr lang="zh-CN" altLang="en-US" sz="1500" dirty="0">
                <a:solidFill>
                  <a:srgbClr val="FFFFFF"/>
                </a:solidFill>
              </a:rPr>
              <a:t>组配色方案，同一页面内只选择一组使用。（仅供参考）</a:t>
            </a:r>
            <a:endParaRPr lang="zh-CN" altLang="en-US" sz="1500" dirty="0">
              <a:solidFill>
                <a:srgbClr val="FFFFFF"/>
              </a:solidFill>
            </a:endParaRPr>
          </a:p>
        </p:txBody>
      </p:sp>
      <p:sp>
        <p:nvSpPr>
          <p:cNvPr id="10252" name="Rectangle 84"/>
          <p:cNvSpPr>
            <a:spLocks noChangeArrowheads="1"/>
          </p:cNvSpPr>
          <p:nvPr/>
        </p:nvSpPr>
        <p:spPr bwMode="auto">
          <a:xfrm>
            <a:off x="12339149" y="7945"/>
            <a:ext cx="1494756" cy="938664"/>
          </a:xfrm>
          <a:prstGeom prst="rect">
            <a:avLst/>
          </a:prstGeom>
          <a:noFill/>
          <a:ln w="9525">
            <a:noFill/>
            <a:miter lim="800000"/>
          </a:ln>
          <a:effectLst/>
        </p:spPr>
        <p:txBody>
          <a:bodyPr lIns="106625" tIns="53313" rIns="106625" bIns="53313">
            <a:spAutoFit/>
          </a:bodyPr>
          <a:lstStyle/>
          <a:p>
            <a:pPr>
              <a:lnSpc>
                <a:spcPct val="120000"/>
              </a:lnSpc>
              <a:buClr>
                <a:srgbClr val="777777"/>
              </a:buClr>
              <a:buSzPct val="60000"/>
              <a:buFont typeface="Wingdings" panose="05000000000000000000" pitchFamily="2" charset="2"/>
              <a:buNone/>
              <a:defRPr/>
            </a:pPr>
            <a:r>
              <a:rPr lang="zh-CN" altLang="en-US" sz="1500" dirty="0">
                <a:solidFill>
                  <a:srgbClr val="FFFFFF"/>
                </a:solidFill>
              </a:rPr>
              <a:t>客户或者合作伙伴的标志放在右上角</a:t>
            </a:r>
            <a:r>
              <a:rPr lang="en-US" altLang="zh-CN" sz="1500" dirty="0">
                <a:solidFill>
                  <a:srgbClr val="FFFFFF"/>
                </a:solidFill>
              </a:rPr>
              <a:t>.</a:t>
            </a:r>
            <a:endParaRPr lang="zh-CN" altLang="en-US" sz="1500" dirty="0">
              <a:solidFill>
                <a:srgbClr val="FFFFFF"/>
              </a:solidFill>
            </a:endParaRPr>
          </a:p>
        </p:txBody>
      </p:sp>
      <p:sp>
        <p:nvSpPr>
          <p:cNvPr id="6149" name="Rectangle 5"/>
          <p:cNvSpPr>
            <a:spLocks noChangeArrowheads="1"/>
          </p:cNvSpPr>
          <p:nvPr/>
        </p:nvSpPr>
        <p:spPr bwMode="auto">
          <a:xfrm>
            <a:off x="8483696" y="6489700"/>
            <a:ext cx="2796844" cy="455613"/>
          </a:xfrm>
          <a:prstGeom prst="rect">
            <a:avLst/>
          </a:prstGeom>
          <a:noFill/>
          <a:ln w="9525">
            <a:noFill/>
            <a:miter lim="800000"/>
          </a:ln>
        </p:spPr>
        <p:txBody>
          <a:bodyPr lIns="0" tIns="0" rIns="0" bIns="0"/>
          <a:lstStyle/>
          <a:p>
            <a:pPr eaLnBrk="0" hangingPunct="0">
              <a:lnSpc>
                <a:spcPct val="85000"/>
              </a:lnSpc>
              <a:defRPr/>
            </a:pPr>
            <a:r>
              <a:rPr lang="de-DE" altLang="zh-CN" sz="1600" dirty="0">
                <a:solidFill>
                  <a:srgbClr val="000000"/>
                </a:solidFill>
                <a:latin typeface="FrutigerNext LT Bold" pitchFamily="34" charset="0"/>
                <a:ea typeface="MS PGothic" panose="020B0600070205080204" pitchFamily="34" charset="-128"/>
              </a:rPr>
              <a:t>Page </a:t>
            </a:r>
            <a:fld id="{52A5D625-72FF-4364-B088-B7F11232586A}" type="slidenum">
              <a:rPr lang="de-DE" altLang="zh-CN" sz="1600" dirty="0">
                <a:solidFill>
                  <a:srgbClr val="000000"/>
                </a:solidFill>
                <a:latin typeface="FrutigerNext LT Bold" pitchFamily="34" charset="0"/>
                <a:ea typeface="MS PGothic" panose="020B0600070205080204" pitchFamily="34" charset="-128"/>
              </a:rPr>
            </a:fld>
            <a:endParaRPr lang="en-GB" altLang="zh-CN" sz="1600" dirty="0">
              <a:solidFill>
                <a:srgbClr val="000000"/>
              </a:solidFill>
              <a:latin typeface="FrutigerNext LT Bold" pitchFamily="34" charset="0"/>
              <a:ea typeface="MS PGothic" panose="020B0600070205080204" pitchFamily="34" charset="-128"/>
            </a:endParaRPr>
          </a:p>
        </p:txBody>
      </p:sp>
      <p:sp>
        <p:nvSpPr>
          <p:cNvPr id="79" name="Rectangle 21"/>
          <p:cNvSpPr>
            <a:spLocks noChangeArrowheads="1"/>
          </p:cNvSpPr>
          <p:nvPr/>
        </p:nvSpPr>
        <p:spPr bwMode="auto">
          <a:xfrm>
            <a:off x="4846381" y="6463238"/>
            <a:ext cx="2788458" cy="205121"/>
          </a:xfrm>
          <a:prstGeom prst="rect">
            <a:avLst/>
          </a:prstGeom>
          <a:noFill/>
          <a:ln w="9525" algn="ctr">
            <a:noFill/>
            <a:miter lim="800000"/>
          </a:ln>
          <a:effectLst/>
        </p:spPr>
        <p:txBody>
          <a:bodyPr wrap="none" lIns="106569" tIns="0" rIns="106569" bIns="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1066800" eaLnBrk="0" hangingPunct="0">
              <a:defRPr/>
            </a:pPr>
            <a:r>
              <a:rPr lang="zh-CN" altLang="en-US" sz="1300" dirty="0" smtClean="0">
                <a:solidFill>
                  <a:srgbClr val="000000"/>
                </a:solidFill>
                <a:latin typeface="Arial" panose="020B0604020202020204"/>
              </a:rPr>
              <a:t>华为保密信息，未经授权禁止扩散</a:t>
            </a:r>
            <a:endParaRPr lang="en-US" altLang="zh-CN" sz="1300" dirty="0">
              <a:solidFill>
                <a:srgbClr val="000000"/>
              </a:solidFill>
              <a:latin typeface="FrutigerNext LT Bold" pitchFamily="34" charset="0"/>
              <a:ea typeface="MS PGothic" panose="020B0600070205080204" pitchFamily="34" charset="-128"/>
            </a:endParaRPr>
          </a:p>
        </p:txBody>
      </p:sp>
    </p:spTree>
  </p:cSld>
  <p:clrMap bg1="lt1" tx1="dk1" bg2="lt2" tx2="dk2" accent1="accent1" accent2="accent2" accent3="accent3" accent4="accent4" accent5="accent5" accent6="accent6" hlink="hlink" folHlink="folHlink"/>
  <p:sldLayoutIdLst>
    <p:sldLayoutId id="2147483662"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300" b="1">
          <a:solidFill>
            <a:srgbClr val="990000"/>
          </a:solidFill>
          <a:latin typeface="黑体" panose="02010609060101010101" pitchFamily="2" charset="-122"/>
          <a:ea typeface="黑体" panose="02010609060101010101" pitchFamily="2" charset="-122"/>
          <a:cs typeface="+mj-cs"/>
        </a:defRPr>
      </a:lvl1pPr>
      <a:lvl2pPr algn="l" rtl="0" eaLnBrk="0" fontAlgn="base" hangingPunct="0">
        <a:spcBef>
          <a:spcPct val="0"/>
        </a:spcBef>
        <a:spcAft>
          <a:spcPct val="0"/>
        </a:spcAft>
        <a:defRPr sz="4300" b="1">
          <a:solidFill>
            <a:srgbClr val="990000"/>
          </a:solidFill>
          <a:latin typeface="黑体" panose="02010609060101010101" pitchFamily="2" charset="-122"/>
          <a:ea typeface="黑体" panose="02010609060101010101" pitchFamily="2" charset="-122"/>
          <a:cs typeface="宋体" panose="02010600030101010101" pitchFamily="2" charset="-122"/>
        </a:defRPr>
      </a:lvl2pPr>
      <a:lvl3pPr algn="l" rtl="0" eaLnBrk="0" fontAlgn="base" hangingPunct="0">
        <a:spcBef>
          <a:spcPct val="0"/>
        </a:spcBef>
        <a:spcAft>
          <a:spcPct val="0"/>
        </a:spcAft>
        <a:defRPr sz="4300" b="1">
          <a:solidFill>
            <a:srgbClr val="990000"/>
          </a:solidFill>
          <a:latin typeface="黑体" panose="02010609060101010101" pitchFamily="2" charset="-122"/>
          <a:ea typeface="黑体" panose="02010609060101010101" pitchFamily="2" charset="-122"/>
          <a:cs typeface="宋体" panose="02010600030101010101" pitchFamily="2" charset="-122"/>
        </a:defRPr>
      </a:lvl3pPr>
      <a:lvl4pPr algn="l" rtl="0" eaLnBrk="0" fontAlgn="base" hangingPunct="0">
        <a:spcBef>
          <a:spcPct val="0"/>
        </a:spcBef>
        <a:spcAft>
          <a:spcPct val="0"/>
        </a:spcAft>
        <a:defRPr sz="4300" b="1">
          <a:solidFill>
            <a:srgbClr val="990000"/>
          </a:solidFill>
          <a:latin typeface="黑体" panose="02010609060101010101" pitchFamily="2" charset="-122"/>
          <a:ea typeface="黑体" panose="02010609060101010101" pitchFamily="2" charset="-122"/>
          <a:cs typeface="宋体" panose="02010600030101010101" pitchFamily="2" charset="-122"/>
        </a:defRPr>
      </a:lvl4pPr>
      <a:lvl5pPr algn="l" rtl="0" eaLnBrk="0" fontAlgn="base" hangingPunct="0">
        <a:spcBef>
          <a:spcPct val="0"/>
        </a:spcBef>
        <a:spcAft>
          <a:spcPct val="0"/>
        </a:spcAft>
        <a:defRPr sz="4300" b="1">
          <a:solidFill>
            <a:srgbClr val="990000"/>
          </a:solidFill>
          <a:latin typeface="黑体" panose="02010609060101010101" pitchFamily="2" charset="-122"/>
          <a:ea typeface="黑体" panose="02010609060101010101" pitchFamily="2" charset="-122"/>
          <a:cs typeface="宋体" panose="02010600030101010101" pitchFamily="2" charset="-122"/>
        </a:defRPr>
      </a:lvl5pPr>
      <a:lvl6pPr marL="608330" algn="l" rtl="0" eaLnBrk="1" fontAlgn="base" hangingPunct="1">
        <a:spcBef>
          <a:spcPct val="0"/>
        </a:spcBef>
        <a:spcAft>
          <a:spcPct val="0"/>
        </a:spcAft>
        <a:defRPr sz="4300" b="1">
          <a:solidFill>
            <a:srgbClr val="990000"/>
          </a:solidFill>
          <a:latin typeface="FrutigerNext LT Medium" pitchFamily="34" charset="0"/>
          <a:ea typeface="华文细黑" panose="02010600040101010101" pitchFamily="2" charset="-122"/>
          <a:cs typeface="宋体" panose="02010600030101010101" pitchFamily="2" charset="-122"/>
        </a:defRPr>
      </a:lvl6pPr>
      <a:lvl7pPr marL="1216660" algn="l" rtl="0" eaLnBrk="1" fontAlgn="base" hangingPunct="1">
        <a:spcBef>
          <a:spcPct val="0"/>
        </a:spcBef>
        <a:spcAft>
          <a:spcPct val="0"/>
        </a:spcAft>
        <a:defRPr sz="4300" b="1">
          <a:solidFill>
            <a:srgbClr val="990000"/>
          </a:solidFill>
          <a:latin typeface="FrutigerNext LT Medium" pitchFamily="34" charset="0"/>
          <a:ea typeface="华文细黑" panose="02010600040101010101" pitchFamily="2" charset="-122"/>
          <a:cs typeface="宋体" panose="02010600030101010101" pitchFamily="2" charset="-122"/>
        </a:defRPr>
      </a:lvl7pPr>
      <a:lvl8pPr marL="1825625" algn="l" rtl="0" eaLnBrk="1" fontAlgn="base" hangingPunct="1">
        <a:spcBef>
          <a:spcPct val="0"/>
        </a:spcBef>
        <a:spcAft>
          <a:spcPct val="0"/>
        </a:spcAft>
        <a:defRPr sz="4300" b="1">
          <a:solidFill>
            <a:srgbClr val="990000"/>
          </a:solidFill>
          <a:latin typeface="FrutigerNext LT Medium" pitchFamily="34" charset="0"/>
          <a:ea typeface="华文细黑" panose="02010600040101010101" pitchFamily="2" charset="-122"/>
          <a:cs typeface="宋体" panose="02010600030101010101" pitchFamily="2" charset="-122"/>
        </a:defRPr>
      </a:lvl8pPr>
      <a:lvl9pPr marL="2433955" algn="l" rtl="0" eaLnBrk="1" fontAlgn="base" hangingPunct="1">
        <a:spcBef>
          <a:spcPct val="0"/>
        </a:spcBef>
        <a:spcAft>
          <a:spcPct val="0"/>
        </a:spcAft>
        <a:defRPr sz="4300" b="1">
          <a:solidFill>
            <a:srgbClr val="990000"/>
          </a:solidFill>
          <a:latin typeface="FrutigerNext LT Medium" pitchFamily="34" charset="0"/>
          <a:ea typeface="华文细黑" panose="02010600040101010101" pitchFamily="2" charset="-122"/>
          <a:cs typeface="宋体" panose="02010600030101010101" pitchFamily="2" charset="-122"/>
        </a:defRPr>
      </a:lvl9pPr>
    </p:titleStyle>
    <p:bodyStyle>
      <a:lvl1pPr marL="456565" indent="-456565" algn="l" rtl="0" eaLnBrk="0" fontAlgn="base" hangingPunct="0">
        <a:lnSpc>
          <a:spcPct val="140000"/>
        </a:lnSpc>
        <a:spcBef>
          <a:spcPct val="0"/>
        </a:spcBef>
        <a:spcAft>
          <a:spcPct val="0"/>
        </a:spcAft>
        <a:buClr>
          <a:srgbClr val="777777"/>
        </a:buClr>
        <a:buSzPct val="60000"/>
        <a:buFont typeface="Wingdings" panose="05000000000000000000" pitchFamily="2" charset="2"/>
        <a:buChar char="l"/>
        <a:defRPr sz="2700">
          <a:solidFill>
            <a:schemeClr val="tx1"/>
          </a:solidFill>
          <a:latin typeface="+mn-ea"/>
          <a:ea typeface="+mn-ea"/>
          <a:cs typeface="+mn-cs"/>
        </a:defRPr>
      </a:lvl1pPr>
      <a:lvl2pPr marL="988695" indent="-380365" algn="l" rtl="0" eaLnBrk="0" fontAlgn="base" hangingPunct="0">
        <a:lnSpc>
          <a:spcPct val="140000"/>
        </a:lnSpc>
        <a:spcBef>
          <a:spcPct val="0"/>
        </a:spcBef>
        <a:spcAft>
          <a:spcPct val="0"/>
        </a:spcAft>
        <a:buSzPct val="50000"/>
        <a:buFont typeface="Wingdings" panose="05000000000000000000" pitchFamily="2" charset="2"/>
        <a:buChar char="p"/>
        <a:defRPr>
          <a:solidFill>
            <a:schemeClr val="tx1"/>
          </a:solidFill>
          <a:latin typeface="+mn-ea"/>
          <a:ea typeface="+mn-ea"/>
          <a:cs typeface="+mn-cs"/>
        </a:defRPr>
      </a:lvl2pPr>
      <a:lvl3pPr marL="1521460" indent="-304165" algn="l" rtl="0" eaLnBrk="0" fontAlgn="base" hangingPunct="0">
        <a:lnSpc>
          <a:spcPct val="140000"/>
        </a:lnSpc>
        <a:spcBef>
          <a:spcPct val="0"/>
        </a:spcBef>
        <a:spcAft>
          <a:spcPct val="0"/>
        </a:spcAft>
        <a:buSzPct val="50000"/>
        <a:buFont typeface="Wingdings" panose="05000000000000000000" pitchFamily="2" charset="2"/>
        <a:buChar char="n"/>
        <a:defRPr sz="2100">
          <a:solidFill>
            <a:schemeClr val="tx1"/>
          </a:solidFill>
          <a:latin typeface="+mn-ea"/>
          <a:ea typeface="+mn-ea"/>
          <a:cs typeface="+mn-cs"/>
        </a:defRPr>
      </a:lvl3pPr>
      <a:lvl4pPr marL="2129790" indent="-304165" algn="l" rtl="0" eaLnBrk="0" fontAlgn="base" hangingPunct="0">
        <a:lnSpc>
          <a:spcPct val="140000"/>
        </a:lnSpc>
        <a:spcBef>
          <a:spcPct val="0"/>
        </a:spcBef>
        <a:spcAft>
          <a:spcPct val="0"/>
        </a:spcAft>
        <a:buChar char="–"/>
        <a:defRPr sz="1900">
          <a:solidFill>
            <a:schemeClr val="tx1"/>
          </a:solidFill>
          <a:latin typeface="+mn-ea"/>
          <a:ea typeface="+mn-ea"/>
          <a:cs typeface="+mn-cs"/>
        </a:defRPr>
      </a:lvl4pPr>
      <a:lvl5pPr marL="2738120" indent="-304165" algn="l" rtl="0" eaLnBrk="0" fontAlgn="base" hangingPunct="0">
        <a:lnSpc>
          <a:spcPct val="140000"/>
        </a:lnSpc>
        <a:spcBef>
          <a:spcPct val="0"/>
        </a:spcBef>
        <a:spcAft>
          <a:spcPct val="0"/>
        </a:spcAft>
        <a:buFont typeface="Arial" panose="020B0604020202020204" pitchFamily="34" charset="0"/>
        <a:buChar char="~"/>
        <a:defRPr sz="1600">
          <a:solidFill>
            <a:schemeClr val="tx1"/>
          </a:solidFill>
          <a:latin typeface="+mn-ea"/>
          <a:ea typeface="+mn-ea"/>
          <a:cs typeface="+mn-cs"/>
        </a:defRPr>
      </a:lvl5pPr>
      <a:lvl6pPr marL="3346450" indent="-304165" algn="l" rtl="0" eaLnBrk="1" fontAlgn="base" hangingPunct="1">
        <a:spcBef>
          <a:spcPct val="20000"/>
        </a:spcBef>
        <a:spcAft>
          <a:spcPct val="0"/>
        </a:spcAft>
        <a:buFont typeface="Arial" panose="020B0604020202020204" pitchFamily="34" charset="0"/>
        <a:buChar char="~"/>
        <a:defRPr sz="2100">
          <a:solidFill>
            <a:schemeClr val="tx1"/>
          </a:solidFill>
          <a:latin typeface="+mn-lt"/>
          <a:ea typeface="+mn-ea"/>
          <a:cs typeface="+mn-cs"/>
        </a:defRPr>
      </a:lvl6pPr>
      <a:lvl7pPr marL="3954780" indent="-304165" algn="l" rtl="0" eaLnBrk="1" fontAlgn="base" hangingPunct="1">
        <a:spcBef>
          <a:spcPct val="20000"/>
        </a:spcBef>
        <a:spcAft>
          <a:spcPct val="0"/>
        </a:spcAft>
        <a:buFont typeface="Arial" panose="020B0604020202020204" pitchFamily="34" charset="0"/>
        <a:buChar char="~"/>
        <a:defRPr sz="2100">
          <a:solidFill>
            <a:schemeClr val="tx1"/>
          </a:solidFill>
          <a:latin typeface="+mn-lt"/>
          <a:ea typeface="+mn-ea"/>
          <a:cs typeface="+mn-cs"/>
        </a:defRPr>
      </a:lvl7pPr>
      <a:lvl8pPr marL="4563745" indent="-304165" algn="l" rtl="0" eaLnBrk="1" fontAlgn="base" hangingPunct="1">
        <a:spcBef>
          <a:spcPct val="20000"/>
        </a:spcBef>
        <a:spcAft>
          <a:spcPct val="0"/>
        </a:spcAft>
        <a:buFont typeface="Arial" panose="020B0604020202020204" pitchFamily="34" charset="0"/>
        <a:buChar char="~"/>
        <a:defRPr sz="2100">
          <a:solidFill>
            <a:schemeClr val="tx1"/>
          </a:solidFill>
          <a:latin typeface="+mn-lt"/>
          <a:ea typeface="+mn-ea"/>
          <a:cs typeface="+mn-cs"/>
        </a:defRPr>
      </a:lvl8pPr>
      <a:lvl9pPr marL="5172075" indent="-304165" algn="l" rtl="0" eaLnBrk="1" fontAlgn="base" hangingPunct="1">
        <a:spcBef>
          <a:spcPct val="20000"/>
        </a:spcBef>
        <a:spcAft>
          <a:spcPct val="0"/>
        </a:spcAft>
        <a:buFont typeface="Arial" panose="020B0604020202020204" pitchFamily="34" charset="0"/>
        <a:buChar char="~"/>
        <a:defRPr sz="2100">
          <a:solidFill>
            <a:schemeClr val="tx1"/>
          </a:solidFill>
          <a:latin typeface="+mn-lt"/>
          <a:ea typeface="+mn-ea"/>
          <a:cs typeface="+mn-cs"/>
        </a:defRPr>
      </a:lvl9pPr>
    </p:bodyStyle>
    <p:otherStyle>
      <a:defPPr>
        <a:defRPr lang="zh-CN"/>
      </a:defPPr>
      <a:lvl1pPr marL="0" algn="l" defTabSz="1216660" rtl="0" eaLnBrk="1" latinLnBrk="0" hangingPunct="1">
        <a:defRPr sz="2400" kern="1200">
          <a:solidFill>
            <a:schemeClr val="tx1"/>
          </a:solidFill>
          <a:latin typeface="+mn-lt"/>
          <a:ea typeface="+mn-ea"/>
          <a:cs typeface="+mn-cs"/>
        </a:defRPr>
      </a:lvl1pPr>
      <a:lvl2pPr marL="608330" algn="l" defTabSz="1216660" rtl="0" eaLnBrk="1" latinLnBrk="0" hangingPunct="1">
        <a:defRPr sz="2400" kern="1200">
          <a:solidFill>
            <a:schemeClr val="tx1"/>
          </a:solidFill>
          <a:latin typeface="+mn-lt"/>
          <a:ea typeface="+mn-ea"/>
          <a:cs typeface="+mn-cs"/>
        </a:defRPr>
      </a:lvl2pPr>
      <a:lvl3pPr marL="1216660" algn="l" defTabSz="1216660" rtl="0" eaLnBrk="1" latinLnBrk="0" hangingPunct="1">
        <a:defRPr sz="2400" kern="1200">
          <a:solidFill>
            <a:schemeClr val="tx1"/>
          </a:solidFill>
          <a:latin typeface="+mn-lt"/>
          <a:ea typeface="+mn-ea"/>
          <a:cs typeface="+mn-cs"/>
        </a:defRPr>
      </a:lvl3pPr>
      <a:lvl4pPr marL="1825625" algn="l" defTabSz="1216660" rtl="0" eaLnBrk="1" latinLnBrk="0" hangingPunct="1">
        <a:defRPr sz="2400" kern="1200">
          <a:solidFill>
            <a:schemeClr val="tx1"/>
          </a:solidFill>
          <a:latin typeface="+mn-lt"/>
          <a:ea typeface="+mn-ea"/>
          <a:cs typeface="+mn-cs"/>
        </a:defRPr>
      </a:lvl4pPr>
      <a:lvl5pPr marL="2433955" algn="l" defTabSz="1216660" rtl="0" eaLnBrk="1" latinLnBrk="0" hangingPunct="1">
        <a:defRPr sz="2400" kern="1200">
          <a:solidFill>
            <a:schemeClr val="tx1"/>
          </a:solidFill>
          <a:latin typeface="+mn-lt"/>
          <a:ea typeface="+mn-ea"/>
          <a:cs typeface="+mn-cs"/>
        </a:defRPr>
      </a:lvl5pPr>
      <a:lvl6pPr marL="3042285" algn="l" defTabSz="1216660" rtl="0" eaLnBrk="1" latinLnBrk="0" hangingPunct="1">
        <a:defRPr sz="2400" kern="1200">
          <a:solidFill>
            <a:schemeClr val="tx1"/>
          </a:solidFill>
          <a:latin typeface="+mn-lt"/>
          <a:ea typeface="+mn-ea"/>
          <a:cs typeface="+mn-cs"/>
        </a:defRPr>
      </a:lvl6pPr>
      <a:lvl7pPr marL="3650615" algn="l" defTabSz="1216660" rtl="0" eaLnBrk="1" latinLnBrk="0" hangingPunct="1">
        <a:defRPr sz="2400" kern="1200">
          <a:solidFill>
            <a:schemeClr val="tx1"/>
          </a:solidFill>
          <a:latin typeface="+mn-lt"/>
          <a:ea typeface="+mn-ea"/>
          <a:cs typeface="+mn-cs"/>
        </a:defRPr>
      </a:lvl7pPr>
      <a:lvl8pPr marL="4258945" algn="l" defTabSz="1216660" rtl="0" eaLnBrk="1" latinLnBrk="0" hangingPunct="1">
        <a:defRPr sz="2400" kern="1200">
          <a:solidFill>
            <a:schemeClr val="tx1"/>
          </a:solidFill>
          <a:latin typeface="+mn-lt"/>
          <a:ea typeface="+mn-ea"/>
          <a:cs typeface="+mn-cs"/>
        </a:defRPr>
      </a:lvl8pPr>
      <a:lvl9pPr marL="4867910" algn="l" defTabSz="121666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50000"/>
          </a:schemeClr>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6224589"/>
            <a:ext cx="12203644"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799" y="6451618"/>
            <a:ext cx="2561052" cy="184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2273" bIns="0">
            <a:spAutoFit/>
          </a:bodyPr>
          <a:lstStyle>
            <a:lvl1pPr defTabSz="802005" eaLnBrk="0" hangingPunct="0">
              <a:defRPr>
                <a:solidFill>
                  <a:schemeClr val="tx1"/>
                </a:solidFill>
                <a:latin typeface="Calibri" panose="020F0502020204030204" pitchFamily="34" charset="0"/>
                <a:ea typeface="宋体" panose="02010600030101010101" pitchFamily="2" charset="-122"/>
              </a:defRPr>
            </a:lvl1pPr>
            <a:lvl2pPr marL="742950" indent="-285750" defTabSz="802005" eaLnBrk="0" hangingPunct="0">
              <a:defRPr>
                <a:solidFill>
                  <a:schemeClr val="tx1"/>
                </a:solidFill>
                <a:latin typeface="Calibri" panose="020F0502020204030204" pitchFamily="34" charset="0"/>
                <a:ea typeface="宋体" panose="02010600030101010101" pitchFamily="2" charset="-122"/>
              </a:defRPr>
            </a:lvl2pPr>
            <a:lvl3pPr marL="1143000" indent="-228600" defTabSz="802005" eaLnBrk="0" hangingPunct="0">
              <a:defRPr>
                <a:solidFill>
                  <a:schemeClr val="tx1"/>
                </a:solidFill>
                <a:latin typeface="Calibri" panose="020F0502020204030204" pitchFamily="34" charset="0"/>
                <a:ea typeface="宋体" panose="02010600030101010101" pitchFamily="2" charset="-122"/>
              </a:defRPr>
            </a:lvl3pPr>
            <a:lvl4pPr marL="1600200" indent="-228600" defTabSz="802005" eaLnBrk="0" hangingPunct="0">
              <a:defRPr>
                <a:solidFill>
                  <a:schemeClr val="tx1"/>
                </a:solidFill>
                <a:latin typeface="Calibri" panose="020F0502020204030204" pitchFamily="34" charset="0"/>
                <a:ea typeface="宋体" panose="02010600030101010101" pitchFamily="2" charset="-122"/>
              </a:defRPr>
            </a:lvl4pPr>
            <a:lvl5pPr marL="2057400" indent="-228600" defTabSz="802005" eaLnBrk="0" hangingPunct="0">
              <a:defRPr>
                <a:solidFill>
                  <a:schemeClr val="tx1"/>
                </a:solidFill>
                <a:latin typeface="Calibri" panose="020F0502020204030204" pitchFamily="34" charset="0"/>
                <a:ea typeface="宋体" panose="02010600030101010101" pitchFamily="2" charset="-122"/>
              </a:defRPr>
            </a:lvl5pPr>
            <a:lvl6pPr marL="2514600" indent="-228600" defTabSz="80200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200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200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200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200" dirty="0" smtClean="0">
                <a:solidFill>
                  <a:srgbClr val="000000"/>
                </a:solidFill>
                <a:latin typeface="FrutigerNext LT Bold" pitchFamily="34" charset="0"/>
                <a:ea typeface="MS PGothic" panose="020B0600070205080204" pitchFamily="34" charset="-128"/>
              </a:rPr>
              <a:t>HUAWEI TECHNOLOGIES CO., LTD.</a:t>
            </a:r>
            <a:endParaRPr lang="en-US" altLang="zh-CN" sz="1200" dirty="0" smtClean="0">
              <a:solidFill>
                <a:srgbClr val="000000"/>
              </a:solidFill>
              <a:latin typeface="FrutigerNext LT Bold" pitchFamily="34" charset="0"/>
              <a:ea typeface="MS PGothic" panose="020B0600070205080204" pitchFamily="34" charset="-128"/>
            </a:endParaRPr>
          </a:p>
        </p:txBody>
      </p:sp>
      <p:pic>
        <p:nvPicPr>
          <p:cNvPr id="10244" name="Picture 9" descr="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14441" y="6386530"/>
            <a:ext cx="1748822"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796" y="325456"/>
            <a:ext cx="1017958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9189" rIns="78364" bIns="39189" numCol="1" anchor="ctr" anchorCtr="0" compatLnSpc="1"/>
          <a:lstStyle/>
          <a:p>
            <a:pPr lvl="0"/>
            <a:r>
              <a:rPr lang="zh-CN" altLang="en-US" dirty="0" smtClean="0"/>
              <a:t>单击此处编辑母版标题样式</a:t>
            </a:r>
            <a:endParaRPr lang="zh-CN" altLang="en-US" dirty="0" smtClean="0"/>
          </a:p>
        </p:txBody>
      </p:sp>
      <p:sp>
        <p:nvSpPr>
          <p:cNvPr id="10248" name="Rectangle 68"/>
          <p:cNvSpPr>
            <a:spLocks noGrp="1" noChangeArrowheads="1"/>
          </p:cNvSpPr>
          <p:nvPr>
            <p:ph type="body" idx="1"/>
          </p:nvPr>
        </p:nvSpPr>
        <p:spPr bwMode="auto">
          <a:xfrm>
            <a:off x="1007796" y="1628780"/>
            <a:ext cx="1017958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8376" tIns="39196" rIns="78376" bIns="39196" numCol="1" anchor="t" anchorCtr="0" compatLnSpc="1"/>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smtClean="0"/>
          </a:p>
        </p:txBody>
      </p:sp>
      <p:sp>
        <p:nvSpPr>
          <p:cNvPr id="10249" name="Rectangle 15"/>
          <p:cNvSpPr>
            <a:spLocks noChangeArrowheads="1"/>
          </p:cNvSpPr>
          <p:nvPr/>
        </p:nvSpPr>
        <p:spPr bwMode="auto">
          <a:xfrm>
            <a:off x="-2604160" y="692159"/>
            <a:ext cx="2460207" cy="552534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285" tIns="41142" rIns="82285" bIns="41142">
            <a:spAutoFit/>
          </a:bodyPr>
          <a:lstStyle/>
          <a:p>
            <a:pPr marL="352425" indent="-352425" algn="r" eaLnBrk="0" hangingPunct="0">
              <a:lnSpc>
                <a:spcPct val="125000"/>
              </a:lnSpc>
              <a:spcBef>
                <a:spcPct val="20000"/>
              </a:spcBef>
              <a:buFont typeface="Arial" panose="020B0604020202020204" pitchFamily="34" charset="0"/>
              <a:buNone/>
            </a:pPr>
            <a:r>
              <a:rPr lang="zh-CN" altLang="en-US" sz="1100" dirty="0">
                <a:solidFill>
                  <a:srgbClr val="FFFFFF"/>
                </a:solidFill>
                <a:ea typeface="宋体" panose="02010600030101010101" pitchFamily="2" charset="-122"/>
              </a:rPr>
              <a:t>英文标题</a:t>
            </a:r>
            <a:r>
              <a:rPr lang="en-US" altLang="zh-CN" sz="1100" dirty="0">
                <a:solidFill>
                  <a:srgbClr val="FFFFFF"/>
                </a:solidFill>
                <a:ea typeface="宋体" panose="02010600030101010101" pitchFamily="2" charset="-122"/>
              </a:rPr>
              <a:t>:32-35pt  </a:t>
            </a:r>
            <a:endParaRPr lang="zh-CN" altLang="en-US" sz="1100" dirty="0">
              <a:solidFill>
                <a:srgbClr val="FFFFFF"/>
              </a:solidFill>
              <a:ea typeface="宋体" panose="02010600030101010101" pitchFamily="2" charset="-122"/>
            </a:endParaRPr>
          </a:p>
          <a:p>
            <a:pPr marL="352425" indent="-352425" algn="r" eaLnBrk="0" hangingPunct="0">
              <a:lnSpc>
                <a:spcPct val="125000"/>
              </a:lnSpc>
              <a:spcBef>
                <a:spcPct val="20000"/>
              </a:spcBef>
              <a:buFont typeface="Arial" panose="020B0604020202020204" pitchFamily="34" charset="0"/>
              <a:buNone/>
            </a:pPr>
            <a:r>
              <a:rPr lang="zh-CN" altLang="en-US" sz="1100" dirty="0">
                <a:solidFill>
                  <a:srgbClr val="FFFFFF"/>
                </a:solidFill>
                <a:ea typeface="宋体" panose="02010600030101010101" pitchFamily="2" charset="-122"/>
              </a:rPr>
              <a:t>颜色</a:t>
            </a:r>
            <a:r>
              <a:rPr lang="en-US" altLang="zh-CN" sz="1100" dirty="0">
                <a:solidFill>
                  <a:srgbClr val="FFFFFF"/>
                </a:solidFill>
                <a:ea typeface="宋体" panose="02010600030101010101" pitchFamily="2" charset="-122"/>
              </a:rPr>
              <a:t>: R153 G0 B0</a:t>
            </a:r>
            <a:endParaRPr lang="en-US" altLang="zh-CN" sz="1100" dirty="0">
              <a:solidFill>
                <a:srgbClr val="FFFFFF"/>
              </a:solidFill>
              <a:ea typeface="宋体" panose="02010600030101010101" pitchFamily="2" charset="-122"/>
            </a:endParaRPr>
          </a:p>
          <a:p>
            <a:pPr marL="352425" indent="-352425" algn="r" eaLnBrk="0" hangingPunct="0">
              <a:lnSpc>
                <a:spcPct val="125000"/>
              </a:lnSpc>
              <a:spcBef>
                <a:spcPct val="20000"/>
              </a:spcBef>
              <a:buFont typeface="Arial" panose="020B0604020202020204" pitchFamily="34" charset="0"/>
              <a:buNone/>
            </a:pPr>
            <a:r>
              <a:rPr lang="zh-CN" altLang="en-US" sz="1100" dirty="0">
                <a:solidFill>
                  <a:srgbClr val="FFFFFF"/>
                </a:solidFill>
                <a:ea typeface="宋体" panose="02010600030101010101" pitchFamily="2" charset="-122"/>
              </a:rPr>
              <a:t>内部使用字体 </a:t>
            </a:r>
            <a:r>
              <a:rPr lang="en-US" altLang="zh-CN" sz="1100" dirty="0">
                <a:solidFill>
                  <a:srgbClr val="FFFFFF"/>
                </a:solidFill>
                <a:ea typeface="宋体" panose="02010600030101010101" pitchFamily="2" charset="-122"/>
              </a:rPr>
              <a:t>:</a:t>
            </a:r>
            <a:endParaRPr lang="en-US" altLang="zh-CN" sz="1100" dirty="0">
              <a:solidFill>
                <a:srgbClr val="FFFFFF"/>
              </a:solidFill>
              <a:ea typeface="宋体" panose="02010600030101010101" pitchFamily="2" charset="-122"/>
            </a:endParaRPr>
          </a:p>
          <a:p>
            <a:pPr marL="352425" indent="-352425" algn="r" eaLnBrk="0" hangingPunct="0">
              <a:lnSpc>
                <a:spcPct val="125000"/>
              </a:lnSpc>
              <a:spcBef>
                <a:spcPct val="20000"/>
              </a:spcBef>
              <a:buFont typeface="Arial" panose="020B0604020202020204" pitchFamily="34" charset="0"/>
              <a:buNone/>
            </a:pPr>
            <a:r>
              <a:rPr lang="en-US" altLang="zh-CN" sz="1100" dirty="0" err="1">
                <a:solidFill>
                  <a:srgbClr val="FFFFFF"/>
                </a:solidFill>
                <a:ea typeface="宋体" panose="02010600030101010101" pitchFamily="2" charset="-122"/>
              </a:rPr>
              <a:t>FrutigerNext</a:t>
            </a:r>
            <a:r>
              <a:rPr lang="en-US" altLang="zh-CN" sz="1100" dirty="0">
                <a:solidFill>
                  <a:srgbClr val="FFFFFF"/>
                </a:solidFill>
                <a:ea typeface="宋体" panose="02010600030101010101" pitchFamily="2" charset="-122"/>
              </a:rPr>
              <a:t> LT Medium</a:t>
            </a:r>
            <a:endParaRPr lang="en-US" altLang="zh-CN" sz="1100" dirty="0">
              <a:solidFill>
                <a:srgbClr val="FFFFFF"/>
              </a:solidFill>
              <a:ea typeface="宋体" panose="02010600030101010101" pitchFamily="2" charset="-122"/>
            </a:endParaRPr>
          </a:p>
          <a:p>
            <a:pPr marL="352425" indent="-352425" algn="r" eaLnBrk="0" hangingPunct="0">
              <a:lnSpc>
                <a:spcPct val="125000"/>
              </a:lnSpc>
              <a:spcBef>
                <a:spcPct val="20000"/>
              </a:spcBef>
              <a:buFont typeface="Arial" panose="020B0604020202020204" pitchFamily="34" charset="0"/>
              <a:buNone/>
            </a:pPr>
            <a:r>
              <a:rPr lang="zh-CN" altLang="en-US" sz="1100" dirty="0">
                <a:solidFill>
                  <a:srgbClr val="FFFFFF"/>
                </a:solidFill>
                <a:ea typeface="宋体" panose="02010600030101010101" pitchFamily="2" charset="-122"/>
              </a:rPr>
              <a:t>外部使用字体 </a:t>
            </a:r>
            <a:r>
              <a:rPr lang="en-US" altLang="zh-CN" sz="1100" dirty="0">
                <a:solidFill>
                  <a:srgbClr val="FFFFFF"/>
                </a:solidFill>
                <a:ea typeface="宋体" panose="02010600030101010101" pitchFamily="2" charset="-122"/>
              </a:rPr>
              <a:t>: Arial</a:t>
            </a:r>
            <a:endParaRPr lang="en-US" altLang="zh-CN" sz="1100" dirty="0">
              <a:solidFill>
                <a:srgbClr val="FFFFFF"/>
              </a:solidFill>
              <a:ea typeface="宋体" panose="02010600030101010101" pitchFamily="2" charset="-122"/>
            </a:endParaRPr>
          </a:p>
          <a:p>
            <a:pPr marL="352425" indent="-352425" algn="r" eaLnBrk="0" hangingPunct="0">
              <a:lnSpc>
                <a:spcPct val="75000"/>
              </a:lnSpc>
              <a:spcBef>
                <a:spcPct val="20000"/>
              </a:spcBef>
              <a:buFont typeface="Arial" panose="020B0604020202020204" pitchFamily="34" charset="0"/>
              <a:buNone/>
            </a:pPr>
            <a:endParaRPr lang="en-US" altLang="zh-CN" sz="1100" dirty="0">
              <a:solidFill>
                <a:srgbClr val="FFFFFF"/>
              </a:solidFill>
              <a:ea typeface="宋体" panose="02010600030101010101" pitchFamily="2" charset="-122"/>
            </a:endParaRPr>
          </a:p>
          <a:p>
            <a:pPr marL="352425" indent="-352425" algn="r" eaLnBrk="0" hangingPunct="0">
              <a:lnSpc>
                <a:spcPct val="125000"/>
              </a:lnSpc>
              <a:spcBef>
                <a:spcPct val="20000"/>
              </a:spcBef>
              <a:buFont typeface="Arial" panose="020B0604020202020204" pitchFamily="34" charset="0"/>
              <a:buNone/>
            </a:pPr>
            <a:r>
              <a:rPr lang="zh-CN" altLang="en-US" sz="1100" dirty="0">
                <a:solidFill>
                  <a:srgbClr val="FFFFFF"/>
                </a:solidFill>
                <a:ea typeface="宋体" panose="02010600030101010101" pitchFamily="2" charset="-122"/>
              </a:rPr>
              <a:t>中文标题</a:t>
            </a:r>
            <a:r>
              <a:rPr lang="en-US" altLang="zh-CN" sz="1100" dirty="0">
                <a:solidFill>
                  <a:srgbClr val="FFFFFF"/>
                </a:solidFill>
                <a:ea typeface="宋体" panose="02010600030101010101" pitchFamily="2" charset="-122"/>
              </a:rPr>
              <a:t>:30-32pt  </a:t>
            </a:r>
            <a:endParaRPr lang="zh-CN" altLang="en-US" sz="1100" dirty="0">
              <a:solidFill>
                <a:srgbClr val="FFFFFF"/>
              </a:solidFill>
              <a:ea typeface="宋体" panose="02010600030101010101" pitchFamily="2" charset="-122"/>
            </a:endParaRPr>
          </a:p>
          <a:p>
            <a:pPr marL="352425" indent="-352425" algn="r" eaLnBrk="0" hangingPunct="0">
              <a:lnSpc>
                <a:spcPct val="125000"/>
              </a:lnSpc>
              <a:spcBef>
                <a:spcPct val="20000"/>
              </a:spcBef>
              <a:buFont typeface="Arial" panose="020B0604020202020204" pitchFamily="34" charset="0"/>
              <a:buNone/>
            </a:pPr>
            <a:r>
              <a:rPr lang="zh-CN" altLang="en-US" sz="1100" dirty="0">
                <a:solidFill>
                  <a:srgbClr val="FFFFFF"/>
                </a:solidFill>
                <a:ea typeface="宋体" panose="02010600030101010101" pitchFamily="2" charset="-122"/>
              </a:rPr>
              <a:t>颜色</a:t>
            </a:r>
            <a:r>
              <a:rPr lang="en-US" altLang="zh-CN" sz="1100" dirty="0">
                <a:solidFill>
                  <a:srgbClr val="FFFFFF"/>
                </a:solidFill>
                <a:ea typeface="宋体" panose="02010600030101010101" pitchFamily="2" charset="-122"/>
              </a:rPr>
              <a:t>: R153 G0 B0</a:t>
            </a:r>
            <a:endParaRPr lang="en-US" altLang="zh-CN" sz="1100" dirty="0">
              <a:solidFill>
                <a:srgbClr val="FFFFFF"/>
              </a:solidFill>
              <a:ea typeface="宋体" panose="02010600030101010101" pitchFamily="2" charset="-122"/>
            </a:endParaRPr>
          </a:p>
          <a:p>
            <a:pPr marL="352425" indent="-352425" algn="r" eaLnBrk="0" hangingPunct="0">
              <a:lnSpc>
                <a:spcPct val="125000"/>
              </a:lnSpc>
              <a:spcBef>
                <a:spcPct val="20000"/>
              </a:spcBef>
              <a:buFont typeface="Arial" panose="020B0604020202020204" pitchFamily="34" charset="0"/>
              <a:buNone/>
            </a:pPr>
            <a:r>
              <a:rPr lang="zh-CN" altLang="en-US" sz="1100" dirty="0">
                <a:solidFill>
                  <a:srgbClr val="FFFFFF"/>
                </a:solidFill>
                <a:ea typeface="宋体" panose="02010600030101010101" pitchFamily="2" charset="-122"/>
              </a:rPr>
              <a:t>字体</a:t>
            </a:r>
            <a:r>
              <a:rPr lang="en-US" altLang="zh-CN" sz="1100" dirty="0">
                <a:solidFill>
                  <a:srgbClr val="FFFFFF"/>
                </a:solidFill>
                <a:ea typeface="宋体" panose="02010600030101010101" pitchFamily="2" charset="-122"/>
              </a:rPr>
              <a:t>:</a:t>
            </a:r>
            <a:r>
              <a:rPr lang="zh-CN" altLang="en-US" sz="1100" dirty="0">
                <a:solidFill>
                  <a:srgbClr val="FFFFFF"/>
                </a:solidFill>
                <a:ea typeface="宋体" panose="02010600030101010101" pitchFamily="2" charset="-122"/>
              </a:rPr>
              <a:t>黑体</a:t>
            </a:r>
            <a:endParaRPr lang="zh-CN" altLang="en-US" sz="1100" dirty="0">
              <a:solidFill>
                <a:srgbClr val="FFFFFF"/>
              </a:solidFill>
              <a:ea typeface="宋体" panose="02010600030101010101" pitchFamily="2" charset="-122"/>
            </a:endParaRPr>
          </a:p>
          <a:p>
            <a:pPr marL="352425" indent="-352425" algn="r" eaLnBrk="0" hangingPunct="0">
              <a:lnSpc>
                <a:spcPct val="125000"/>
              </a:lnSpc>
              <a:spcBef>
                <a:spcPct val="20000"/>
              </a:spcBef>
              <a:buFont typeface="Arial" panose="020B0604020202020204" pitchFamily="34" charset="0"/>
              <a:buNone/>
            </a:pPr>
            <a:endParaRPr lang="zh-CN" altLang="en-US" sz="1100" dirty="0">
              <a:solidFill>
                <a:srgbClr val="FFFFFF"/>
              </a:solidFill>
              <a:ea typeface="宋体" panose="02010600030101010101" pitchFamily="2" charset="-122"/>
            </a:endParaRPr>
          </a:p>
          <a:p>
            <a:pPr marL="352425" indent="-352425" algn="r" eaLnBrk="0" hangingPunct="0">
              <a:lnSpc>
                <a:spcPct val="125000"/>
              </a:lnSpc>
              <a:spcBef>
                <a:spcPct val="20000"/>
              </a:spcBef>
              <a:buFont typeface="Arial" panose="020B0604020202020204" pitchFamily="34" charset="0"/>
              <a:buNone/>
            </a:pPr>
            <a:endParaRPr lang="zh-CN" altLang="en-US" sz="1100" dirty="0">
              <a:solidFill>
                <a:srgbClr val="FFFFFF"/>
              </a:solidFill>
              <a:ea typeface="宋体" panose="02010600030101010101" pitchFamily="2" charset="-122"/>
            </a:endParaRPr>
          </a:p>
          <a:p>
            <a:pPr marL="352425" indent="-352425" algn="r" eaLnBrk="0" hangingPunct="0">
              <a:lnSpc>
                <a:spcPct val="125000"/>
              </a:lnSpc>
              <a:spcBef>
                <a:spcPct val="20000"/>
              </a:spcBef>
              <a:buFont typeface="Arial" panose="020B0604020202020204" pitchFamily="34" charset="0"/>
              <a:buNone/>
            </a:pPr>
            <a:endParaRPr lang="zh-CN" altLang="en-US" sz="1100" dirty="0">
              <a:solidFill>
                <a:srgbClr val="FFFFFF"/>
              </a:solidFill>
              <a:ea typeface="宋体" panose="02010600030101010101" pitchFamily="2" charset="-122"/>
            </a:endParaRPr>
          </a:p>
          <a:p>
            <a:pPr marL="352425" indent="-352425" algn="r" eaLnBrk="0" hangingPunct="0">
              <a:lnSpc>
                <a:spcPct val="125000"/>
              </a:lnSpc>
              <a:spcBef>
                <a:spcPct val="20000"/>
              </a:spcBef>
              <a:buFont typeface="Arial" panose="020B0604020202020204" pitchFamily="34" charset="0"/>
              <a:buNone/>
            </a:pPr>
            <a:r>
              <a:rPr lang="zh-CN" altLang="en-US" sz="1100" dirty="0">
                <a:solidFill>
                  <a:srgbClr val="FFFFFF"/>
                </a:solidFill>
                <a:ea typeface="宋体" panose="02010600030101010101" pitchFamily="2" charset="-122"/>
              </a:rPr>
              <a:t>英文正文</a:t>
            </a:r>
            <a:r>
              <a:rPr lang="en-US" altLang="zh-CN" sz="1100" dirty="0">
                <a:solidFill>
                  <a:srgbClr val="FFFFFF"/>
                </a:solidFill>
                <a:ea typeface="宋体" panose="02010600030101010101" pitchFamily="2" charset="-122"/>
              </a:rPr>
              <a:t>:20-22pt</a:t>
            </a:r>
            <a:endParaRPr lang="en-US" altLang="zh-CN" sz="1100" dirty="0">
              <a:solidFill>
                <a:srgbClr val="FFFFFF"/>
              </a:solidFill>
              <a:ea typeface="宋体" panose="02010600030101010101" pitchFamily="2" charset="-122"/>
            </a:endParaRPr>
          </a:p>
          <a:p>
            <a:pPr marL="352425" indent="-352425" algn="r" eaLnBrk="0" hangingPunct="0">
              <a:lnSpc>
                <a:spcPct val="125000"/>
              </a:lnSpc>
              <a:spcBef>
                <a:spcPct val="20000"/>
              </a:spcBef>
              <a:buFont typeface="Arial" panose="020B0604020202020204" pitchFamily="34" charset="0"/>
              <a:buNone/>
            </a:pPr>
            <a:r>
              <a:rPr lang="zh-CN" altLang="en-US" sz="1100" dirty="0">
                <a:solidFill>
                  <a:srgbClr val="FFFFFF"/>
                </a:solidFill>
                <a:ea typeface="宋体" panose="02010600030101010101" pitchFamily="2" charset="-122"/>
              </a:rPr>
              <a:t>子目录 </a:t>
            </a:r>
            <a:r>
              <a:rPr lang="en-US" altLang="zh-CN" sz="1100" dirty="0">
                <a:solidFill>
                  <a:srgbClr val="FFFFFF"/>
                </a:solidFill>
                <a:ea typeface="宋体" panose="02010600030101010101" pitchFamily="2" charset="-122"/>
              </a:rPr>
              <a:t>(2-5</a:t>
            </a:r>
            <a:r>
              <a:rPr lang="zh-CN" altLang="en-US" sz="1100" dirty="0">
                <a:solidFill>
                  <a:srgbClr val="FFFFFF"/>
                </a:solidFill>
                <a:ea typeface="宋体" panose="02010600030101010101" pitchFamily="2" charset="-122"/>
              </a:rPr>
              <a:t>级</a:t>
            </a:r>
            <a:r>
              <a:rPr lang="en-US" altLang="zh-CN" sz="1100" dirty="0">
                <a:solidFill>
                  <a:srgbClr val="FFFFFF"/>
                </a:solidFill>
                <a:ea typeface="宋体" panose="02010600030101010101" pitchFamily="2" charset="-122"/>
              </a:rPr>
              <a:t>) :18pt  </a:t>
            </a:r>
            <a:endParaRPr lang="en-US" altLang="zh-CN" sz="1100" dirty="0">
              <a:solidFill>
                <a:srgbClr val="FFFFFF"/>
              </a:solidFill>
              <a:ea typeface="宋体" panose="02010600030101010101" pitchFamily="2" charset="-122"/>
            </a:endParaRPr>
          </a:p>
          <a:p>
            <a:pPr marL="352425" indent="-352425" algn="r" eaLnBrk="0" hangingPunct="0">
              <a:lnSpc>
                <a:spcPct val="125000"/>
              </a:lnSpc>
              <a:spcBef>
                <a:spcPct val="20000"/>
              </a:spcBef>
              <a:buFont typeface="Arial" panose="020B0604020202020204" pitchFamily="34" charset="0"/>
              <a:buNone/>
            </a:pPr>
            <a:r>
              <a:rPr lang="zh-CN" altLang="en-US" sz="1100" dirty="0">
                <a:solidFill>
                  <a:srgbClr val="FFFFFF"/>
                </a:solidFill>
                <a:ea typeface="宋体" panose="02010600030101010101" pitchFamily="2" charset="-122"/>
              </a:rPr>
              <a:t>颜色</a:t>
            </a:r>
            <a:r>
              <a:rPr lang="en-US" altLang="zh-CN" sz="1100" dirty="0">
                <a:solidFill>
                  <a:srgbClr val="FFFFFF"/>
                </a:solidFill>
                <a:ea typeface="宋体" panose="02010600030101010101" pitchFamily="2" charset="-122"/>
              </a:rPr>
              <a:t>:</a:t>
            </a:r>
            <a:r>
              <a:rPr lang="zh-CN" altLang="en-US" sz="1100" dirty="0">
                <a:solidFill>
                  <a:srgbClr val="FFFFFF"/>
                </a:solidFill>
                <a:ea typeface="宋体" panose="02010600030101010101" pitchFamily="2" charset="-122"/>
              </a:rPr>
              <a:t>黑色</a:t>
            </a:r>
            <a:endParaRPr lang="zh-CN" altLang="en-US" sz="1100" dirty="0">
              <a:solidFill>
                <a:srgbClr val="FFFFFF"/>
              </a:solidFill>
              <a:ea typeface="宋体" panose="02010600030101010101" pitchFamily="2" charset="-122"/>
            </a:endParaRPr>
          </a:p>
          <a:p>
            <a:pPr marL="352425" indent="-352425" algn="r" eaLnBrk="0" hangingPunct="0">
              <a:lnSpc>
                <a:spcPct val="125000"/>
              </a:lnSpc>
              <a:spcBef>
                <a:spcPct val="20000"/>
              </a:spcBef>
              <a:buFont typeface="Arial" panose="020B0604020202020204" pitchFamily="34" charset="0"/>
              <a:buNone/>
            </a:pPr>
            <a:r>
              <a:rPr lang="zh-CN" altLang="en-US" sz="1100" dirty="0">
                <a:solidFill>
                  <a:srgbClr val="FFFFFF"/>
                </a:solidFill>
                <a:ea typeface="宋体" panose="02010600030101010101" pitchFamily="2" charset="-122"/>
              </a:rPr>
              <a:t>内部使用字体 </a:t>
            </a:r>
            <a:r>
              <a:rPr lang="en-US" altLang="zh-CN" sz="1100" dirty="0">
                <a:solidFill>
                  <a:srgbClr val="FFFFFF"/>
                </a:solidFill>
                <a:ea typeface="宋体" panose="02010600030101010101" pitchFamily="2" charset="-122"/>
              </a:rPr>
              <a:t>:</a:t>
            </a:r>
            <a:endParaRPr lang="en-US" altLang="zh-CN" sz="1100" dirty="0">
              <a:solidFill>
                <a:srgbClr val="FFFFFF"/>
              </a:solidFill>
              <a:ea typeface="宋体" panose="02010600030101010101" pitchFamily="2" charset="-122"/>
            </a:endParaRPr>
          </a:p>
          <a:p>
            <a:pPr marL="352425" indent="-352425" algn="r" eaLnBrk="0" hangingPunct="0">
              <a:lnSpc>
                <a:spcPct val="125000"/>
              </a:lnSpc>
              <a:spcBef>
                <a:spcPct val="20000"/>
              </a:spcBef>
              <a:buFont typeface="Arial" panose="020B0604020202020204" pitchFamily="34" charset="0"/>
              <a:buNone/>
            </a:pPr>
            <a:r>
              <a:rPr lang="en-US" altLang="zh-CN" sz="1100" dirty="0" err="1">
                <a:solidFill>
                  <a:srgbClr val="FFFFFF"/>
                </a:solidFill>
                <a:ea typeface="宋体" panose="02010600030101010101" pitchFamily="2" charset="-122"/>
              </a:rPr>
              <a:t>FrutigerNext</a:t>
            </a:r>
            <a:r>
              <a:rPr lang="en-US" altLang="zh-CN" sz="1100" dirty="0">
                <a:solidFill>
                  <a:srgbClr val="FFFFFF"/>
                </a:solidFill>
                <a:ea typeface="宋体" panose="02010600030101010101" pitchFamily="2" charset="-122"/>
              </a:rPr>
              <a:t> LT Regular</a:t>
            </a:r>
            <a:endParaRPr lang="en-US" altLang="zh-CN" sz="1100" dirty="0">
              <a:solidFill>
                <a:srgbClr val="FFFFFF"/>
              </a:solidFill>
              <a:ea typeface="宋体" panose="02010600030101010101" pitchFamily="2" charset="-122"/>
            </a:endParaRPr>
          </a:p>
          <a:p>
            <a:pPr marL="352425" indent="-352425" algn="r" eaLnBrk="0" hangingPunct="0">
              <a:lnSpc>
                <a:spcPct val="125000"/>
              </a:lnSpc>
              <a:spcBef>
                <a:spcPct val="20000"/>
              </a:spcBef>
              <a:buFont typeface="Arial" panose="020B0604020202020204" pitchFamily="34" charset="0"/>
              <a:buNone/>
            </a:pPr>
            <a:r>
              <a:rPr lang="zh-CN" altLang="en-US" sz="1100" dirty="0">
                <a:solidFill>
                  <a:srgbClr val="FFFFFF"/>
                </a:solidFill>
                <a:ea typeface="宋体" panose="02010600030101010101" pitchFamily="2" charset="-122"/>
              </a:rPr>
              <a:t>外部使用字体 </a:t>
            </a:r>
            <a:r>
              <a:rPr lang="en-US" altLang="zh-CN" sz="1100" dirty="0">
                <a:solidFill>
                  <a:srgbClr val="FFFFFF"/>
                </a:solidFill>
                <a:ea typeface="宋体" panose="02010600030101010101" pitchFamily="2" charset="-122"/>
              </a:rPr>
              <a:t>: Arial</a:t>
            </a:r>
            <a:endParaRPr lang="en-US" altLang="zh-CN" sz="1100" dirty="0">
              <a:solidFill>
                <a:srgbClr val="FFFFFF"/>
              </a:solidFill>
              <a:ea typeface="宋体" panose="02010600030101010101" pitchFamily="2" charset="-122"/>
            </a:endParaRPr>
          </a:p>
          <a:p>
            <a:pPr marL="352425" indent="-352425" algn="r" eaLnBrk="0" hangingPunct="0">
              <a:lnSpc>
                <a:spcPct val="75000"/>
              </a:lnSpc>
              <a:spcBef>
                <a:spcPct val="20000"/>
              </a:spcBef>
              <a:buFont typeface="Arial" panose="020B0604020202020204" pitchFamily="34" charset="0"/>
              <a:buNone/>
            </a:pPr>
            <a:endParaRPr lang="en-US" altLang="zh-CN" sz="1100" dirty="0">
              <a:solidFill>
                <a:srgbClr val="FFFFFF"/>
              </a:solidFill>
              <a:ea typeface="宋体" panose="02010600030101010101" pitchFamily="2" charset="-122"/>
            </a:endParaRPr>
          </a:p>
          <a:p>
            <a:pPr marL="352425" indent="-352425" algn="r" eaLnBrk="0" hangingPunct="0">
              <a:lnSpc>
                <a:spcPct val="125000"/>
              </a:lnSpc>
              <a:spcBef>
                <a:spcPct val="20000"/>
              </a:spcBef>
              <a:buFont typeface="Arial" panose="020B0604020202020204" pitchFamily="34" charset="0"/>
              <a:buNone/>
            </a:pPr>
            <a:r>
              <a:rPr lang="zh-CN" altLang="en-US" sz="1100" dirty="0">
                <a:solidFill>
                  <a:srgbClr val="FFFFFF"/>
                </a:solidFill>
                <a:ea typeface="宋体" panose="02010600030101010101" pitchFamily="2" charset="-122"/>
              </a:rPr>
              <a:t>中文正文</a:t>
            </a:r>
            <a:r>
              <a:rPr lang="en-US" altLang="zh-CN" sz="1100" dirty="0">
                <a:solidFill>
                  <a:srgbClr val="FFFFFF"/>
                </a:solidFill>
                <a:ea typeface="宋体" panose="02010600030101010101" pitchFamily="2" charset="-122"/>
              </a:rPr>
              <a:t>:18-20pt</a:t>
            </a:r>
            <a:endParaRPr lang="en-US" altLang="zh-CN" sz="1100" dirty="0">
              <a:solidFill>
                <a:srgbClr val="FFFFFF"/>
              </a:solidFill>
              <a:ea typeface="宋体" panose="02010600030101010101" pitchFamily="2" charset="-122"/>
            </a:endParaRPr>
          </a:p>
          <a:p>
            <a:pPr marL="352425" indent="-352425" algn="r" eaLnBrk="0" hangingPunct="0">
              <a:lnSpc>
                <a:spcPct val="125000"/>
              </a:lnSpc>
              <a:spcBef>
                <a:spcPct val="20000"/>
              </a:spcBef>
              <a:buFont typeface="Arial" panose="020B0604020202020204" pitchFamily="34" charset="0"/>
              <a:buNone/>
            </a:pPr>
            <a:r>
              <a:rPr lang="zh-CN" altLang="en-US" sz="1100" dirty="0">
                <a:solidFill>
                  <a:srgbClr val="FFFFFF"/>
                </a:solidFill>
                <a:ea typeface="宋体" panose="02010600030101010101" pitchFamily="2" charset="-122"/>
              </a:rPr>
              <a:t>子目录</a:t>
            </a:r>
            <a:r>
              <a:rPr lang="en-US" altLang="zh-CN" sz="1100" dirty="0">
                <a:solidFill>
                  <a:srgbClr val="FFFFFF"/>
                </a:solidFill>
                <a:ea typeface="宋体" panose="02010600030101010101" pitchFamily="2" charset="-122"/>
              </a:rPr>
              <a:t>(2-5</a:t>
            </a:r>
            <a:r>
              <a:rPr lang="zh-CN" altLang="en-US" sz="1100" dirty="0">
                <a:solidFill>
                  <a:srgbClr val="FFFFFF"/>
                </a:solidFill>
                <a:ea typeface="宋体" panose="02010600030101010101" pitchFamily="2" charset="-122"/>
              </a:rPr>
              <a:t>级</a:t>
            </a:r>
            <a:r>
              <a:rPr lang="en-US" altLang="zh-CN" sz="1100" dirty="0">
                <a:solidFill>
                  <a:srgbClr val="FFFFFF"/>
                </a:solidFill>
                <a:ea typeface="宋体" panose="02010600030101010101" pitchFamily="2" charset="-122"/>
              </a:rPr>
              <a:t>):18pt </a:t>
            </a:r>
            <a:endParaRPr lang="zh-CN" altLang="en-US" sz="1100" dirty="0">
              <a:solidFill>
                <a:srgbClr val="FFFFFF"/>
              </a:solidFill>
              <a:ea typeface="宋体" panose="02010600030101010101" pitchFamily="2" charset="-122"/>
            </a:endParaRPr>
          </a:p>
          <a:p>
            <a:pPr marL="352425" indent="-352425" algn="r" eaLnBrk="0" hangingPunct="0">
              <a:lnSpc>
                <a:spcPct val="125000"/>
              </a:lnSpc>
              <a:spcBef>
                <a:spcPct val="20000"/>
              </a:spcBef>
              <a:buFont typeface="Arial" panose="020B0604020202020204" pitchFamily="34" charset="0"/>
              <a:buNone/>
            </a:pPr>
            <a:r>
              <a:rPr lang="zh-CN" altLang="en-US" sz="1100" dirty="0">
                <a:solidFill>
                  <a:srgbClr val="FFFFFF"/>
                </a:solidFill>
                <a:ea typeface="宋体" panose="02010600030101010101" pitchFamily="2" charset="-122"/>
              </a:rPr>
              <a:t>颜色</a:t>
            </a:r>
            <a:r>
              <a:rPr lang="en-US" altLang="zh-CN" sz="1100" dirty="0">
                <a:solidFill>
                  <a:srgbClr val="FFFFFF"/>
                </a:solidFill>
                <a:ea typeface="宋体" panose="02010600030101010101" pitchFamily="2" charset="-122"/>
              </a:rPr>
              <a:t>:</a:t>
            </a:r>
            <a:r>
              <a:rPr lang="zh-CN" altLang="en-US" sz="1100" dirty="0">
                <a:solidFill>
                  <a:srgbClr val="FFFFFF"/>
                </a:solidFill>
                <a:ea typeface="宋体" panose="02010600030101010101" pitchFamily="2" charset="-122"/>
              </a:rPr>
              <a:t>黑色</a:t>
            </a:r>
            <a:endParaRPr lang="zh-CN" altLang="en-US" sz="1100" dirty="0">
              <a:solidFill>
                <a:srgbClr val="FFFFFF"/>
              </a:solidFill>
              <a:ea typeface="宋体" panose="02010600030101010101" pitchFamily="2" charset="-122"/>
            </a:endParaRPr>
          </a:p>
          <a:p>
            <a:pPr marL="352425" indent="-352425" algn="r" eaLnBrk="0" hangingPunct="0">
              <a:lnSpc>
                <a:spcPct val="125000"/>
              </a:lnSpc>
              <a:spcBef>
                <a:spcPct val="20000"/>
              </a:spcBef>
              <a:buFont typeface="Arial" panose="020B0604020202020204" pitchFamily="34" charset="0"/>
              <a:buNone/>
            </a:pPr>
            <a:r>
              <a:rPr lang="zh-CN" altLang="en-US" sz="1100" dirty="0">
                <a:solidFill>
                  <a:srgbClr val="FFFFFF"/>
                </a:solidFill>
                <a:ea typeface="宋体" panose="02010600030101010101" pitchFamily="2" charset="-122"/>
              </a:rPr>
              <a:t>字体</a:t>
            </a:r>
            <a:r>
              <a:rPr lang="en-US" altLang="zh-CN" sz="1100" dirty="0">
                <a:solidFill>
                  <a:srgbClr val="FFFFFF"/>
                </a:solidFill>
                <a:ea typeface="宋体" panose="02010600030101010101" pitchFamily="2" charset="-122"/>
              </a:rPr>
              <a:t>:</a:t>
            </a:r>
            <a:r>
              <a:rPr lang="zh-CN" altLang="en-US" sz="1100" dirty="0">
                <a:solidFill>
                  <a:srgbClr val="FFFFFF"/>
                </a:solidFill>
                <a:ea typeface="宋体" panose="02010600030101010101" pitchFamily="2" charset="-122"/>
              </a:rPr>
              <a:t>细黑体</a:t>
            </a:r>
            <a:r>
              <a:rPr lang="zh-CN" altLang="en-US" sz="1100" b="1" dirty="0">
                <a:solidFill>
                  <a:srgbClr val="FFFFFF"/>
                </a:solidFill>
                <a:latin typeface="Arial" panose="020B0604020202020204" pitchFamily="34" charset="0"/>
                <a:ea typeface="华文细黑" panose="02010600040101010101" pitchFamily="2" charset="-122"/>
              </a:rPr>
              <a:t> </a:t>
            </a:r>
            <a:endParaRPr lang="zh-CN" altLang="en-US" sz="1100" b="1" dirty="0">
              <a:solidFill>
                <a:srgbClr val="FFFFFF"/>
              </a:solidFill>
              <a:latin typeface="Arial" panose="020B0604020202020204" pitchFamily="34" charset="0"/>
              <a:ea typeface="华文细黑" panose="02010600040101010101" pitchFamily="2" charset="-122"/>
            </a:endParaRPr>
          </a:p>
        </p:txBody>
      </p:sp>
      <p:grpSp>
        <p:nvGrpSpPr>
          <p:cNvPr id="2" name="Group 16"/>
          <p:cNvGrpSpPr/>
          <p:nvPr/>
        </p:nvGrpSpPr>
        <p:grpSpPr bwMode="auto">
          <a:xfrm>
            <a:off x="12436538" y="3511551"/>
            <a:ext cx="1225870" cy="3224212"/>
            <a:chOff x="5839" y="2251"/>
            <a:chExt cx="579" cy="2031"/>
          </a:xfrm>
        </p:grpSpPr>
        <p:sp>
          <p:nvSpPr>
            <p:cNvPr id="10253" name="Rectangle 17"/>
            <p:cNvSpPr>
              <a:spLocks noChangeArrowheads="1"/>
            </p:cNvSpPr>
            <p:nvPr userDrawn="1"/>
          </p:nvSpPr>
          <p:spPr bwMode="auto">
            <a:xfrm>
              <a:off x="5839" y="3144"/>
              <a:ext cx="579" cy="23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a:solidFill>
                  <a:srgbClr val="000000"/>
                </a:solidFill>
                <a:ea typeface="宋体" panose="02010600030101010101" pitchFamily="2" charset="-122"/>
              </a:endParaRPr>
            </a:p>
          </p:txBody>
        </p:sp>
        <p:grpSp>
          <p:nvGrpSpPr>
            <p:cNvPr id="3" name="Group 18"/>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anose="02010600030101010101"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anose="02010600030101010101"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anose="02010600030101010101"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anose="02010600030101010101" pitchFamily="2" charset="-122"/>
                </a:endParaRPr>
              </a:p>
            </p:txBody>
          </p:sp>
        </p:grpSp>
        <p:grpSp>
          <p:nvGrpSpPr>
            <p:cNvPr id="4" name="Group 23"/>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anose="02010600030101010101"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anose="02010600030101010101"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anose="02010600030101010101"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anose="02010600030101010101" pitchFamily="2" charset="-122"/>
                </a:endParaRPr>
              </a:p>
            </p:txBody>
          </p:sp>
        </p:grpSp>
        <p:grpSp>
          <p:nvGrpSpPr>
            <p:cNvPr id="5" name="Group 28"/>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anose="02010600030101010101"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anose="02010600030101010101"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anose="02010600030101010101"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anose="02010600030101010101" pitchFamily="2" charset="-122"/>
                </a:endParaRPr>
              </a:p>
            </p:txBody>
          </p:sp>
        </p:grpSp>
        <p:grpSp>
          <p:nvGrpSpPr>
            <p:cNvPr id="6" name="Group 33"/>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anose="02010600030101010101"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anose="02010600030101010101"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anose="02010600030101010101"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anose="02010600030101010101" pitchFamily="2" charset="-122"/>
                </a:endParaRPr>
              </a:p>
            </p:txBody>
          </p:sp>
        </p:grpSp>
        <p:grpSp>
          <p:nvGrpSpPr>
            <p:cNvPr id="7" name="Group 38"/>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anose="02010600030101010101"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anose="02010600030101010101"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anose="02010600030101010101"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anose="02010600030101010101" pitchFamily="2" charset="-122"/>
                </a:endParaRPr>
              </a:p>
            </p:txBody>
          </p:sp>
        </p:grpSp>
        <p:grpSp>
          <p:nvGrpSpPr>
            <p:cNvPr id="8" name="Group 43"/>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anose="02010600030101010101"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anose="02010600030101010101"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anose="02010600030101010101"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anose="02010600030101010101" pitchFamily="2" charset="-122"/>
                </a:endParaRPr>
              </a:p>
            </p:txBody>
          </p:sp>
        </p:grpSp>
        <p:grpSp>
          <p:nvGrpSpPr>
            <p:cNvPr id="9" name="Group 48"/>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anose="02010600030101010101"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anose="02010600030101010101"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anose="02010600030101010101"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anose="02010600030101010101" pitchFamily="2" charset="-122"/>
                </a:endParaRPr>
              </a:p>
            </p:txBody>
          </p:sp>
        </p:grpSp>
        <p:grpSp>
          <p:nvGrpSpPr>
            <p:cNvPr id="10" name="Group 53"/>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anose="02010600030101010101"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anose="02010600030101010101"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anose="02010600030101010101"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anose="02010600030101010101" pitchFamily="2" charset="-122"/>
                </a:endParaRPr>
              </a:p>
            </p:txBody>
          </p:sp>
        </p:grpSp>
        <p:grpSp>
          <p:nvGrpSpPr>
            <p:cNvPr id="11" name="Group 58"/>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anose="02010600030101010101"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anose="02010600030101010101"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anose="02010600030101010101"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anose="02010600030101010101" pitchFamily="2" charset="-122"/>
                </a:endParaRPr>
              </a:p>
            </p:txBody>
          </p:sp>
        </p:grpSp>
        <p:grpSp>
          <p:nvGrpSpPr>
            <p:cNvPr id="12" name="Group 63"/>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anose="02010600030101010101"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anose="02010600030101010101"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anose="02010600030101010101"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anose="02010600030101010101" pitchFamily="2" charset="-122"/>
                </a:endParaRPr>
              </a:p>
            </p:txBody>
          </p:sp>
        </p:grpSp>
        <p:grpSp>
          <p:nvGrpSpPr>
            <p:cNvPr id="13" name="Group 68"/>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anose="02010600030101010101"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anose="02010600030101010101"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anose="02010600030101010101"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anose="02010600030101010101" pitchFamily="2" charset="-122"/>
                </a:endParaRPr>
              </a:p>
            </p:txBody>
          </p:sp>
        </p:grpSp>
        <p:grpSp>
          <p:nvGrpSpPr>
            <p:cNvPr id="14" name="Group 73"/>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anose="02010600030101010101"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anose="02010600030101010101"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anose="02010600030101010101"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anose="02010600030101010101" pitchFamily="2" charset="-122"/>
                </a:endParaRPr>
              </a:p>
            </p:txBody>
          </p:sp>
        </p:grpSp>
        <p:grpSp>
          <p:nvGrpSpPr>
            <p:cNvPr id="15" name="Group 78"/>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anose="02010600030101010101"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anose="02010600030101010101"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anose="02010600030101010101"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panose="02010600030101010101" pitchFamily="2" charset="-122"/>
                </a:endParaRPr>
              </a:p>
            </p:txBody>
          </p:sp>
        </p:grpSp>
      </p:grpSp>
      <p:sp>
        <p:nvSpPr>
          <p:cNvPr id="10251" name="Rectangle 83"/>
          <p:cNvSpPr>
            <a:spLocks noChangeArrowheads="1"/>
          </p:cNvSpPr>
          <p:nvPr/>
        </p:nvSpPr>
        <p:spPr bwMode="auto">
          <a:xfrm>
            <a:off x="12339164" y="1341450"/>
            <a:ext cx="1590031" cy="133573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285" tIns="41142" rIns="82285" bIns="41142">
            <a:spAutoFit/>
          </a:bodyPr>
          <a:lstStyle/>
          <a:p>
            <a:pPr eaLnBrk="0" hangingPunct="0">
              <a:lnSpc>
                <a:spcPct val="120000"/>
              </a:lnSpc>
              <a:spcBef>
                <a:spcPct val="20000"/>
              </a:spcBef>
              <a:buFont typeface="Arial" panose="020B0604020202020204" pitchFamily="34" charset="0"/>
              <a:buNone/>
            </a:pPr>
            <a:r>
              <a:rPr lang="zh-CN" altLang="en-US" sz="1100" dirty="0">
                <a:solidFill>
                  <a:srgbClr val="FFFFFF"/>
                </a:solidFill>
                <a:ea typeface="宋体" panose="02010600030101010101" pitchFamily="2" charset="-122"/>
              </a:rPr>
              <a:t>配色参考方案：</a:t>
            </a:r>
            <a:endParaRPr lang="zh-CN" altLang="en-US" sz="1100" dirty="0">
              <a:solidFill>
                <a:srgbClr val="FFFFFF"/>
              </a:solidFill>
              <a:ea typeface="宋体" panose="02010600030101010101" pitchFamily="2" charset="-122"/>
            </a:endParaRPr>
          </a:p>
          <a:p>
            <a:pPr eaLnBrk="0" hangingPunct="0">
              <a:lnSpc>
                <a:spcPct val="120000"/>
              </a:lnSpc>
              <a:spcBef>
                <a:spcPct val="20000"/>
              </a:spcBef>
              <a:buFont typeface="Arial" panose="020B0604020202020204" pitchFamily="34" charset="0"/>
              <a:buNone/>
            </a:pPr>
            <a:r>
              <a:rPr lang="zh-CN" altLang="en-US" sz="1100" dirty="0">
                <a:solidFill>
                  <a:srgbClr val="FFFFFF"/>
                </a:solidFill>
                <a:ea typeface="宋体" panose="02010600030101010101" pitchFamily="2" charset="-122"/>
              </a:rPr>
              <a:t>建议同一页面内不超过四种颜色，以下是</a:t>
            </a:r>
            <a:r>
              <a:rPr lang="en-US" altLang="zh-CN" sz="1100" dirty="0">
                <a:solidFill>
                  <a:srgbClr val="FFFFFF"/>
                </a:solidFill>
                <a:ea typeface="宋体" panose="02010600030101010101" pitchFamily="2" charset="-122"/>
              </a:rPr>
              <a:t>13</a:t>
            </a:r>
            <a:r>
              <a:rPr lang="zh-CN" altLang="en-US" sz="1100" dirty="0">
                <a:solidFill>
                  <a:srgbClr val="FFFFFF"/>
                </a:solidFill>
                <a:ea typeface="宋体" panose="02010600030101010101" pitchFamily="2" charset="-122"/>
              </a:rPr>
              <a:t>组配色方案，同一页面内只选择一组使用。（仅供参考）</a:t>
            </a:r>
            <a:endParaRPr lang="zh-CN" altLang="en-US" sz="1100" dirty="0">
              <a:solidFill>
                <a:srgbClr val="FFFFFF"/>
              </a:solidFill>
              <a:ea typeface="宋体" panose="02010600030101010101" pitchFamily="2" charset="-122"/>
            </a:endParaRPr>
          </a:p>
        </p:txBody>
      </p:sp>
      <p:sp>
        <p:nvSpPr>
          <p:cNvPr id="10252" name="Rectangle 84"/>
          <p:cNvSpPr>
            <a:spLocks noChangeArrowheads="1"/>
          </p:cNvSpPr>
          <p:nvPr/>
        </p:nvSpPr>
        <p:spPr bwMode="auto">
          <a:xfrm>
            <a:off x="12339149" y="7940"/>
            <a:ext cx="1494756" cy="4893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285" tIns="41142" rIns="82285" bIns="41142">
            <a:spAutoFit/>
          </a:bodyPr>
          <a:lstStyle/>
          <a:p>
            <a:pPr>
              <a:lnSpc>
                <a:spcPct val="120000"/>
              </a:lnSpc>
              <a:buClr>
                <a:srgbClr val="777777"/>
              </a:buClr>
              <a:buSzPct val="60000"/>
              <a:buFont typeface="Wingdings" panose="05000000000000000000" pitchFamily="2" charset="2"/>
              <a:buNone/>
            </a:pPr>
            <a:r>
              <a:rPr lang="zh-CN" altLang="en-US" sz="1100" dirty="0">
                <a:solidFill>
                  <a:srgbClr val="FFFFFF"/>
                </a:solidFill>
                <a:ea typeface="宋体" panose="02010600030101010101" pitchFamily="2" charset="-122"/>
              </a:rPr>
              <a:t>客户或者合作伙伴的标志放在右上角</a:t>
            </a:r>
            <a:r>
              <a:rPr lang="en-US" altLang="zh-CN" sz="1100" dirty="0">
                <a:solidFill>
                  <a:srgbClr val="FFFFFF"/>
                </a:solidFill>
                <a:ea typeface="宋体" panose="02010600030101010101" pitchFamily="2" charset="-122"/>
              </a:rPr>
              <a:t>.</a:t>
            </a:r>
            <a:endParaRPr lang="zh-CN" altLang="en-US" sz="1100" dirty="0">
              <a:solidFill>
                <a:srgbClr val="FFFFFF"/>
              </a:solidFill>
              <a:ea typeface="宋体" panose="02010600030101010101" pitchFamily="2" charset="-122"/>
            </a:endParaRPr>
          </a:p>
        </p:txBody>
      </p:sp>
      <p:sp>
        <p:nvSpPr>
          <p:cNvPr id="6149" name="Rectangle 5"/>
          <p:cNvSpPr>
            <a:spLocks noChangeArrowheads="1"/>
          </p:cNvSpPr>
          <p:nvPr/>
        </p:nvSpPr>
        <p:spPr bwMode="auto">
          <a:xfrm>
            <a:off x="8483711" y="6489703"/>
            <a:ext cx="279982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a:solidFill>
                  <a:srgbClr val="000000"/>
                </a:solidFill>
                <a:latin typeface="FrutigerNext LT Bold" pitchFamily="34" charset="0"/>
                <a:ea typeface="MS PGothic" panose="020B0600070205080204" pitchFamily="34" charset="-128"/>
              </a:rPr>
              <a:t>Page </a:t>
            </a:r>
            <a:fld id="{A4C34F22-587E-473D-9099-376F4F013A30}" type="slidenum">
              <a:rPr lang="de-DE" altLang="zh-CN" sz="1200" dirty="0">
                <a:solidFill>
                  <a:srgbClr val="000000"/>
                </a:solidFill>
                <a:latin typeface="FrutigerNext LT Bold" pitchFamily="34" charset="0"/>
                <a:ea typeface="MS PGothic" panose="020B0600070205080204" pitchFamily="34" charset="-128"/>
              </a:rPr>
            </a:fld>
            <a:endParaRPr lang="en-GB" altLang="zh-CN" sz="1200" dirty="0">
              <a:solidFill>
                <a:srgbClr val="000000"/>
              </a:solidFill>
              <a:latin typeface="FrutigerNext LT Bold" pitchFamily="34" charset="0"/>
              <a:ea typeface="MS PGothic" panose="020B0600070205080204" pitchFamily="34" charset="-128"/>
            </a:endParaRPr>
          </a:p>
        </p:txBody>
      </p:sp>
      <p:sp>
        <p:nvSpPr>
          <p:cNvPr id="80" name="Rectangle 21"/>
          <p:cNvSpPr>
            <a:spLocks noChangeArrowheads="1"/>
          </p:cNvSpPr>
          <p:nvPr/>
        </p:nvSpPr>
        <p:spPr bwMode="auto">
          <a:xfrm>
            <a:off x="5048939" y="6465940"/>
            <a:ext cx="1962232" cy="143629"/>
          </a:xfrm>
          <a:prstGeom prst="rect">
            <a:avLst/>
          </a:prstGeom>
          <a:noFill/>
          <a:ln w="9525" algn="ctr">
            <a:noFill/>
            <a:miter lim="800000"/>
          </a:ln>
          <a:effectLst/>
        </p:spPr>
        <p:txBody>
          <a:bodyPr wrap="none" lIns="82241" tIns="0" rIns="82241" bIns="0">
            <a:spAutoFit/>
          </a:bodyPr>
          <a:lstStyle/>
          <a:p>
            <a:pPr defTabSz="823595" eaLnBrk="0" hangingPunct="0">
              <a:defRPr/>
            </a:pPr>
            <a:r>
              <a:rPr lang="zh-CN" altLang="en-US" sz="900" dirty="0" smtClean="0">
                <a:solidFill>
                  <a:srgbClr val="000000"/>
                </a:solidFill>
                <a:latin typeface="华文细黑" panose="02010600040101010101" pitchFamily="2" charset="-122"/>
                <a:ea typeface="华文细黑" panose="02010600040101010101" pitchFamily="2" charset="-122"/>
              </a:rPr>
              <a:t>华为保密信息，未经授权禁止扩散</a:t>
            </a:r>
            <a:endParaRPr lang="en-US" altLang="zh-CN" sz="900" dirty="0">
              <a:solidFill>
                <a:srgbClr val="000000"/>
              </a:solidFill>
              <a:latin typeface="华文细黑" panose="02010600040101010101" pitchFamily="2" charset="-122"/>
              <a:ea typeface="华文细黑" panose="02010600040101010101" pitchFamily="2" charset="-122"/>
            </a:endParaRPr>
          </a:p>
        </p:txBody>
      </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300" b="1">
          <a:solidFill>
            <a:srgbClr val="990000"/>
          </a:solidFill>
          <a:latin typeface="Arial" panose="020B0604020202020204" pitchFamily="34" charset="0"/>
          <a:ea typeface="黑体" panose="02010609060101010101" pitchFamily="2" charset="-122"/>
          <a:cs typeface="Arial" panose="020B0604020202020204" pitchFamily="34" charset="0"/>
        </a:defRPr>
      </a:lvl1pPr>
      <a:lvl2pPr algn="l" rtl="0" eaLnBrk="0" fontAlgn="base" hangingPunct="0">
        <a:spcBef>
          <a:spcPct val="0"/>
        </a:spcBef>
        <a:spcAft>
          <a:spcPct val="0"/>
        </a:spcAft>
        <a:defRPr sz="3300" b="1">
          <a:solidFill>
            <a:srgbClr val="990000"/>
          </a:solidFill>
          <a:latin typeface="黑体" panose="02010609060101010101" pitchFamily="2" charset="-122"/>
          <a:ea typeface="黑体" panose="02010609060101010101" pitchFamily="2" charset="-122"/>
          <a:cs typeface="宋体" panose="02010600030101010101" pitchFamily="2" charset="-122"/>
        </a:defRPr>
      </a:lvl2pPr>
      <a:lvl3pPr algn="l" rtl="0" eaLnBrk="0" fontAlgn="base" hangingPunct="0">
        <a:spcBef>
          <a:spcPct val="0"/>
        </a:spcBef>
        <a:spcAft>
          <a:spcPct val="0"/>
        </a:spcAft>
        <a:defRPr sz="3300" b="1">
          <a:solidFill>
            <a:srgbClr val="990000"/>
          </a:solidFill>
          <a:latin typeface="黑体" panose="02010609060101010101" pitchFamily="2" charset="-122"/>
          <a:ea typeface="黑体" panose="02010609060101010101" pitchFamily="2" charset="-122"/>
          <a:cs typeface="宋体" panose="02010600030101010101" pitchFamily="2" charset="-122"/>
        </a:defRPr>
      </a:lvl3pPr>
      <a:lvl4pPr algn="l" rtl="0" eaLnBrk="0" fontAlgn="base" hangingPunct="0">
        <a:spcBef>
          <a:spcPct val="0"/>
        </a:spcBef>
        <a:spcAft>
          <a:spcPct val="0"/>
        </a:spcAft>
        <a:defRPr sz="3300" b="1">
          <a:solidFill>
            <a:srgbClr val="990000"/>
          </a:solidFill>
          <a:latin typeface="黑体" panose="02010609060101010101" pitchFamily="2" charset="-122"/>
          <a:ea typeface="黑体" panose="02010609060101010101" pitchFamily="2" charset="-122"/>
          <a:cs typeface="宋体" panose="02010600030101010101" pitchFamily="2" charset="-122"/>
        </a:defRPr>
      </a:lvl4pPr>
      <a:lvl5pPr algn="l" rtl="0" eaLnBrk="0" fontAlgn="base" hangingPunct="0">
        <a:spcBef>
          <a:spcPct val="0"/>
        </a:spcBef>
        <a:spcAft>
          <a:spcPct val="0"/>
        </a:spcAft>
        <a:defRPr sz="3300" b="1">
          <a:solidFill>
            <a:srgbClr val="990000"/>
          </a:solidFill>
          <a:latin typeface="黑体" panose="02010609060101010101" pitchFamily="2" charset="-122"/>
          <a:ea typeface="黑体" panose="02010609060101010101" pitchFamily="2" charset="-122"/>
          <a:cs typeface="宋体" panose="02010600030101010101" pitchFamily="2" charset="-122"/>
        </a:defRPr>
      </a:lvl5pPr>
      <a:lvl6pPr marL="469265" algn="l" rtl="0" eaLnBrk="1" fontAlgn="base" hangingPunct="1">
        <a:spcBef>
          <a:spcPct val="0"/>
        </a:spcBef>
        <a:spcAft>
          <a:spcPct val="0"/>
        </a:spcAft>
        <a:defRPr sz="3300" b="1">
          <a:solidFill>
            <a:srgbClr val="990000"/>
          </a:solidFill>
          <a:latin typeface="FrutigerNext LT Medium" pitchFamily="34" charset="0"/>
          <a:ea typeface="华文细黑" panose="02010600040101010101" pitchFamily="2" charset="-122"/>
          <a:cs typeface="宋体" panose="02010600030101010101" pitchFamily="2" charset="-122"/>
        </a:defRPr>
      </a:lvl6pPr>
      <a:lvl7pPr marL="939165" algn="l" rtl="0" eaLnBrk="1" fontAlgn="base" hangingPunct="1">
        <a:spcBef>
          <a:spcPct val="0"/>
        </a:spcBef>
        <a:spcAft>
          <a:spcPct val="0"/>
        </a:spcAft>
        <a:defRPr sz="3300" b="1">
          <a:solidFill>
            <a:srgbClr val="990000"/>
          </a:solidFill>
          <a:latin typeface="FrutigerNext LT Medium" pitchFamily="34" charset="0"/>
          <a:ea typeface="华文细黑" panose="02010600040101010101" pitchFamily="2" charset="-122"/>
          <a:cs typeface="宋体" panose="02010600030101010101" pitchFamily="2" charset="-122"/>
        </a:defRPr>
      </a:lvl7pPr>
      <a:lvl8pPr marL="1408430" algn="l" rtl="0" eaLnBrk="1" fontAlgn="base" hangingPunct="1">
        <a:spcBef>
          <a:spcPct val="0"/>
        </a:spcBef>
        <a:spcAft>
          <a:spcPct val="0"/>
        </a:spcAft>
        <a:defRPr sz="3300" b="1">
          <a:solidFill>
            <a:srgbClr val="990000"/>
          </a:solidFill>
          <a:latin typeface="FrutigerNext LT Medium" pitchFamily="34" charset="0"/>
          <a:ea typeface="华文细黑" panose="02010600040101010101" pitchFamily="2" charset="-122"/>
          <a:cs typeface="宋体" panose="02010600030101010101" pitchFamily="2" charset="-122"/>
        </a:defRPr>
      </a:lvl8pPr>
      <a:lvl9pPr marL="1878330" algn="l" rtl="0" eaLnBrk="1" fontAlgn="base" hangingPunct="1">
        <a:spcBef>
          <a:spcPct val="0"/>
        </a:spcBef>
        <a:spcAft>
          <a:spcPct val="0"/>
        </a:spcAft>
        <a:defRPr sz="3300" b="1">
          <a:solidFill>
            <a:srgbClr val="990000"/>
          </a:solidFill>
          <a:latin typeface="FrutigerNext LT Medium" pitchFamily="34" charset="0"/>
          <a:ea typeface="华文细黑" panose="02010600040101010101" pitchFamily="2" charset="-122"/>
          <a:cs typeface="宋体" panose="02010600030101010101" pitchFamily="2" charset="-122"/>
        </a:defRPr>
      </a:lvl9pPr>
    </p:titleStyle>
    <p:bodyStyle>
      <a:lvl1pPr marL="352425" indent="-352425" algn="l" rtl="0" eaLnBrk="0" fontAlgn="base" hangingPunct="0">
        <a:lnSpc>
          <a:spcPct val="140000"/>
        </a:lnSpc>
        <a:spcBef>
          <a:spcPct val="0"/>
        </a:spcBef>
        <a:spcAft>
          <a:spcPct val="0"/>
        </a:spcAft>
        <a:buClr>
          <a:srgbClr val="777777"/>
        </a:buClr>
        <a:buSzPct val="60000"/>
        <a:buFont typeface="Wingdings" panose="05000000000000000000" pitchFamily="2" charset="2"/>
        <a:buChar char="l"/>
        <a:defRPr sz="2100">
          <a:solidFill>
            <a:schemeClr val="tx1"/>
          </a:solidFill>
          <a:latin typeface="+mn-lt"/>
          <a:ea typeface="黑体" panose="02010609060101010101" pitchFamily="2" charset="-122"/>
          <a:cs typeface="+mn-cs"/>
        </a:defRPr>
      </a:lvl1pPr>
      <a:lvl2pPr marL="763270" indent="-293370" algn="l" rtl="0" eaLnBrk="0" fontAlgn="base" hangingPunct="0">
        <a:lnSpc>
          <a:spcPct val="140000"/>
        </a:lnSpc>
        <a:spcBef>
          <a:spcPct val="0"/>
        </a:spcBef>
        <a:spcAft>
          <a:spcPct val="0"/>
        </a:spcAft>
        <a:buSzPct val="50000"/>
        <a:buFont typeface="Wingdings" panose="05000000000000000000" pitchFamily="2" charset="2"/>
        <a:buChar char="p"/>
        <a:defRPr>
          <a:solidFill>
            <a:schemeClr val="tx1"/>
          </a:solidFill>
          <a:latin typeface="+mn-lt"/>
          <a:ea typeface="+mn-ea"/>
          <a:cs typeface="+mn-cs"/>
        </a:defRPr>
      </a:lvl2pPr>
      <a:lvl3pPr marL="1174115" indent="-234950" algn="l" rtl="0" eaLnBrk="0" fontAlgn="base" hangingPunct="0">
        <a:lnSpc>
          <a:spcPct val="140000"/>
        </a:lnSpc>
        <a:spcBef>
          <a:spcPct val="0"/>
        </a:spcBef>
        <a:spcAft>
          <a:spcPct val="0"/>
        </a:spcAft>
        <a:buSzPct val="50000"/>
        <a:buFont typeface="Wingdings" panose="05000000000000000000" pitchFamily="2" charset="2"/>
        <a:buChar char="n"/>
        <a:defRPr sz="1600">
          <a:solidFill>
            <a:schemeClr val="tx1"/>
          </a:solidFill>
          <a:latin typeface="+mn-lt"/>
          <a:ea typeface="+mn-ea"/>
          <a:cs typeface="+mn-cs"/>
        </a:defRPr>
      </a:lvl3pPr>
      <a:lvl4pPr marL="1643380" indent="-234950" algn="l" rtl="0" eaLnBrk="0" fontAlgn="base" hangingPunct="0">
        <a:lnSpc>
          <a:spcPct val="140000"/>
        </a:lnSpc>
        <a:spcBef>
          <a:spcPct val="0"/>
        </a:spcBef>
        <a:spcAft>
          <a:spcPct val="0"/>
        </a:spcAft>
        <a:buChar char="–"/>
        <a:defRPr sz="1300">
          <a:solidFill>
            <a:schemeClr val="tx1"/>
          </a:solidFill>
          <a:latin typeface="+mn-lt"/>
          <a:ea typeface="+mn-ea"/>
          <a:cs typeface="+mn-cs"/>
        </a:defRPr>
      </a:lvl4pPr>
      <a:lvl5pPr marL="2112645" indent="-234950" algn="l" rtl="0" eaLnBrk="0" fontAlgn="base" hangingPunct="0">
        <a:lnSpc>
          <a:spcPct val="140000"/>
        </a:lnSpc>
        <a:spcBef>
          <a:spcPct val="0"/>
        </a:spcBef>
        <a:spcAft>
          <a:spcPct val="0"/>
        </a:spcAft>
        <a:buFont typeface="Arial" panose="020B0604020202020204" pitchFamily="34" charset="0"/>
        <a:buChar char="~"/>
        <a:defRPr sz="1200">
          <a:solidFill>
            <a:schemeClr val="tx1"/>
          </a:solidFill>
          <a:latin typeface="+mn-lt"/>
          <a:ea typeface="+mn-ea"/>
          <a:cs typeface="+mn-cs"/>
        </a:defRPr>
      </a:lvl5pPr>
      <a:lvl6pPr marL="2582545" indent="-23495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6pPr>
      <a:lvl7pPr marL="3051810" indent="-23495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7pPr>
      <a:lvl8pPr marL="3521710" indent="-23495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8pPr>
      <a:lvl9pPr marL="3990975" indent="-23495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9pPr>
    </p:bodyStyle>
    <p:otherStyle>
      <a:defPPr>
        <a:defRPr lang="zh-CN"/>
      </a:defPPr>
      <a:lvl1pPr marL="0" algn="l" defTabSz="939165" rtl="0" eaLnBrk="1" latinLnBrk="0" hangingPunct="1">
        <a:defRPr sz="1900" kern="1200">
          <a:solidFill>
            <a:schemeClr val="tx1"/>
          </a:solidFill>
          <a:latin typeface="+mn-lt"/>
          <a:ea typeface="+mn-ea"/>
          <a:cs typeface="+mn-cs"/>
        </a:defRPr>
      </a:lvl1pPr>
      <a:lvl2pPr marL="469265" algn="l" defTabSz="939165" rtl="0" eaLnBrk="1" latinLnBrk="0" hangingPunct="1">
        <a:defRPr sz="1900" kern="1200">
          <a:solidFill>
            <a:schemeClr val="tx1"/>
          </a:solidFill>
          <a:latin typeface="+mn-lt"/>
          <a:ea typeface="+mn-ea"/>
          <a:cs typeface="+mn-cs"/>
        </a:defRPr>
      </a:lvl2pPr>
      <a:lvl3pPr marL="939165" algn="l" defTabSz="939165" rtl="0" eaLnBrk="1" latinLnBrk="0" hangingPunct="1">
        <a:defRPr sz="1900" kern="1200">
          <a:solidFill>
            <a:schemeClr val="tx1"/>
          </a:solidFill>
          <a:latin typeface="+mn-lt"/>
          <a:ea typeface="+mn-ea"/>
          <a:cs typeface="+mn-cs"/>
        </a:defRPr>
      </a:lvl3pPr>
      <a:lvl4pPr marL="1408430" algn="l" defTabSz="939165" rtl="0" eaLnBrk="1" latinLnBrk="0" hangingPunct="1">
        <a:defRPr sz="1900" kern="1200">
          <a:solidFill>
            <a:schemeClr val="tx1"/>
          </a:solidFill>
          <a:latin typeface="+mn-lt"/>
          <a:ea typeface="+mn-ea"/>
          <a:cs typeface="+mn-cs"/>
        </a:defRPr>
      </a:lvl4pPr>
      <a:lvl5pPr marL="1878330" algn="l" defTabSz="939165" rtl="0" eaLnBrk="1" latinLnBrk="0" hangingPunct="1">
        <a:defRPr sz="1900" kern="1200">
          <a:solidFill>
            <a:schemeClr val="tx1"/>
          </a:solidFill>
          <a:latin typeface="+mn-lt"/>
          <a:ea typeface="+mn-ea"/>
          <a:cs typeface="+mn-cs"/>
        </a:defRPr>
      </a:lvl5pPr>
      <a:lvl6pPr marL="2347595" algn="l" defTabSz="939165" rtl="0" eaLnBrk="1" latinLnBrk="0" hangingPunct="1">
        <a:defRPr sz="1900" kern="1200">
          <a:solidFill>
            <a:schemeClr val="tx1"/>
          </a:solidFill>
          <a:latin typeface="+mn-lt"/>
          <a:ea typeface="+mn-ea"/>
          <a:cs typeface="+mn-cs"/>
        </a:defRPr>
      </a:lvl6pPr>
      <a:lvl7pPr marL="2817495" algn="l" defTabSz="939165" rtl="0" eaLnBrk="1" latinLnBrk="0" hangingPunct="1">
        <a:defRPr sz="1900" kern="1200">
          <a:solidFill>
            <a:schemeClr val="tx1"/>
          </a:solidFill>
          <a:latin typeface="+mn-lt"/>
          <a:ea typeface="+mn-ea"/>
          <a:cs typeface="+mn-cs"/>
        </a:defRPr>
      </a:lvl7pPr>
      <a:lvl8pPr marL="3286760" algn="l" defTabSz="939165" rtl="0" eaLnBrk="1" latinLnBrk="0" hangingPunct="1">
        <a:defRPr sz="1900" kern="1200">
          <a:solidFill>
            <a:schemeClr val="tx1"/>
          </a:solidFill>
          <a:latin typeface="+mn-lt"/>
          <a:ea typeface="+mn-ea"/>
          <a:cs typeface="+mn-cs"/>
        </a:defRPr>
      </a:lvl8pPr>
      <a:lvl9pPr marL="3756660" algn="l" defTabSz="939165"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50000"/>
          </a:schemeClr>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1" cstate="print"/>
          <a:srcRect/>
          <a:stretch>
            <a:fillRect/>
          </a:stretch>
        </p:blipFill>
        <p:spPr bwMode="auto">
          <a:xfrm>
            <a:off x="0" y="6224589"/>
            <a:ext cx="12203113" cy="636587"/>
          </a:xfrm>
          <a:prstGeom prst="rect">
            <a:avLst/>
          </a:prstGeom>
          <a:noFill/>
          <a:ln w="9525">
            <a:noFill/>
            <a:miter lim="800000"/>
            <a:headEnd/>
            <a:tailEnd/>
          </a:ln>
        </p:spPr>
      </p:pic>
      <p:sp>
        <p:nvSpPr>
          <p:cNvPr id="3075" name="Rectangle 13"/>
          <p:cNvSpPr>
            <a:spLocks noGrp="1" noChangeArrowheads="1"/>
          </p:cNvSpPr>
          <p:nvPr>
            <p:ph type="title"/>
          </p:nvPr>
        </p:nvSpPr>
        <p:spPr bwMode="auto">
          <a:xfrm>
            <a:off x="1008063" y="325456"/>
            <a:ext cx="10179050" cy="871537"/>
          </a:xfrm>
          <a:prstGeom prst="rect">
            <a:avLst/>
          </a:prstGeom>
          <a:noFill/>
          <a:ln w="9525">
            <a:noFill/>
            <a:miter lim="800000"/>
          </a:ln>
        </p:spPr>
        <p:txBody>
          <a:bodyPr vert="horz" wrap="square" lIns="0" tIns="53313" rIns="106629" bIns="53313" numCol="1" anchor="ctr" anchorCtr="0" compatLnSpc="1"/>
          <a:lstStyle/>
          <a:p>
            <a:pPr lvl="0"/>
            <a:r>
              <a:rPr lang="zh-CN" altLang="en-US" smtClean="0"/>
              <a:t>单击此处编辑母版标题样式</a:t>
            </a:r>
            <a:endParaRPr lang="zh-CN" altLang="en-US" smtClean="0"/>
          </a:p>
        </p:txBody>
      </p:sp>
      <p:sp>
        <p:nvSpPr>
          <p:cNvPr id="81" name="Rectangle 5"/>
          <p:cNvSpPr>
            <a:spLocks noChangeArrowheads="1"/>
          </p:cNvSpPr>
          <p:nvPr/>
        </p:nvSpPr>
        <p:spPr bwMode="auto">
          <a:xfrm>
            <a:off x="4081463" y="6489703"/>
            <a:ext cx="2405062" cy="368300"/>
          </a:xfrm>
          <a:prstGeom prst="rect">
            <a:avLst/>
          </a:prstGeom>
          <a:noFill/>
          <a:ln>
            <a:noFill/>
          </a:ln>
        </p:spPr>
        <p:txBody>
          <a:bodyPr lIns="0" tIns="0" rIns="0" bIns="0"/>
          <a:lstStyle/>
          <a:p>
            <a:pPr eaLnBrk="0" hangingPunct="0">
              <a:lnSpc>
                <a:spcPct val="85000"/>
              </a:lnSpc>
              <a:defRPr/>
            </a:pPr>
            <a:r>
              <a:rPr lang="de-DE" altLang="zh-CN" sz="1200" dirty="0">
                <a:solidFill>
                  <a:srgbClr val="FFFFFF">
                    <a:lumMod val="50000"/>
                  </a:srgbClr>
                </a:solidFill>
                <a:latin typeface="FrutigerNext LT Light" pitchFamily="34" charset="0"/>
                <a:ea typeface="MS PGothic" panose="020B0600070205080204" pitchFamily="34" charset="-128"/>
              </a:rPr>
              <a:t> </a:t>
            </a:r>
            <a:fld id="{F7C991D9-3F48-4C93-B20B-3C2BA6C539EA}" type="slidenum">
              <a:rPr lang="de-DE" altLang="zh-CN" sz="1200" dirty="0">
                <a:solidFill>
                  <a:srgbClr val="FFFFFF">
                    <a:lumMod val="50000"/>
                  </a:srgbClr>
                </a:solidFill>
                <a:latin typeface="FrutigerNext LT Light" pitchFamily="34" charset="0"/>
                <a:ea typeface="MS PGothic" panose="020B0600070205080204" pitchFamily="34" charset="-128"/>
              </a:rPr>
            </a:fld>
            <a:endParaRPr lang="en-GB" altLang="zh-CN" sz="1200" dirty="0">
              <a:solidFill>
                <a:srgbClr val="FFFFFF">
                  <a:lumMod val="50000"/>
                </a:srgbClr>
              </a:solidFill>
              <a:latin typeface="FrutigerNext LT Light" pitchFamily="34" charset="0"/>
              <a:ea typeface="MS PGothic" panose="020B0600070205080204" pitchFamily="34" charset="-128"/>
            </a:endParaRPr>
          </a:p>
        </p:txBody>
      </p:sp>
      <p:pic>
        <p:nvPicPr>
          <p:cNvPr id="3077" name="Picture 2" descr="C:\Users\z00124665\Desktop\HW LOGO(横版）.png"/>
          <p:cNvPicPr>
            <a:picLocks noChangeAspect="1" noChangeArrowheads="1"/>
          </p:cNvPicPr>
          <p:nvPr/>
        </p:nvPicPr>
        <p:blipFill>
          <a:blip r:embed="rId12" cstate="print"/>
          <a:srcRect/>
          <a:stretch>
            <a:fillRect/>
          </a:stretch>
        </p:blipFill>
        <p:spPr bwMode="auto">
          <a:xfrm>
            <a:off x="10091755" y="6335713"/>
            <a:ext cx="1666875" cy="4064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Arial" panose="020B0604020202020204" pitchFamily="34" charset="0"/>
          <a:ea typeface="黑体" panose="02010609060101010101" pitchFamily="2" charset="-122"/>
          <a:cs typeface="Arial" panose="020B0604020202020204" pitchFamily="34" charset="0"/>
        </a:defRPr>
      </a:lvl1pPr>
      <a:lvl2pPr algn="l" rtl="0" eaLnBrk="0" fontAlgn="base" hangingPunct="0">
        <a:spcBef>
          <a:spcPct val="0"/>
        </a:spcBef>
        <a:spcAft>
          <a:spcPct val="0"/>
        </a:spcAft>
        <a:defRPr sz="3200" b="1">
          <a:solidFill>
            <a:srgbClr val="990000"/>
          </a:solidFill>
          <a:latin typeface="Arial" panose="020B0604020202020204" pitchFamily="34" charset="0"/>
          <a:ea typeface="黑体" panose="02010609060101010101" pitchFamily="2" charset="-122"/>
          <a:cs typeface="Arial" panose="020B0604020202020204" pitchFamily="34" charset="0"/>
        </a:defRPr>
      </a:lvl2pPr>
      <a:lvl3pPr algn="l" rtl="0" eaLnBrk="0" fontAlgn="base" hangingPunct="0">
        <a:spcBef>
          <a:spcPct val="0"/>
        </a:spcBef>
        <a:spcAft>
          <a:spcPct val="0"/>
        </a:spcAft>
        <a:defRPr sz="3200" b="1">
          <a:solidFill>
            <a:srgbClr val="990000"/>
          </a:solidFill>
          <a:latin typeface="Arial" panose="020B0604020202020204" pitchFamily="34" charset="0"/>
          <a:ea typeface="黑体" panose="02010609060101010101" pitchFamily="2" charset="-122"/>
          <a:cs typeface="Arial" panose="020B0604020202020204" pitchFamily="34" charset="0"/>
        </a:defRPr>
      </a:lvl3pPr>
      <a:lvl4pPr algn="l" rtl="0" eaLnBrk="0" fontAlgn="base" hangingPunct="0">
        <a:spcBef>
          <a:spcPct val="0"/>
        </a:spcBef>
        <a:spcAft>
          <a:spcPct val="0"/>
        </a:spcAft>
        <a:defRPr sz="3200" b="1">
          <a:solidFill>
            <a:srgbClr val="990000"/>
          </a:solidFill>
          <a:latin typeface="Arial" panose="020B0604020202020204" pitchFamily="34" charset="0"/>
          <a:ea typeface="黑体" panose="02010609060101010101" pitchFamily="2" charset="-122"/>
          <a:cs typeface="Arial" panose="020B0604020202020204" pitchFamily="34" charset="0"/>
        </a:defRPr>
      </a:lvl4pPr>
      <a:lvl5pPr algn="l" rtl="0" eaLnBrk="0" fontAlgn="base" hangingPunct="0">
        <a:spcBef>
          <a:spcPct val="0"/>
        </a:spcBef>
        <a:spcAft>
          <a:spcPct val="0"/>
        </a:spcAft>
        <a:defRPr sz="3200" b="1">
          <a:solidFill>
            <a:srgbClr val="990000"/>
          </a:solidFill>
          <a:latin typeface="Arial" panose="020B0604020202020204" pitchFamily="34" charset="0"/>
          <a:ea typeface="黑体" panose="02010609060101010101" pitchFamily="2" charset="-122"/>
          <a:cs typeface="Arial" panose="020B0604020202020204" pitchFamily="34" charset="0"/>
        </a:defRPr>
      </a:lvl5pPr>
      <a:lvl6pPr marL="608330" algn="l" rtl="0" eaLnBrk="1" fontAlgn="base" hangingPunct="1">
        <a:spcBef>
          <a:spcPct val="0"/>
        </a:spcBef>
        <a:spcAft>
          <a:spcPct val="0"/>
        </a:spcAft>
        <a:defRPr sz="4300" b="1">
          <a:solidFill>
            <a:srgbClr val="990000"/>
          </a:solidFill>
          <a:latin typeface="FrutigerNext LT Medium" pitchFamily="34" charset="0"/>
          <a:ea typeface="华文细黑" panose="02010600040101010101" pitchFamily="2" charset="-122"/>
          <a:cs typeface="宋体" panose="02010600030101010101" pitchFamily="2" charset="-122"/>
        </a:defRPr>
      </a:lvl6pPr>
      <a:lvl7pPr marL="1216660" algn="l" rtl="0" eaLnBrk="1" fontAlgn="base" hangingPunct="1">
        <a:spcBef>
          <a:spcPct val="0"/>
        </a:spcBef>
        <a:spcAft>
          <a:spcPct val="0"/>
        </a:spcAft>
        <a:defRPr sz="4300" b="1">
          <a:solidFill>
            <a:srgbClr val="990000"/>
          </a:solidFill>
          <a:latin typeface="FrutigerNext LT Medium" pitchFamily="34" charset="0"/>
          <a:ea typeface="华文细黑" panose="02010600040101010101" pitchFamily="2" charset="-122"/>
          <a:cs typeface="宋体" panose="02010600030101010101" pitchFamily="2" charset="-122"/>
        </a:defRPr>
      </a:lvl7pPr>
      <a:lvl8pPr marL="1825625" algn="l" rtl="0" eaLnBrk="1" fontAlgn="base" hangingPunct="1">
        <a:spcBef>
          <a:spcPct val="0"/>
        </a:spcBef>
        <a:spcAft>
          <a:spcPct val="0"/>
        </a:spcAft>
        <a:defRPr sz="4300" b="1">
          <a:solidFill>
            <a:srgbClr val="990000"/>
          </a:solidFill>
          <a:latin typeface="FrutigerNext LT Medium" pitchFamily="34" charset="0"/>
          <a:ea typeface="华文细黑" panose="02010600040101010101" pitchFamily="2" charset="-122"/>
          <a:cs typeface="宋体" panose="02010600030101010101" pitchFamily="2" charset="-122"/>
        </a:defRPr>
      </a:lvl8pPr>
      <a:lvl9pPr marL="2433955" algn="l" rtl="0" eaLnBrk="1" fontAlgn="base" hangingPunct="1">
        <a:spcBef>
          <a:spcPct val="0"/>
        </a:spcBef>
        <a:spcAft>
          <a:spcPct val="0"/>
        </a:spcAft>
        <a:defRPr sz="4300" b="1">
          <a:solidFill>
            <a:srgbClr val="990000"/>
          </a:solidFill>
          <a:latin typeface="FrutigerNext LT Medium" pitchFamily="34" charset="0"/>
          <a:ea typeface="华文细黑" panose="02010600040101010101" pitchFamily="2" charset="-122"/>
          <a:cs typeface="宋体" panose="02010600030101010101" pitchFamily="2" charset="-122"/>
        </a:defRPr>
      </a:lvl9pPr>
    </p:titleStyle>
    <p:bodyStyle>
      <a:lvl1pPr marL="454660" indent="-454660" algn="l" rtl="0" eaLnBrk="0" fontAlgn="base" hangingPunct="0">
        <a:lnSpc>
          <a:spcPct val="140000"/>
        </a:lnSpc>
        <a:spcBef>
          <a:spcPct val="0"/>
        </a:spcBef>
        <a:spcAft>
          <a:spcPct val="0"/>
        </a:spcAft>
        <a:buClr>
          <a:srgbClr val="777777"/>
        </a:buClr>
        <a:buSzPct val="60000"/>
        <a:buFont typeface="Wingdings" panose="05000000000000000000" pitchFamily="2" charset="2"/>
        <a:buChar char="l"/>
        <a:defRPr sz="2700">
          <a:solidFill>
            <a:schemeClr val="tx1"/>
          </a:solidFill>
          <a:latin typeface="+mn-lt"/>
          <a:ea typeface="黑体" panose="02010609060101010101" pitchFamily="2" charset="-122"/>
          <a:cs typeface="+mn-cs"/>
        </a:defRPr>
      </a:lvl1pPr>
      <a:lvl2pPr marL="987425" indent="-378460" algn="l" rtl="0" eaLnBrk="0" fontAlgn="base" hangingPunct="0">
        <a:lnSpc>
          <a:spcPct val="140000"/>
        </a:lnSpc>
        <a:spcBef>
          <a:spcPct val="0"/>
        </a:spcBef>
        <a:spcAft>
          <a:spcPct val="0"/>
        </a:spcAft>
        <a:buSzPct val="50000"/>
        <a:buFont typeface="Wingdings" panose="05000000000000000000" pitchFamily="2" charset="2"/>
        <a:buChar char="p"/>
        <a:defRPr>
          <a:solidFill>
            <a:schemeClr val="tx1"/>
          </a:solidFill>
          <a:latin typeface="+mn-lt"/>
          <a:ea typeface="+mn-ea"/>
          <a:cs typeface="+mn-cs"/>
        </a:defRPr>
      </a:lvl2pPr>
      <a:lvl3pPr marL="1519555" indent="-302895" algn="l" rtl="0" eaLnBrk="0" fontAlgn="base" hangingPunct="0">
        <a:lnSpc>
          <a:spcPct val="140000"/>
        </a:lnSpc>
        <a:spcBef>
          <a:spcPct val="0"/>
        </a:spcBef>
        <a:spcAft>
          <a:spcPct val="0"/>
        </a:spcAft>
        <a:buSzPct val="50000"/>
        <a:buFont typeface="Wingdings" panose="05000000000000000000" pitchFamily="2" charset="2"/>
        <a:buChar char="n"/>
        <a:defRPr sz="2100">
          <a:solidFill>
            <a:schemeClr val="tx1"/>
          </a:solidFill>
          <a:latin typeface="+mn-lt"/>
          <a:ea typeface="+mn-ea"/>
          <a:cs typeface="+mn-cs"/>
        </a:defRPr>
      </a:lvl3pPr>
      <a:lvl4pPr marL="2127885" indent="-302895" algn="l" rtl="0" eaLnBrk="0" fontAlgn="base" hangingPunct="0">
        <a:lnSpc>
          <a:spcPct val="140000"/>
        </a:lnSpc>
        <a:spcBef>
          <a:spcPct val="0"/>
        </a:spcBef>
        <a:spcAft>
          <a:spcPct val="0"/>
        </a:spcAft>
        <a:buChar char="–"/>
        <a:defRPr sz="1900">
          <a:solidFill>
            <a:schemeClr val="tx1"/>
          </a:solidFill>
          <a:latin typeface="+mn-lt"/>
          <a:ea typeface="+mn-ea"/>
          <a:cs typeface="+mn-cs"/>
        </a:defRPr>
      </a:lvl4pPr>
      <a:lvl5pPr marL="2736850" indent="-302895" algn="l" rtl="0" eaLnBrk="0" fontAlgn="base" hangingPunct="0">
        <a:lnSpc>
          <a:spcPct val="140000"/>
        </a:lnSpc>
        <a:spcBef>
          <a:spcPct val="0"/>
        </a:spcBef>
        <a:spcAft>
          <a:spcPct val="0"/>
        </a:spcAft>
        <a:buFont typeface="Arial" panose="020B0604020202020204" pitchFamily="34" charset="0"/>
        <a:buChar char="~"/>
        <a:defRPr sz="1600">
          <a:solidFill>
            <a:schemeClr val="tx1"/>
          </a:solidFill>
          <a:latin typeface="+mn-lt"/>
          <a:ea typeface="+mn-ea"/>
          <a:cs typeface="+mn-cs"/>
        </a:defRPr>
      </a:lvl5pPr>
      <a:lvl6pPr marL="3346450" indent="-304165" algn="l" rtl="0" eaLnBrk="1" fontAlgn="base" hangingPunct="1">
        <a:spcBef>
          <a:spcPct val="20000"/>
        </a:spcBef>
        <a:spcAft>
          <a:spcPct val="0"/>
        </a:spcAft>
        <a:buFont typeface="Arial" panose="020B0604020202020204" pitchFamily="34" charset="0"/>
        <a:buChar char="~"/>
        <a:defRPr sz="2100">
          <a:solidFill>
            <a:schemeClr val="tx1"/>
          </a:solidFill>
          <a:latin typeface="+mn-lt"/>
          <a:ea typeface="+mn-ea"/>
          <a:cs typeface="+mn-cs"/>
        </a:defRPr>
      </a:lvl6pPr>
      <a:lvl7pPr marL="3954780" indent="-304165" algn="l" rtl="0" eaLnBrk="1" fontAlgn="base" hangingPunct="1">
        <a:spcBef>
          <a:spcPct val="20000"/>
        </a:spcBef>
        <a:spcAft>
          <a:spcPct val="0"/>
        </a:spcAft>
        <a:buFont typeface="Arial" panose="020B0604020202020204" pitchFamily="34" charset="0"/>
        <a:buChar char="~"/>
        <a:defRPr sz="2100">
          <a:solidFill>
            <a:schemeClr val="tx1"/>
          </a:solidFill>
          <a:latin typeface="+mn-lt"/>
          <a:ea typeface="+mn-ea"/>
          <a:cs typeface="+mn-cs"/>
        </a:defRPr>
      </a:lvl7pPr>
      <a:lvl8pPr marL="4563745" indent="-304165" algn="l" rtl="0" eaLnBrk="1" fontAlgn="base" hangingPunct="1">
        <a:spcBef>
          <a:spcPct val="20000"/>
        </a:spcBef>
        <a:spcAft>
          <a:spcPct val="0"/>
        </a:spcAft>
        <a:buFont typeface="Arial" panose="020B0604020202020204" pitchFamily="34" charset="0"/>
        <a:buChar char="~"/>
        <a:defRPr sz="2100">
          <a:solidFill>
            <a:schemeClr val="tx1"/>
          </a:solidFill>
          <a:latin typeface="+mn-lt"/>
          <a:ea typeface="+mn-ea"/>
          <a:cs typeface="+mn-cs"/>
        </a:defRPr>
      </a:lvl8pPr>
      <a:lvl9pPr marL="5172075" indent="-304165" algn="l" rtl="0" eaLnBrk="1" fontAlgn="base" hangingPunct="1">
        <a:spcBef>
          <a:spcPct val="20000"/>
        </a:spcBef>
        <a:spcAft>
          <a:spcPct val="0"/>
        </a:spcAft>
        <a:buFont typeface="Arial" panose="020B0604020202020204" pitchFamily="34" charset="0"/>
        <a:buChar char="~"/>
        <a:defRPr sz="2100">
          <a:solidFill>
            <a:schemeClr val="tx1"/>
          </a:solidFill>
          <a:latin typeface="+mn-lt"/>
          <a:ea typeface="+mn-ea"/>
          <a:cs typeface="+mn-cs"/>
        </a:defRPr>
      </a:lvl9pPr>
    </p:bodyStyle>
    <p:otherStyle>
      <a:defPPr>
        <a:defRPr lang="zh-CN"/>
      </a:defPPr>
      <a:lvl1pPr marL="0" algn="l" defTabSz="1216660" rtl="0" eaLnBrk="1" latinLnBrk="0" hangingPunct="1">
        <a:defRPr sz="2400" kern="1200">
          <a:solidFill>
            <a:schemeClr val="tx1"/>
          </a:solidFill>
          <a:latin typeface="+mn-lt"/>
          <a:ea typeface="+mn-ea"/>
          <a:cs typeface="+mn-cs"/>
        </a:defRPr>
      </a:lvl1pPr>
      <a:lvl2pPr marL="608330" algn="l" defTabSz="1216660" rtl="0" eaLnBrk="1" latinLnBrk="0" hangingPunct="1">
        <a:defRPr sz="2400" kern="1200">
          <a:solidFill>
            <a:schemeClr val="tx1"/>
          </a:solidFill>
          <a:latin typeface="+mn-lt"/>
          <a:ea typeface="+mn-ea"/>
          <a:cs typeface="+mn-cs"/>
        </a:defRPr>
      </a:lvl2pPr>
      <a:lvl3pPr marL="1216660" algn="l" defTabSz="1216660" rtl="0" eaLnBrk="1" latinLnBrk="0" hangingPunct="1">
        <a:defRPr sz="2400" kern="1200">
          <a:solidFill>
            <a:schemeClr val="tx1"/>
          </a:solidFill>
          <a:latin typeface="+mn-lt"/>
          <a:ea typeface="+mn-ea"/>
          <a:cs typeface="+mn-cs"/>
        </a:defRPr>
      </a:lvl3pPr>
      <a:lvl4pPr marL="1825625" algn="l" defTabSz="1216660" rtl="0" eaLnBrk="1" latinLnBrk="0" hangingPunct="1">
        <a:defRPr sz="2400" kern="1200">
          <a:solidFill>
            <a:schemeClr val="tx1"/>
          </a:solidFill>
          <a:latin typeface="+mn-lt"/>
          <a:ea typeface="+mn-ea"/>
          <a:cs typeface="+mn-cs"/>
        </a:defRPr>
      </a:lvl4pPr>
      <a:lvl5pPr marL="2433955" algn="l" defTabSz="1216660" rtl="0" eaLnBrk="1" latinLnBrk="0" hangingPunct="1">
        <a:defRPr sz="2400" kern="1200">
          <a:solidFill>
            <a:schemeClr val="tx1"/>
          </a:solidFill>
          <a:latin typeface="+mn-lt"/>
          <a:ea typeface="+mn-ea"/>
          <a:cs typeface="+mn-cs"/>
        </a:defRPr>
      </a:lvl5pPr>
      <a:lvl6pPr marL="3042285" algn="l" defTabSz="1216660" rtl="0" eaLnBrk="1" latinLnBrk="0" hangingPunct="1">
        <a:defRPr sz="2400" kern="1200">
          <a:solidFill>
            <a:schemeClr val="tx1"/>
          </a:solidFill>
          <a:latin typeface="+mn-lt"/>
          <a:ea typeface="+mn-ea"/>
          <a:cs typeface="+mn-cs"/>
        </a:defRPr>
      </a:lvl6pPr>
      <a:lvl7pPr marL="3650615" algn="l" defTabSz="1216660" rtl="0" eaLnBrk="1" latinLnBrk="0" hangingPunct="1">
        <a:defRPr sz="2400" kern="1200">
          <a:solidFill>
            <a:schemeClr val="tx1"/>
          </a:solidFill>
          <a:latin typeface="+mn-lt"/>
          <a:ea typeface="+mn-ea"/>
          <a:cs typeface="+mn-cs"/>
        </a:defRPr>
      </a:lvl7pPr>
      <a:lvl8pPr marL="4259580" algn="l" defTabSz="1216660" rtl="0" eaLnBrk="1" latinLnBrk="0" hangingPunct="1">
        <a:defRPr sz="2400" kern="1200">
          <a:solidFill>
            <a:schemeClr val="tx1"/>
          </a:solidFill>
          <a:latin typeface="+mn-lt"/>
          <a:ea typeface="+mn-ea"/>
          <a:cs typeface="+mn-cs"/>
        </a:defRPr>
      </a:lvl8pPr>
      <a:lvl9pPr marL="4867910" algn="l" defTabSz="121666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50000"/>
          </a:schemeClr>
        </a:solidFill>
        <a:effectLst/>
      </p:bgPr>
    </p:bg>
    <p:spTree>
      <p:nvGrpSpPr>
        <p:cNvPr id="1" name=""/>
        <p:cNvGrpSpPr/>
        <p:nvPr/>
      </p:nvGrpSpPr>
      <p:grpSpPr>
        <a:xfrm>
          <a:off x="0" y="0"/>
          <a:ext cx="0" cy="0"/>
          <a:chOff x="0" y="0"/>
          <a:chExt cx="0" cy="0"/>
        </a:xfrm>
      </p:grpSpPr>
      <p:sp>
        <p:nvSpPr>
          <p:cNvPr id="5" name="矩形 4"/>
          <p:cNvSpPr/>
          <p:nvPr userDrawn="1"/>
        </p:nvSpPr>
        <p:spPr>
          <a:xfrm>
            <a:off x="1604" y="6349"/>
            <a:ext cx="12193589" cy="6851651"/>
          </a:xfrm>
          <a:prstGeom prst="rect">
            <a:avLst/>
          </a:prstGeom>
          <a:blipFill dpi="0" rotWithShape="1">
            <a:blip r:embed="rId13" cstate="print">
              <a:duotone>
                <a:prstClr val="black"/>
                <a:schemeClr val="accent4">
                  <a:tint val="45000"/>
                  <a:satMod val="400000"/>
                </a:schemeClr>
              </a:duotone>
              <a:extLst>
                <a:ext uri="{BEBA8EAE-BF5A-486C-A8C5-ECC9F3942E4B}">
                  <a14:imgProps xmlns:a14="http://schemas.microsoft.com/office/drawing/2010/main">
                    <a14:imgLayer r:embed="rId14">
                      <a14:imgEffect>
                        <a14:brightnessContrast brigh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254" tIns="45627" rIns="91254" bIns="45627" rtlCol="0" anchor="ctr"/>
          <a:lstStyle/>
          <a:p>
            <a:pPr algn="ctr"/>
            <a:endParaRPr lang="zh-CN" altLang="en-US">
              <a:solidFill>
                <a:prstClr val="white"/>
              </a:solidFill>
            </a:endParaRPr>
          </a:p>
        </p:txBody>
      </p:sp>
      <p:sp>
        <p:nvSpPr>
          <p:cNvPr id="1470550" name="Rectangle 86"/>
          <p:cNvSpPr>
            <a:spLocks noChangeArrowheads="1"/>
          </p:cNvSpPr>
          <p:nvPr userDrawn="1"/>
        </p:nvSpPr>
        <p:spPr bwMode="auto">
          <a:xfrm>
            <a:off x="366713" y="6396041"/>
            <a:ext cx="1409700" cy="461963"/>
          </a:xfrm>
          <a:prstGeom prst="rect">
            <a:avLst/>
          </a:prstGeom>
          <a:noFill/>
          <a:ln w="9525">
            <a:noFill/>
            <a:miter lim="800000"/>
          </a:ln>
          <a:effectLst/>
        </p:spPr>
        <p:txBody>
          <a:bodyPr lIns="0" tIns="0" rIns="0" bIns="0"/>
          <a:lstStyle/>
          <a:p>
            <a:pPr defTabSz="782955" eaLnBrk="0" hangingPunct="0">
              <a:lnSpc>
                <a:spcPct val="85000"/>
              </a:lnSpc>
            </a:pPr>
            <a:endParaRPr lang="de-DE" sz="900" dirty="0">
              <a:solidFill>
                <a:srgbClr val="000000"/>
              </a:solidFill>
              <a:latin typeface="FrutigerNext LT Light" pitchFamily="34" charset="0"/>
              <a:ea typeface="MS PGothic" panose="020B0600070205080204" pitchFamily="34" charset="-128"/>
            </a:endParaRPr>
          </a:p>
          <a:p>
            <a:pPr defTabSz="782955" eaLnBrk="0" hangingPunct="0">
              <a:lnSpc>
                <a:spcPct val="85000"/>
              </a:lnSpc>
            </a:pPr>
            <a:r>
              <a:rPr lang="de-DE" sz="900" dirty="0">
                <a:solidFill>
                  <a:srgbClr val="000000"/>
                </a:solidFill>
                <a:latin typeface="FrutigerNext LT Light" pitchFamily="34" charset="0"/>
                <a:ea typeface="MS PGothic" panose="020B0600070205080204" pitchFamily="34" charset="-128"/>
              </a:rPr>
              <a:t>Page </a:t>
            </a:r>
            <a:fld id="{E68EC476-442B-4BB7-9603-F1440C241F3D}" type="slidenum">
              <a:rPr lang="de-DE" sz="900" dirty="0">
                <a:solidFill>
                  <a:srgbClr val="000000"/>
                </a:solidFill>
                <a:latin typeface="FrutigerNext LT Light" pitchFamily="34" charset="0"/>
                <a:ea typeface="MS PGothic" panose="020B0600070205080204" pitchFamily="34" charset="-128"/>
              </a:rPr>
            </a:fld>
            <a:endParaRPr lang="en-GB" sz="900" dirty="0">
              <a:solidFill>
                <a:srgbClr val="000000"/>
              </a:solidFill>
              <a:latin typeface="FrutigerNext LT Light" pitchFamily="34" charset="0"/>
              <a:ea typeface="MS PGothic" panose="020B0600070205080204" pitchFamily="34" charset="-128"/>
            </a:endParaRPr>
          </a:p>
        </p:txBody>
      </p:sp>
      <p:pic>
        <p:nvPicPr>
          <p:cNvPr id="1470551" name="Picture 87" descr="图片3副本"/>
          <p:cNvPicPr>
            <a:picLocks noChangeAspect="1" noChangeArrowheads="1"/>
          </p:cNvPicPr>
          <p:nvPr userDrawn="1"/>
        </p:nvPicPr>
        <p:blipFill>
          <a:blip r:embed="rId15" cstate="print"/>
          <a:srcRect/>
          <a:stretch>
            <a:fillRect/>
          </a:stretch>
        </p:blipFill>
        <p:spPr bwMode="auto">
          <a:xfrm>
            <a:off x="10182226" y="6386531"/>
            <a:ext cx="1295400" cy="307975"/>
          </a:xfrm>
          <a:prstGeom prst="rect">
            <a:avLst/>
          </a:prstGeom>
          <a:noFill/>
        </p:spPr>
      </p:pic>
      <p:sp>
        <p:nvSpPr>
          <p:cNvPr id="63" name="Text Box 5"/>
          <p:cNvSpPr txBox="1">
            <a:spLocks noChangeArrowheads="1"/>
          </p:cNvSpPr>
          <p:nvPr userDrawn="1"/>
        </p:nvSpPr>
        <p:spPr bwMode="auto">
          <a:xfrm>
            <a:off x="4683139" y="6478588"/>
            <a:ext cx="2993455" cy="20518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91254"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2495" fontAlgn="auto">
              <a:spcBef>
                <a:spcPts val="0"/>
              </a:spcBef>
              <a:spcAft>
                <a:spcPts val="0"/>
              </a:spcAft>
              <a:defRPr/>
            </a:pPr>
            <a:r>
              <a:rPr lang="en-US" altLang="zh-CN" sz="1300" kern="0" dirty="0" smtClean="0">
                <a:solidFill>
                  <a:srgbClr val="000000">
                    <a:lumMod val="65000"/>
                    <a:lumOff val="35000"/>
                  </a:srgbClr>
                </a:solidFill>
                <a:latin typeface="FrutigerNext LT Light" pitchFamily="34" charset="0"/>
                <a:ea typeface="MS PGothic" panose="020B0600070205080204" pitchFamily="34" charset="-128"/>
              </a:rPr>
              <a:t>HUAWEI TECHNOLOGIES CO., LTD.</a:t>
            </a:r>
            <a:endParaRPr lang="en-US" altLang="zh-CN" sz="1300" kern="0" dirty="0" smtClean="0">
              <a:solidFill>
                <a:srgbClr val="000000">
                  <a:lumMod val="65000"/>
                  <a:lumOff val="35000"/>
                </a:srgbClr>
              </a:solidFill>
              <a:latin typeface="FrutigerNext LT Light" pitchFamily="34" charset="0"/>
              <a:ea typeface="MS PGothic" panose="020B0600070205080204" pitchFamily="34" charset="-128"/>
            </a:endParaRP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Lst>
  <p:timing>
    <p:tnLst>
      <p:par>
        <p:cTn id="1" dur="indefinite" restart="never" nodeType="tmRoot"/>
      </p:par>
    </p:tnLst>
  </p:timing>
  <p:hf sldNum="0" hdr="0" ftr="0"/>
  <p:txStyles>
    <p:title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5pPr>
      <a:lvl6pPr marL="456565"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6pPr>
      <a:lvl7pPr marL="912495"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7pPr>
      <a:lvl8pPr marL="136906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8pPr>
      <a:lvl9pPr marL="182499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9pPr>
    </p:titleStyle>
    <p:bodyStyle>
      <a:lvl1pPr marL="342265" indent="-342265"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1680" indent="-285115" algn="l" rtl="0" eaLnBrk="1" fontAlgn="base" hangingPunct="1">
        <a:spcBef>
          <a:spcPct val="20000"/>
        </a:spcBef>
        <a:spcAft>
          <a:spcPct val="0"/>
        </a:spcAft>
        <a:buFont typeface="Arial" panose="020B0604020202020204" pitchFamily="34" charset="0"/>
        <a:buChar char="›"/>
        <a:defRPr sz="2000">
          <a:solidFill>
            <a:schemeClr val="tx1"/>
          </a:solidFill>
          <a:latin typeface="+mn-lt"/>
          <a:ea typeface="+mn-ea"/>
          <a:cs typeface="+mn-cs"/>
        </a:defRPr>
      </a:lvl2pPr>
      <a:lvl3pPr marL="1140460" indent="-227965"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7025" indent="-227965" algn="l" rtl="0" eaLnBrk="1" fontAlgn="base" hangingPunct="1">
        <a:spcBef>
          <a:spcPct val="20000"/>
        </a:spcBef>
        <a:spcAft>
          <a:spcPct val="0"/>
        </a:spcAft>
        <a:buChar char="–"/>
        <a:defRPr sz="1600">
          <a:solidFill>
            <a:schemeClr val="tx1"/>
          </a:solidFill>
          <a:latin typeface="+mn-lt"/>
          <a:ea typeface="+mn-ea"/>
          <a:cs typeface="+mn-cs"/>
        </a:defRPr>
      </a:lvl4pPr>
      <a:lvl5pPr marL="2053590"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5pPr>
      <a:lvl6pPr marL="2509520"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6pPr>
      <a:lvl7pPr marL="2966085"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7pPr>
      <a:lvl8pPr marL="3422015"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8pPr>
      <a:lvl9pPr marL="3878580"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9pPr>
    </p:bodyStyle>
    <p:otherStyle>
      <a:defPPr>
        <a:defRPr lang="zh-CN"/>
      </a:defPPr>
      <a:lvl1pPr marL="0" algn="l" defTabSz="912495" rtl="0" eaLnBrk="1" latinLnBrk="0" hangingPunct="1">
        <a:defRPr sz="1700" kern="1200">
          <a:solidFill>
            <a:schemeClr val="tx1"/>
          </a:solidFill>
          <a:latin typeface="+mn-lt"/>
          <a:ea typeface="+mn-ea"/>
          <a:cs typeface="+mn-cs"/>
        </a:defRPr>
      </a:lvl1pPr>
      <a:lvl2pPr marL="456565" algn="l" defTabSz="912495" rtl="0" eaLnBrk="1" latinLnBrk="0" hangingPunct="1">
        <a:defRPr sz="1700" kern="1200">
          <a:solidFill>
            <a:schemeClr val="tx1"/>
          </a:solidFill>
          <a:latin typeface="+mn-lt"/>
          <a:ea typeface="+mn-ea"/>
          <a:cs typeface="+mn-cs"/>
        </a:defRPr>
      </a:lvl2pPr>
      <a:lvl3pPr marL="912495" algn="l" defTabSz="912495" rtl="0" eaLnBrk="1" latinLnBrk="0" hangingPunct="1">
        <a:defRPr sz="1700" kern="1200">
          <a:solidFill>
            <a:schemeClr val="tx1"/>
          </a:solidFill>
          <a:latin typeface="+mn-lt"/>
          <a:ea typeface="+mn-ea"/>
          <a:cs typeface="+mn-cs"/>
        </a:defRPr>
      </a:lvl3pPr>
      <a:lvl4pPr marL="1369060" algn="l" defTabSz="912495" rtl="0" eaLnBrk="1" latinLnBrk="0" hangingPunct="1">
        <a:defRPr sz="1700" kern="1200">
          <a:solidFill>
            <a:schemeClr val="tx1"/>
          </a:solidFill>
          <a:latin typeface="+mn-lt"/>
          <a:ea typeface="+mn-ea"/>
          <a:cs typeface="+mn-cs"/>
        </a:defRPr>
      </a:lvl4pPr>
      <a:lvl5pPr marL="1824990" algn="l" defTabSz="912495" rtl="0" eaLnBrk="1" latinLnBrk="0" hangingPunct="1">
        <a:defRPr sz="1700" kern="1200">
          <a:solidFill>
            <a:schemeClr val="tx1"/>
          </a:solidFill>
          <a:latin typeface="+mn-lt"/>
          <a:ea typeface="+mn-ea"/>
          <a:cs typeface="+mn-cs"/>
        </a:defRPr>
      </a:lvl5pPr>
      <a:lvl6pPr marL="2281555" algn="l" defTabSz="912495" rtl="0" eaLnBrk="1" latinLnBrk="0" hangingPunct="1">
        <a:defRPr sz="1700" kern="1200">
          <a:solidFill>
            <a:schemeClr val="tx1"/>
          </a:solidFill>
          <a:latin typeface="+mn-lt"/>
          <a:ea typeface="+mn-ea"/>
          <a:cs typeface="+mn-cs"/>
        </a:defRPr>
      </a:lvl6pPr>
      <a:lvl7pPr marL="2737485" algn="l" defTabSz="912495" rtl="0" eaLnBrk="1" latinLnBrk="0" hangingPunct="1">
        <a:defRPr sz="1700" kern="1200">
          <a:solidFill>
            <a:schemeClr val="tx1"/>
          </a:solidFill>
          <a:latin typeface="+mn-lt"/>
          <a:ea typeface="+mn-ea"/>
          <a:cs typeface="+mn-cs"/>
        </a:defRPr>
      </a:lvl7pPr>
      <a:lvl8pPr marL="3194050" algn="l" defTabSz="912495" rtl="0" eaLnBrk="1" latinLnBrk="0" hangingPunct="1">
        <a:defRPr sz="1700" kern="1200">
          <a:solidFill>
            <a:schemeClr val="tx1"/>
          </a:solidFill>
          <a:latin typeface="+mn-lt"/>
          <a:ea typeface="+mn-ea"/>
          <a:cs typeface="+mn-cs"/>
        </a:defRPr>
      </a:lvl8pPr>
      <a:lvl9pPr marL="3650615" algn="l" defTabSz="912495" rtl="0" eaLnBrk="1" latinLnBrk="0" hangingPunct="1">
        <a:defRPr sz="17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50000"/>
          </a:schemeClr>
        </a:solidFill>
        <a:effectLst/>
      </p:bgPr>
    </p:bg>
    <p:spTree>
      <p:nvGrpSpPr>
        <p:cNvPr id="1" name=""/>
        <p:cNvGrpSpPr/>
        <p:nvPr/>
      </p:nvGrpSpPr>
      <p:grpSpPr>
        <a:xfrm>
          <a:off x="0" y="0"/>
          <a:ext cx="0" cy="0"/>
          <a:chOff x="0" y="0"/>
          <a:chExt cx="0" cy="0"/>
        </a:xfrm>
      </p:grpSpPr>
      <p:sp>
        <p:nvSpPr>
          <p:cNvPr id="5" name="矩形 4"/>
          <p:cNvSpPr/>
          <p:nvPr/>
        </p:nvSpPr>
        <p:spPr>
          <a:xfrm>
            <a:off x="1604" y="6349"/>
            <a:ext cx="12193589" cy="6851651"/>
          </a:xfrm>
          <a:prstGeom prst="rect">
            <a:avLst/>
          </a:prstGeom>
          <a:blipFill dpi="0" rotWithShape="1">
            <a:blip r:embed="rId41" cstate="print">
              <a:duotone>
                <a:prstClr val="black"/>
                <a:schemeClr val="accent4">
                  <a:tint val="45000"/>
                  <a:satMod val="400000"/>
                </a:schemeClr>
              </a:duotone>
              <a:extLst>
                <a:ext uri="{BEBA8EAE-BF5A-486C-A8C5-ECC9F3942E4B}">
                  <a14:imgProps xmlns:a14="http://schemas.microsoft.com/office/drawing/2010/main">
                    <a14:imgLayer r:embed="rId42">
                      <a14:imgEffect>
                        <a14:brightnessContrast brigh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254" tIns="45627" rIns="91254" bIns="45627" rtlCol="0" anchor="ctr"/>
          <a:lstStyle/>
          <a:p>
            <a:pPr algn="ctr"/>
            <a:endParaRPr lang="zh-CN" altLang="en-US">
              <a:solidFill>
                <a:prstClr val="white"/>
              </a:solidFill>
            </a:endParaRPr>
          </a:p>
        </p:txBody>
      </p:sp>
      <p:sp>
        <p:nvSpPr>
          <p:cNvPr id="1470550" name="Rectangle 86"/>
          <p:cNvSpPr>
            <a:spLocks noChangeArrowheads="1"/>
          </p:cNvSpPr>
          <p:nvPr/>
        </p:nvSpPr>
        <p:spPr bwMode="auto">
          <a:xfrm>
            <a:off x="366713" y="6396041"/>
            <a:ext cx="1409700" cy="461963"/>
          </a:xfrm>
          <a:prstGeom prst="rect">
            <a:avLst/>
          </a:prstGeom>
          <a:noFill/>
          <a:ln w="9525">
            <a:noFill/>
            <a:miter lim="800000"/>
          </a:ln>
          <a:effectLst/>
        </p:spPr>
        <p:txBody>
          <a:bodyPr lIns="0" tIns="0" rIns="0" bIns="0"/>
          <a:lstStyle/>
          <a:p>
            <a:pPr defTabSz="782955" eaLnBrk="0" hangingPunct="0">
              <a:lnSpc>
                <a:spcPct val="85000"/>
              </a:lnSpc>
            </a:pPr>
            <a:endParaRPr lang="de-DE" sz="900" dirty="0">
              <a:solidFill>
                <a:srgbClr val="000000"/>
              </a:solidFill>
              <a:latin typeface="FrutigerNext LT Light" pitchFamily="34" charset="0"/>
              <a:ea typeface="MS PGothic" panose="020B0600070205080204" pitchFamily="34" charset="-128"/>
            </a:endParaRPr>
          </a:p>
          <a:p>
            <a:pPr defTabSz="782955" eaLnBrk="0" hangingPunct="0">
              <a:lnSpc>
                <a:spcPct val="85000"/>
              </a:lnSpc>
            </a:pPr>
            <a:r>
              <a:rPr lang="de-DE" sz="900" dirty="0">
                <a:solidFill>
                  <a:srgbClr val="000000"/>
                </a:solidFill>
                <a:latin typeface="FrutigerNext LT Light" pitchFamily="34" charset="0"/>
                <a:ea typeface="MS PGothic" panose="020B0600070205080204" pitchFamily="34" charset="-128"/>
              </a:rPr>
              <a:t>Page </a:t>
            </a:r>
            <a:fld id="{E68EC476-442B-4BB7-9603-F1440C241F3D}" type="slidenum">
              <a:rPr lang="de-DE" sz="900" dirty="0">
                <a:solidFill>
                  <a:srgbClr val="000000"/>
                </a:solidFill>
                <a:latin typeface="FrutigerNext LT Light" pitchFamily="34" charset="0"/>
                <a:ea typeface="MS PGothic" panose="020B0600070205080204" pitchFamily="34" charset="-128"/>
              </a:rPr>
            </a:fld>
            <a:endParaRPr lang="en-GB" sz="900" dirty="0">
              <a:solidFill>
                <a:srgbClr val="000000"/>
              </a:solidFill>
              <a:latin typeface="FrutigerNext LT Light" pitchFamily="34" charset="0"/>
              <a:ea typeface="MS PGothic" panose="020B0600070205080204" pitchFamily="34" charset="-128"/>
            </a:endParaRPr>
          </a:p>
        </p:txBody>
      </p:sp>
      <p:pic>
        <p:nvPicPr>
          <p:cNvPr id="1470551" name="Picture 87" descr="图片3副本"/>
          <p:cNvPicPr>
            <a:picLocks noChangeAspect="1" noChangeArrowheads="1"/>
          </p:cNvPicPr>
          <p:nvPr/>
        </p:nvPicPr>
        <p:blipFill>
          <a:blip r:embed="rId43" cstate="print"/>
          <a:srcRect/>
          <a:stretch>
            <a:fillRect/>
          </a:stretch>
        </p:blipFill>
        <p:spPr bwMode="auto">
          <a:xfrm>
            <a:off x="10182226" y="6386531"/>
            <a:ext cx="1295400" cy="307975"/>
          </a:xfrm>
          <a:prstGeom prst="rect">
            <a:avLst/>
          </a:prstGeom>
          <a:noFill/>
        </p:spPr>
      </p:pic>
      <p:sp>
        <p:nvSpPr>
          <p:cNvPr id="63" name="Text Box 5"/>
          <p:cNvSpPr txBox="1">
            <a:spLocks noChangeArrowheads="1"/>
          </p:cNvSpPr>
          <p:nvPr/>
        </p:nvSpPr>
        <p:spPr bwMode="auto">
          <a:xfrm>
            <a:off x="4683139" y="6478588"/>
            <a:ext cx="2993455" cy="20518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91254"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2495" fontAlgn="auto">
              <a:spcBef>
                <a:spcPts val="0"/>
              </a:spcBef>
              <a:spcAft>
                <a:spcPts val="0"/>
              </a:spcAft>
              <a:defRPr/>
            </a:pPr>
            <a:r>
              <a:rPr lang="en-US" altLang="zh-CN" sz="1300" kern="0" dirty="0" smtClean="0">
                <a:solidFill>
                  <a:srgbClr val="000000">
                    <a:lumMod val="65000"/>
                    <a:lumOff val="35000"/>
                  </a:srgbClr>
                </a:solidFill>
                <a:latin typeface="FrutigerNext LT Light" pitchFamily="34" charset="0"/>
                <a:ea typeface="MS PGothic" panose="020B0600070205080204" pitchFamily="34" charset="-128"/>
              </a:rPr>
              <a:t>HUAWEI TECHNOLOGIES CO., LTD.</a:t>
            </a:r>
            <a:endParaRPr lang="en-US" altLang="zh-CN" sz="1300" kern="0" dirty="0" smtClean="0">
              <a:solidFill>
                <a:srgbClr val="000000">
                  <a:lumMod val="65000"/>
                  <a:lumOff val="35000"/>
                </a:srgbClr>
              </a:solidFill>
              <a:latin typeface="FrutigerNext LT Light" pitchFamily="34" charset="0"/>
              <a:ea typeface="MS PGothic" panose="020B0600070205080204" pitchFamily="34" charset="-128"/>
            </a:endParaRPr>
          </a:p>
        </p:txBody>
      </p:sp>
      <p:pic>
        <p:nvPicPr>
          <p:cNvPr id="6" name="Picture 2" descr="C:\Program Files\eSpace-ecs\UserData\z00111435\ReceiveFile\DC2logoAI文件201419（深蓝色）.png"/>
          <p:cNvPicPr>
            <a:picLocks noChangeAspect="1" noChangeArrowheads="1"/>
          </p:cNvPicPr>
          <p:nvPr userDrawn="1"/>
        </p:nvPicPr>
        <p:blipFill>
          <a:blip r:embed="rId44" cstate="print"/>
          <a:srcRect/>
          <a:stretch>
            <a:fillRect/>
          </a:stretch>
        </p:blipFill>
        <p:spPr bwMode="auto">
          <a:xfrm>
            <a:off x="9070268" y="6197685"/>
            <a:ext cx="842663" cy="453667"/>
          </a:xfrm>
          <a:prstGeom prst="rect">
            <a:avLst/>
          </a:prstGeom>
          <a:noFill/>
        </p:spPr>
      </p:pic>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 id="2147483722" r:id="rId34"/>
    <p:sldLayoutId id="2147483723" r:id="rId35"/>
    <p:sldLayoutId id="2147483724" r:id="rId36"/>
    <p:sldLayoutId id="2147483725" r:id="rId37"/>
    <p:sldLayoutId id="2147483726" r:id="rId38"/>
    <p:sldLayoutId id="2147483727" r:id="rId39"/>
    <p:sldLayoutId id="2147483728" r:id="rId40"/>
  </p:sldLayoutIdLst>
  <p:transition>
    <p:fade thruBlk="1"/>
  </p:transition>
  <p:timing>
    <p:tnLst>
      <p:par>
        <p:cTn id="1" dur="indefinite" restart="never" nodeType="tmRoot"/>
      </p:par>
    </p:tnLst>
  </p:timing>
  <p:txStyles>
    <p:title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5pPr>
      <a:lvl6pPr marL="456565"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6pPr>
      <a:lvl7pPr marL="912495"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7pPr>
      <a:lvl8pPr marL="136906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8pPr>
      <a:lvl9pPr marL="182499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9pPr>
    </p:titleStyle>
    <p:bodyStyle>
      <a:lvl1pPr marL="342265" indent="-342265"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1680" indent="-285115" algn="l" rtl="0" eaLnBrk="1" fontAlgn="base" hangingPunct="1">
        <a:spcBef>
          <a:spcPct val="20000"/>
        </a:spcBef>
        <a:spcAft>
          <a:spcPct val="0"/>
        </a:spcAft>
        <a:buFont typeface="Arial" panose="020B0604020202020204" pitchFamily="34" charset="0"/>
        <a:buChar char="›"/>
        <a:defRPr sz="2000">
          <a:solidFill>
            <a:schemeClr val="tx1"/>
          </a:solidFill>
          <a:latin typeface="+mn-lt"/>
          <a:ea typeface="+mn-ea"/>
          <a:cs typeface="+mn-cs"/>
        </a:defRPr>
      </a:lvl2pPr>
      <a:lvl3pPr marL="1140460" indent="-227965"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7025" indent="-227965" algn="l" rtl="0" eaLnBrk="1" fontAlgn="base" hangingPunct="1">
        <a:spcBef>
          <a:spcPct val="20000"/>
        </a:spcBef>
        <a:spcAft>
          <a:spcPct val="0"/>
        </a:spcAft>
        <a:buChar char="–"/>
        <a:defRPr sz="1600">
          <a:solidFill>
            <a:schemeClr val="tx1"/>
          </a:solidFill>
          <a:latin typeface="+mn-lt"/>
          <a:ea typeface="+mn-ea"/>
          <a:cs typeface="+mn-cs"/>
        </a:defRPr>
      </a:lvl4pPr>
      <a:lvl5pPr marL="2053590"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5pPr>
      <a:lvl6pPr marL="2509520"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6pPr>
      <a:lvl7pPr marL="2966085"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7pPr>
      <a:lvl8pPr marL="3422015"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8pPr>
      <a:lvl9pPr marL="3878580"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9pPr>
    </p:bodyStyle>
    <p:otherStyle>
      <a:defPPr>
        <a:defRPr lang="zh-CN"/>
      </a:defPPr>
      <a:lvl1pPr marL="0" algn="l" defTabSz="912495" rtl="0" eaLnBrk="1" latinLnBrk="0" hangingPunct="1">
        <a:defRPr sz="1700" kern="1200">
          <a:solidFill>
            <a:schemeClr val="tx1"/>
          </a:solidFill>
          <a:latin typeface="+mn-lt"/>
          <a:ea typeface="+mn-ea"/>
          <a:cs typeface="+mn-cs"/>
        </a:defRPr>
      </a:lvl1pPr>
      <a:lvl2pPr marL="456565" algn="l" defTabSz="912495" rtl="0" eaLnBrk="1" latinLnBrk="0" hangingPunct="1">
        <a:defRPr sz="1700" kern="1200">
          <a:solidFill>
            <a:schemeClr val="tx1"/>
          </a:solidFill>
          <a:latin typeface="+mn-lt"/>
          <a:ea typeface="+mn-ea"/>
          <a:cs typeface="+mn-cs"/>
        </a:defRPr>
      </a:lvl2pPr>
      <a:lvl3pPr marL="912495" algn="l" defTabSz="912495" rtl="0" eaLnBrk="1" latinLnBrk="0" hangingPunct="1">
        <a:defRPr sz="1700" kern="1200">
          <a:solidFill>
            <a:schemeClr val="tx1"/>
          </a:solidFill>
          <a:latin typeface="+mn-lt"/>
          <a:ea typeface="+mn-ea"/>
          <a:cs typeface="+mn-cs"/>
        </a:defRPr>
      </a:lvl3pPr>
      <a:lvl4pPr marL="1369060" algn="l" defTabSz="912495" rtl="0" eaLnBrk="1" latinLnBrk="0" hangingPunct="1">
        <a:defRPr sz="1700" kern="1200">
          <a:solidFill>
            <a:schemeClr val="tx1"/>
          </a:solidFill>
          <a:latin typeface="+mn-lt"/>
          <a:ea typeface="+mn-ea"/>
          <a:cs typeface="+mn-cs"/>
        </a:defRPr>
      </a:lvl4pPr>
      <a:lvl5pPr marL="1824990" algn="l" defTabSz="912495" rtl="0" eaLnBrk="1" latinLnBrk="0" hangingPunct="1">
        <a:defRPr sz="1700" kern="1200">
          <a:solidFill>
            <a:schemeClr val="tx1"/>
          </a:solidFill>
          <a:latin typeface="+mn-lt"/>
          <a:ea typeface="+mn-ea"/>
          <a:cs typeface="+mn-cs"/>
        </a:defRPr>
      </a:lvl5pPr>
      <a:lvl6pPr marL="2281555" algn="l" defTabSz="912495" rtl="0" eaLnBrk="1" latinLnBrk="0" hangingPunct="1">
        <a:defRPr sz="1700" kern="1200">
          <a:solidFill>
            <a:schemeClr val="tx1"/>
          </a:solidFill>
          <a:latin typeface="+mn-lt"/>
          <a:ea typeface="+mn-ea"/>
          <a:cs typeface="+mn-cs"/>
        </a:defRPr>
      </a:lvl6pPr>
      <a:lvl7pPr marL="2737485" algn="l" defTabSz="912495" rtl="0" eaLnBrk="1" latinLnBrk="0" hangingPunct="1">
        <a:defRPr sz="1700" kern="1200">
          <a:solidFill>
            <a:schemeClr val="tx1"/>
          </a:solidFill>
          <a:latin typeface="+mn-lt"/>
          <a:ea typeface="+mn-ea"/>
          <a:cs typeface="+mn-cs"/>
        </a:defRPr>
      </a:lvl7pPr>
      <a:lvl8pPr marL="3194050" algn="l" defTabSz="912495" rtl="0" eaLnBrk="1" latinLnBrk="0" hangingPunct="1">
        <a:defRPr sz="1700" kern="1200">
          <a:solidFill>
            <a:schemeClr val="tx1"/>
          </a:solidFill>
          <a:latin typeface="+mn-lt"/>
          <a:ea typeface="+mn-ea"/>
          <a:cs typeface="+mn-cs"/>
        </a:defRPr>
      </a:lvl8pPr>
      <a:lvl9pPr marL="3650615" algn="l" defTabSz="912495" rtl="0" eaLnBrk="1" latinLnBrk="0" hangingPunct="1">
        <a:defRPr sz="17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50000"/>
          </a:schemeClr>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0" cstate="print"/>
          <a:srcRect/>
          <a:stretch>
            <a:fillRect/>
          </a:stretch>
        </p:blipFill>
        <p:spPr bwMode="auto">
          <a:xfrm>
            <a:off x="0" y="6224589"/>
            <a:ext cx="12203113" cy="636587"/>
          </a:xfrm>
          <a:prstGeom prst="rect">
            <a:avLst/>
          </a:prstGeom>
          <a:noFill/>
          <a:ln w="9525">
            <a:noFill/>
            <a:miter lim="800000"/>
            <a:headEnd/>
            <a:tailEnd/>
          </a:ln>
        </p:spPr>
      </p:pic>
      <p:sp>
        <p:nvSpPr>
          <p:cNvPr id="3075" name="Rectangle 13"/>
          <p:cNvSpPr>
            <a:spLocks noGrp="1" noChangeArrowheads="1"/>
          </p:cNvSpPr>
          <p:nvPr>
            <p:ph type="title"/>
          </p:nvPr>
        </p:nvSpPr>
        <p:spPr bwMode="auto">
          <a:xfrm>
            <a:off x="1008063" y="325456"/>
            <a:ext cx="10179050" cy="871537"/>
          </a:xfrm>
          <a:prstGeom prst="rect">
            <a:avLst/>
          </a:prstGeom>
          <a:noFill/>
          <a:ln w="9525">
            <a:noFill/>
            <a:miter lim="800000"/>
          </a:ln>
        </p:spPr>
        <p:txBody>
          <a:bodyPr vert="horz" wrap="square" lIns="0" tIns="53313" rIns="106629" bIns="53313" numCol="1" anchor="ctr" anchorCtr="0" compatLnSpc="1"/>
          <a:lstStyle/>
          <a:p>
            <a:pPr lvl="0"/>
            <a:r>
              <a:rPr lang="zh-CN" altLang="en-US" smtClean="0"/>
              <a:t>单击此处编辑母版标题样式</a:t>
            </a:r>
            <a:endParaRPr lang="zh-CN" altLang="en-US" smtClean="0"/>
          </a:p>
        </p:txBody>
      </p:sp>
      <p:sp>
        <p:nvSpPr>
          <p:cNvPr id="81" name="Rectangle 5"/>
          <p:cNvSpPr>
            <a:spLocks noChangeArrowheads="1"/>
          </p:cNvSpPr>
          <p:nvPr/>
        </p:nvSpPr>
        <p:spPr bwMode="auto">
          <a:xfrm>
            <a:off x="4081463" y="6489703"/>
            <a:ext cx="2405062" cy="368300"/>
          </a:xfrm>
          <a:prstGeom prst="rect">
            <a:avLst/>
          </a:prstGeom>
          <a:noFill/>
          <a:ln>
            <a:noFill/>
          </a:ln>
        </p:spPr>
        <p:txBody>
          <a:bodyPr lIns="0" tIns="0" rIns="0" bIns="0"/>
          <a:lstStyle/>
          <a:p>
            <a:pPr eaLnBrk="0" hangingPunct="0">
              <a:lnSpc>
                <a:spcPct val="85000"/>
              </a:lnSpc>
              <a:defRPr/>
            </a:pPr>
            <a:r>
              <a:rPr lang="de-DE" altLang="zh-CN" sz="1200" dirty="0">
                <a:solidFill>
                  <a:srgbClr val="FFFFFF">
                    <a:lumMod val="50000"/>
                  </a:srgbClr>
                </a:solidFill>
                <a:latin typeface="FrutigerNext LT Light" pitchFamily="34" charset="0"/>
                <a:ea typeface="MS PGothic" panose="020B0600070205080204" pitchFamily="34" charset="-128"/>
              </a:rPr>
              <a:t> </a:t>
            </a:r>
            <a:fld id="{F7C991D9-3F48-4C93-B20B-3C2BA6C539EA}" type="slidenum">
              <a:rPr lang="de-DE" altLang="zh-CN" sz="1200" dirty="0">
                <a:solidFill>
                  <a:srgbClr val="FFFFFF">
                    <a:lumMod val="50000"/>
                  </a:srgbClr>
                </a:solidFill>
                <a:latin typeface="FrutigerNext LT Light" pitchFamily="34" charset="0"/>
                <a:ea typeface="MS PGothic" panose="020B0600070205080204" pitchFamily="34" charset="-128"/>
              </a:rPr>
            </a:fld>
            <a:endParaRPr lang="en-GB" altLang="zh-CN" sz="1200" dirty="0">
              <a:solidFill>
                <a:srgbClr val="FFFFFF">
                  <a:lumMod val="50000"/>
                </a:srgbClr>
              </a:solidFill>
              <a:latin typeface="FrutigerNext LT Light" pitchFamily="34" charset="0"/>
              <a:ea typeface="MS PGothic" panose="020B0600070205080204" pitchFamily="34" charset="-128"/>
            </a:endParaRPr>
          </a:p>
        </p:txBody>
      </p:sp>
      <p:pic>
        <p:nvPicPr>
          <p:cNvPr id="3077" name="Picture 2" descr="C:\Users\z00124665\Desktop\HW LOGO(横版）.png"/>
          <p:cNvPicPr>
            <a:picLocks noChangeAspect="1" noChangeArrowheads="1"/>
          </p:cNvPicPr>
          <p:nvPr/>
        </p:nvPicPr>
        <p:blipFill>
          <a:blip r:embed="rId11" cstate="print"/>
          <a:srcRect/>
          <a:stretch>
            <a:fillRect/>
          </a:stretch>
        </p:blipFill>
        <p:spPr bwMode="auto">
          <a:xfrm>
            <a:off x="10091755" y="6335713"/>
            <a:ext cx="1666875" cy="4064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Arial" panose="020B0604020202020204" pitchFamily="34" charset="0"/>
          <a:ea typeface="黑体" panose="02010609060101010101" pitchFamily="2" charset="-122"/>
          <a:cs typeface="Arial" panose="020B0604020202020204" pitchFamily="34" charset="0"/>
        </a:defRPr>
      </a:lvl1pPr>
      <a:lvl2pPr algn="l" rtl="0" eaLnBrk="0" fontAlgn="base" hangingPunct="0">
        <a:spcBef>
          <a:spcPct val="0"/>
        </a:spcBef>
        <a:spcAft>
          <a:spcPct val="0"/>
        </a:spcAft>
        <a:defRPr sz="3200" b="1">
          <a:solidFill>
            <a:srgbClr val="990000"/>
          </a:solidFill>
          <a:latin typeface="Arial" panose="020B0604020202020204" pitchFamily="34" charset="0"/>
          <a:ea typeface="黑体" panose="02010609060101010101" pitchFamily="2" charset="-122"/>
          <a:cs typeface="Arial" panose="020B0604020202020204" pitchFamily="34" charset="0"/>
        </a:defRPr>
      </a:lvl2pPr>
      <a:lvl3pPr algn="l" rtl="0" eaLnBrk="0" fontAlgn="base" hangingPunct="0">
        <a:spcBef>
          <a:spcPct val="0"/>
        </a:spcBef>
        <a:spcAft>
          <a:spcPct val="0"/>
        </a:spcAft>
        <a:defRPr sz="3200" b="1">
          <a:solidFill>
            <a:srgbClr val="990000"/>
          </a:solidFill>
          <a:latin typeface="Arial" panose="020B0604020202020204" pitchFamily="34" charset="0"/>
          <a:ea typeface="黑体" panose="02010609060101010101" pitchFamily="2" charset="-122"/>
          <a:cs typeface="Arial" panose="020B0604020202020204" pitchFamily="34" charset="0"/>
        </a:defRPr>
      </a:lvl3pPr>
      <a:lvl4pPr algn="l" rtl="0" eaLnBrk="0" fontAlgn="base" hangingPunct="0">
        <a:spcBef>
          <a:spcPct val="0"/>
        </a:spcBef>
        <a:spcAft>
          <a:spcPct val="0"/>
        </a:spcAft>
        <a:defRPr sz="3200" b="1">
          <a:solidFill>
            <a:srgbClr val="990000"/>
          </a:solidFill>
          <a:latin typeface="Arial" panose="020B0604020202020204" pitchFamily="34" charset="0"/>
          <a:ea typeface="黑体" panose="02010609060101010101" pitchFamily="2" charset="-122"/>
          <a:cs typeface="Arial" panose="020B0604020202020204" pitchFamily="34" charset="0"/>
        </a:defRPr>
      </a:lvl4pPr>
      <a:lvl5pPr algn="l" rtl="0" eaLnBrk="0" fontAlgn="base" hangingPunct="0">
        <a:spcBef>
          <a:spcPct val="0"/>
        </a:spcBef>
        <a:spcAft>
          <a:spcPct val="0"/>
        </a:spcAft>
        <a:defRPr sz="3200" b="1">
          <a:solidFill>
            <a:srgbClr val="990000"/>
          </a:solidFill>
          <a:latin typeface="Arial" panose="020B0604020202020204" pitchFamily="34" charset="0"/>
          <a:ea typeface="黑体" panose="02010609060101010101" pitchFamily="2" charset="-122"/>
          <a:cs typeface="Arial" panose="020B0604020202020204" pitchFamily="34" charset="0"/>
        </a:defRPr>
      </a:lvl5pPr>
      <a:lvl6pPr marL="608330" algn="l" rtl="0" eaLnBrk="1" fontAlgn="base" hangingPunct="1">
        <a:spcBef>
          <a:spcPct val="0"/>
        </a:spcBef>
        <a:spcAft>
          <a:spcPct val="0"/>
        </a:spcAft>
        <a:defRPr sz="4300" b="1">
          <a:solidFill>
            <a:srgbClr val="990000"/>
          </a:solidFill>
          <a:latin typeface="FrutigerNext LT Medium" pitchFamily="34" charset="0"/>
          <a:ea typeface="华文细黑" panose="02010600040101010101" pitchFamily="2" charset="-122"/>
          <a:cs typeface="宋体" panose="02010600030101010101" pitchFamily="2" charset="-122"/>
        </a:defRPr>
      </a:lvl6pPr>
      <a:lvl7pPr marL="1216660" algn="l" rtl="0" eaLnBrk="1" fontAlgn="base" hangingPunct="1">
        <a:spcBef>
          <a:spcPct val="0"/>
        </a:spcBef>
        <a:spcAft>
          <a:spcPct val="0"/>
        </a:spcAft>
        <a:defRPr sz="4300" b="1">
          <a:solidFill>
            <a:srgbClr val="990000"/>
          </a:solidFill>
          <a:latin typeface="FrutigerNext LT Medium" pitchFamily="34" charset="0"/>
          <a:ea typeface="华文细黑" panose="02010600040101010101" pitchFamily="2" charset="-122"/>
          <a:cs typeface="宋体" panose="02010600030101010101" pitchFamily="2" charset="-122"/>
        </a:defRPr>
      </a:lvl7pPr>
      <a:lvl8pPr marL="1825625" algn="l" rtl="0" eaLnBrk="1" fontAlgn="base" hangingPunct="1">
        <a:spcBef>
          <a:spcPct val="0"/>
        </a:spcBef>
        <a:spcAft>
          <a:spcPct val="0"/>
        </a:spcAft>
        <a:defRPr sz="4300" b="1">
          <a:solidFill>
            <a:srgbClr val="990000"/>
          </a:solidFill>
          <a:latin typeface="FrutigerNext LT Medium" pitchFamily="34" charset="0"/>
          <a:ea typeface="华文细黑" panose="02010600040101010101" pitchFamily="2" charset="-122"/>
          <a:cs typeface="宋体" panose="02010600030101010101" pitchFamily="2" charset="-122"/>
        </a:defRPr>
      </a:lvl8pPr>
      <a:lvl9pPr marL="2433955" algn="l" rtl="0" eaLnBrk="1" fontAlgn="base" hangingPunct="1">
        <a:spcBef>
          <a:spcPct val="0"/>
        </a:spcBef>
        <a:spcAft>
          <a:spcPct val="0"/>
        </a:spcAft>
        <a:defRPr sz="4300" b="1">
          <a:solidFill>
            <a:srgbClr val="990000"/>
          </a:solidFill>
          <a:latin typeface="FrutigerNext LT Medium" pitchFamily="34" charset="0"/>
          <a:ea typeface="华文细黑" panose="02010600040101010101" pitchFamily="2" charset="-122"/>
          <a:cs typeface="宋体" panose="02010600030101010101" pitchFamily="2" charset="-122"/>
        </a:defRPr>
      </a:lvl9pPr>
    </p:titleStyle>
    <p:bodyStyle>
      <a:lvl1pPr marL="454660" indent="-454660" algn="l" rtl="0" eaLnBrk="0" fontAlgn="base" hangingPunct="0">
        <a:lnSpc>
          <a:spcPct val="140000"/>
        </a:lnSpc>
        <a:spcBef>
          <a:spcPct val="0"/>
        </a:spcBef>
        <a:spcAft>
          <a:spcPct val="0"/>
        </a:spcAft>
        <a:buClr>
          <a:srgbClr val="777777"/>
        </a:buClr>
        <a:buSzPct val="60000"/>
        <a:buFont typeface="Wingdings" panose="05000000000000000000" pitchFamily="2" charset="2"/>
        <a:buChar char="l"/>
        <a:defRPr sz="2700">
          <a:solidFill>
            <a:schemeClr val="tx1"/>
          </a:solidFill>
          <a:latin typeface="+mn-lt"/>
          <a:ea typeface="黑体" panose="02010609060101010101" pitchFamily="2" charset="-122"/>
          <a:cs typeface="+mn-cs"/>
        </a:defRPr>
      </a:lvl1pPr>
      <a:lvl2pPr marL="987425" indent="-378460" algn="l" rtl="0" eaLnBrk="0" fontAlgn="base" hangingPunct="0">
        <a:lnSpc>
          <a:spcPct val="140000"/>
        </a:lnSpc>
        <a:spcBef>
          <a:spcPct val="0"/>
        </a:spcBef>
        <a:spcAft>
          <a:spcPct val="0"/>
        </a:spcAft>
        <a:buSzPct val="50000"/>
        <a:buFont typeface="Wingdings" panose="05000000000000000000" pitchFamily="2" charset="2"/>
        <a:buChar char="p"/>
        <a:defRPr>
          <a:solidFill>
            <a:schemeClr val="tx1"/>
          </a:solidFill>
          <a:latin typeface="+mn-lt"/>
          <a:ea typeface="+mn-ea"/>
          <a:cs typeface="+mn-cs"/>
        </a:defRPr>
      </a:lvl2pPr>
      <a:lvl3pPr marL="1519555" indent="-302895" algn="l" rtl="0" eaLnBrk="0" fontAlgn="base" hangingPunct="0">
        <a:lnSpc>
          <a:spcPct val="140000"/>
        </a:lnSpc>
        <a:spcBef>
          <a:spcPct val="0"/>
        </a:spcBef>
        <a:spcAft>
          <a:spcPct val="0"/>
        </a:spcAft>
        <a:buSzPct val="50000"/>
        <a:buFont typeface="Wingdings" panose="05000000000000000000" pitchFamily="2" charset="2"/>
        <a:buChar char="n"/>
        <a:defRPr sz="2100">
          <a:solidFill>
            <a:schemeClr val="tx1"/>
          </a:solidFill>
          <a:latin typeface="+mn-lt"/>
          <a:ea typeface="+mn-ea"/>
          <a:cs typeface="+mn-cs"/>
        </a:defRPr>
      </a:lvl3pPr>
      <a:lvl4pPr marL="2127885" indent="-302895" algn="l" rtl="0" eaLnBrk="0" fontAlgn="base" hangingPunct="0">
        <a:lnSpc>
          <a:spcPct val="140000"/>
        </a:lnSpc>
        <a:spcBef>
          <a:spcPct val="0"/>
        </a:spcBef>
        <a:spcAft>
          <a:spcPct val="0"/>
        </a:spcAft>
        <a:buChar char="–"/>
        <a:defRPr sz="1900">
          <a:solidFill>
            <a:schemeClr val="tx1"/>
          </a:solidFill>
          <a:latin typeface="+mn-lt"/>
          <a:ea typeface="+mn-ea"/>
          <a:cs typeface="+mn-cs"/>
        </a:defRPr>
      </a:lvl4pPr>
      <a:lvl5pPr marL="2736850" indent="-302895" algn="l" rtl="0" eaLnBrk="0" fontAlgn="base" hangingPunct="0">
        <a:lnSpc>
          <a:spcPct val="140000"/>
        </a:lnSpc>
        <a:spcBef>
          <a:spcPct val="0"/>
        </a:spcBef>
        <a:spcAft>
          <a:spcPct val="0"/>
        </a:spcAft>
        <a:buFont typeface="Arial" panose="020B0604020202020204" pitchFamily="34" charset="0"/>
        <a:buChar char="~"/>
        <a:defRPr sz="1600">
          <a:solidFill>
            <a:schemeClr val="tx1"/>
          </a:solidFill>
          <a:latin typeface="+mn-lt"/>
          <a:ea typeface="+mn-ea"/>
          <a:cs typeface="+mn-cs"/>
        </a:defRPr>
      </a:lvl5pPr>
      <a:lvl6pPr marL="3346450" indent="-304165" algn="l" rtl="0" eaLnBrk="1" fontAlgn="base" hangingPunct="1">
        <a:spcBef>
          <a:spcPct val="20000"/>
        </a:spcBef>
        <a:spcAft>
          <a:spcPct val="0"/>
        </a:spcAft>
        <a:buFont typeface="Arial" panose="020B0604020202020204" pitchFamily="34" charset="0"/>
        <a:buChar char="~"/>
        <a:defRPr sz="2100">
          <a:solidFill>
            <a:schemeClr val="tx1"/>
          </a:solidFill>
          <a:latin typeface="+mn-lt"/>
          <a:ea typeface="+mn-ea"/>
          <a:cs typeface="+mn-cs"/>
        </a:defRPr>
      </a:lvl6pPr>
      <a:lvl7pPr marL="3954780" indent="-304165" algn="l" rtl="0" eaLnBrk="1" fontAlgn="base" hangingPunct="1">
        <a:spcBef>
          <a:spcPct val="20000"/>
        </a:spcBef>
        <a:spcAft>
          <a:spcPct val="0"/>
        </a:spcAft>
        <a:buFont typeface="Arial" panose="020B0604020202020204" pitchFamily="34" charset="0"/>
        <a:buChar char="~"/>
        <a:defRPr sz="2100">
          <a:solidFill>
            <a:schemeClr val="tx1"/>
          </a:solidFill>
          <a:latin typeface="+mn-lt"/>
          <a:ea typeface="+mn-ea"/>
          <a:cs typeface="+mn-cs"/>
        </a:defRPr>
      </a:lvl7pPr>
      <a:lvl8pPr marL="4563745" indent="-304165" algn="l" rtl="0" eaLnBrk="1" fontAlgn="base" hangingPunct="1">
        <a:spcBef>
          <a:spcPct val="20000"/>
        </a:spcBef>
        <a:spcAft>
          <a:spcPct val="0"/>
        </a:spcAft>
        <a:buFont typeface="Arial" panose="020B0604020202020204" pitchFamily="34" charset="0"/>
        <a:buChar char="~"/>
        <a:defRPr sz="2100">
          <a:solidFill>
            <a:schemeClr val="tx1"/>
          </a:solidFill>
          <a:latin typeface="+mn-lt"/>
          <a:ea typeface="+mn-ea"/>
          <a:cs typeface="+mn-cs"/>
        </a:defRPr>
      </a:lvl8pPr>
      <a:lvl9pPr marL="5172075" indent="-304165" algn="l" rtl="0" eaLnBrk="1" fontAlgn="base" hangingPunct="1">
        <a:spcBef>
          <a:spcPct val="20000"/>
        </a:spcBef>
        <a:spcAft>
          <a:spcPct val="0"/>
        </a:spcAft>
        <a:buFont typeface="Arial" panose="020B0604020202020204" pitchFamily="34" charset="0"/>
        <a:buChar char="~"/>
        <a:defRPr sz="2100">
          <a:solidFill>
            <a:schemeClr val="tx1"/>
          </a:solidFill>
          <a:latin typeface="+mn-lt"/>
          <a:ea typeface="+mn-ea"/>
          <a:cs typeface="+mn-cs"/>
        </a:defRPr>
      </a:lvl9pPr>
    </p:bodyStyle>
    <p:otherStyle>
      <a:defPPr>
        <a:defRPr lang="zh-CN"/>
      </a:defPPr>
      <a:lvl1pPr marL="0" algn="l" defTabSz="1216660" rtl="0" eaLnBrk="1" latinLnBrk="0" hangingPunct="1">
        <a:defRPr sz="2400" kern="1200">
          <a:solidFill>
            <a:schemeClr val="tx1"/>
          </a:solidFill>
          <a:latin typeface="+mn-lt"/>
          <a:ea typeface="+mn-ea"/>
          <a:cs typeface="+mn-cs"/>
        </a:defRPr>
      </a:lvl1pPr>
      <a:lvl2pPr marL="608330" algn="l" defTabSz="1216660" rtl="0" eaLnBrk="1" latinLnBrk="0" hangingPunct="1">
        <a:defRPr sz="2400" kern="1200">
          <a:solidFill>
            <a:schemeClr val="tx1"/>
          </a:solidFill>
          <a:latin typeface="+mn-lt"/>
          <a:ea typeface="+mn-ea"/>
          <a:cs typeface="+mn-cs"/>
        </a:defRPr>
      </a:lvl2pPr>
      <a:lvl3pPr marL="1216660" algn="l" defTabSz="1216660" rtl="0" eaLnBrk="1" latinLnBrk="0" hangingPunct="1">
        <a:defRPr sz="2400" kern="1200">
          <a:solidFill>
            <a:schemeClr val="tx1"/>
          </a:solidFill>
          <a:latin typeface="+mn-lt"/>
          <a:ea typeface="+mn-ea"/>
          <a:cs typeface="+mn-cs"/>
        </a:defRPr>
      </a:lvl3pPr>
      <a:lvl4pPr marL="1825625" algn="l" defTabSz="1216660" rtl="0" eaLnBrk="1" latinLnBrk="0" hangingPunct="1">
        <a:defRPr sz="2400" kern="1200">
          <a:solidFill>
            <a:schemeClr val="tx1"/>
          </a:solidFill>
          <a:latin typeface="+mn-lt"/>
          <a:ea typeface="+mn-ea"/>
          <a:cs typeface="+mn-cs"/>
        </a:defRPr>
      </a:lvl4pPr>
      <a:lvl5pPr marL="2433955" algn="l" defTabSz="1216660" rtl="0" eaLnBrk="1" latinLnBrk="0" hangingPunct="1">
        <a:defRPr sz="2400" kern="1200">
          <a:solidFill>
            <a:schemeClr val="tx1"/>
          </a:solidFill>
          <a:latin typeface="+mn-lt"/>
          <a:ea typeface="+mn-ea"/>
          <a:cs typeface="+mn-cs"/>
        </a:defRPr>
      </a:lvl5pPr>
      <a:lvl6pPr marL="3042285" algn="l" defTabSz="1216660" rtl="0" eaLnBrk="1" latinLnBrk="0" hangingPunct="1">
        <a:defRPr sz="2400" kern="1200">
          <a:solidFill>
            <a:schemeClr val="tx1"/>
          </a:solidFill>
          <a:latin typeface="+mn-lt"/>
          <a:ea typeface="+mn-ea"/>
          <a:cs typeface="+mn-cs"/>
        </a:defRPr>
      </a:lvl6pPr>
      <a:lvl7pPr marL="3650615" algn="l" defTabSz="1216660" rtl="0" eaLnBrk="1" latinLnBrk="0" hangingPunct="1">
        <a:defRPr sz="2400" kern="1200">
          <a:solidFill>
            <a:schemeClr val="tx1"/>
          </a:solidFill>
          <a:latin typeface="+mn-lt"/>
          <a:ea typeface="+mn-ea"/>
          <a:cs typeface="+mn-cs"/>
        </a:defRPr>
      </a:lvl7pPr>
      <a:lvl8pPr marL="4259580" algn="l" defTabSz="1216660" rtl="0" eaLnBrk="1" latinLnBrk="0" hangingPunct="1">
        <a:defRPr sz="2400" kern="1200">
          <a:solidFill>
            <a:schemeClr val="tx1"/>
          </a:solidFill>
          <a:latin typeface="+mn-lt"/>
          <a:ea typeface="+mn-ea"/>
          <a:cs typeface="+mn-cs"/>
        </a:defRPr>
      </a:lvl8pPr>
      <a:lvl9pPr marL="4867910" algn="l" defTabSz="121666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0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image" Target="../media/image30.jpeg"/></Relationships>
</file>

<file path=ppt/slides/_rels/slide12.xml.rels><?xml version="1.0" encoding="UTF-8" standalone="yes"?>
<Relationships xmlns="http://schemas.openxmlformats.org/package/2006/relationships"><Relationship Id="rId9" Type="http://schemas.openxmlformats.org/officeDocument/2006/relationships/diagramColors" Target="../diagrams/colors2.xml"/><Relationship Id="rId8" Type="http://schemas.openxmlformats.org/officeDocument/2006/relationships/diagramQuickStyle" Target="../diagrams/quickStyle2.xml"/><Relationship Id="rId7" Type="http://schemas.openxmlformats.org/officeDocument/2006/relationships/diagramLayout" Target="../diagrams/layout2.xml"/><Relationship Id="rId6" Type="http://schemas.openxmlformats.org/officeDocument/2006/relationships/diagramData" Target="../diagrams/data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1" Type="http://schemas.openxmlformats.org/officeDocument/2006/relationships/slideLayout" Target="../slideLayouts/slideLayout4.xml"/><Relationship Id="rId10" Type="http://schemas.microsoft.com/office/2007/relationships/diagramDrawing" Target="../diagrams/drawing2.xml"/><Relationship Id="rId1" Type="http://schemas.openxmlformats.org/officeDocument/2006/relationships/diagramData" Target="../diagrams/data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image" Target="../media/image34.jpeg"/><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emf"/></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3.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13.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314.xml"/><Relationship Id="rId1"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8.xml"/><Relationship Id="rId1" Type="http://schemas.openxmlformats.org/officeDocument/2006/relationships/image" Target="../media/image24.jpeg"/></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vmlDrawing" Target="../drawings/vmlDrawing1.vml"/><Relationship Id="rId7" Type="http://schemas.openxmlformats.org/officeDocument/2006/relationships/slideLayout" Target="../slideLayouts/slideLayout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emf"/><Relationship Id="rId3" Type="http://schemas.openxmlformats.org/officeDocument/2006/relationships/oleObject" Target="../embeddings/oleObject1.bin"/><Relationship Id="rId2" Type="http://schemas.openxmlformats.org/officeDocument/2006/relationships/image" Target="../media/image26.jpeg"/><Relationship Id="rId1"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453986" y="2411485"/>
            <a:ext cx="4786345" cy="1374705"/>
          </a:xfrm>
        </p:spPr>
        <p:txBody>
          <a:bodyPr/>
          <a:lstStyle/>
          <a:p>
            <a:pPr algn="ctr">
              <a:defRPr/>
            </a:pPr>
            <a:r>
              <a:rPr lang="zh-CN" altLang="en-US" sz="36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华为云数据中心与挖掘设计总体方案</a:t>
            </a:r>
            <a:endParaRPr lang="zh-CN" altLang="en-US" sz="36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 name="标题 1"/>
          <p:cNvSpPr txBox="1"/>
          <p:nvPr/>
        </p:nvSpPr>
        <p:spPr>
          <a:xfrm>
            <a:off x="1882745" y="4000504"/>
            <a:ext cx="6745659" cy="1374705"/>
          </a:xfrm>
          <a:prstGeom prst="rect">
            <a:avLst/>
          </a:prstGeom>
        </p:spPr>
        <p:txBody>
          <a:bodyPr lIns="91307" tIns="45654" rIns="91307" bIns="45654"/>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000" b="1" i="0" u="none" strike="noStrike" kern="0" cap="none" spc="0" normalizeH="0" noProof="0" dirty="0" smtClean="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rPr>
              <a:t>Hello World</a:t>
            </a:r>
            <a:r>
              <a:rPr kumimoji="0" lang="zh-CN" altLang="en-US" sz="2000" b="1" i="0" u="none" strike="noStrike" kern="0" cap="none" spc="0" normalizeH="0" noProof="0" dirty="0" smtClean="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rPr>
              <a:t>（江山）</a:t>
            </a:r>
            <a:endParaRPr kumimoji="0" lang="zh-CN" altLang="en-US" sz="2000" b="1" i="0" u="none" strike="noStrike" kern="0" cap="none" spc="0" normalizeH="0" baseline="0" noProof="0" dirty="0" smtClean="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endParaRPr>
          </a:p>
        </p:txBody>
      </p:sp>
    </p:spTree>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19" name="矩形 18"/>
          <p:cNvSpPr/>
          <p:nvPr/>
        </p:nvSpPr>
        <p:spPr bwMode="auto">
          <a:xfrm>
            <a:off x="-6203" y="409575"/>
            <a:ext cx="12194986" cy="733757"/>
          </a:xfrm>
          <a:prstGeom prst="rect">
            <a:avLst/>
          </a:prstGeom>
          <a:gradFill flip="none" rotWithShape="1">
            <a:gsLst>
              <a:gs pos="4000">
                <a:schemeClr val="bg1">
                  <a:alpha val="31000"/>
                </a:schemeClr>
              </a:gs>
              <a:gs pos="50000">
                <a:schemeClr val="bg1">
                  <a:shade val="67500"/>
                  <a:satMod val="115000"/>
                </a:schemeClr>
              </a:gs>
              <a:gs pos="100000">
                <a:schemeClr val="bg1">
                  <a:shade val="100000"/>
                  <a:satMod val="115000"/>
                </a:schemeClr>
              </a:gs>
            </a:gsLst>
            <a:path path="circle">
              <a:fillToRect l="100000" t="100000"/>
            </a:path>
            <a:tileRect r="-100000" b="-100000"/>
          </a:gradFill>
          <a:ln>
            <a:noFill/>
          </a:ln>
          <a:effectLst/>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16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53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25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1997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69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buClr>
                <a:srgbClr val="CC9900"/>
              </a:buClr>
              <a:buFont typeface="Wingdings" panose="05000000000000000000" pitchFamily="2" charset="2"/>
              <a:buChar char="n"/>
              <a:defRPr/>
            </a:pPr>
            <a:endParaRPr lang="zh-CN" altLang="en-US" dirty="0" smtClean="0">
              <a:solidFill>
                <a:srgbClr val="000000"/>
              </a:solidFill>
              <a:latin typeface="Arial" panose="020B0604020202020204" pitchFamily="34" charset="0"/>
            </a:endParaRPr>
          </a:p>
        </p:txBody>
      </p:sp>
      <p:sp>
        <p:nvSpPr>
          <p:cNvPr id="20" name="Title 3"/>
          <p:cNvSpPr txBox="1"/>
          <p:nvPr/>
        </p:nvSpPr>
        <p:spPr>
          <a:xfrm>
            <a:off x="520700" y="409575"/>
            <a:ext cx="11363365" cy="733408"/>
          </a:xfrm>
          <a:prstGeom prst="rect">
            <a:avLst/>
          </a:prstGeom>
        </p:spPr>
        <p:txBody>
          <a:bodyPr/>
          <a:lstStyle/>
          <a:p>
            <a:pPr eaLnBrk="0" hangingPunct="0">
              <a:defRPr/>
            </a:pPr>
            <a:r>
              <a:rPr lang="zh-CN" altLang="en-US" sz="3600" dirty="0" smtClean="0">
                <a:solidFill>
                  <a:srgbClr val="C00000"/>
                </a:solidFill>
                <a:latin typeface="微软雅黑" panose="020B0503020204020204" pitchFamily="34" charset="-122"/>
                <a:ea typeface="微软雅黑" panose="020B0503020204020204" pitchFamily="34" charset="-122"/>
              </a:rPr>
              <a:t>数据采集方案</a:t>
            </a:r>
            <a:br>
              <a:rPr lang="en-US" altLang="zh-CN" sz="3600" dirty="0" smtClean="0">
                <a:solidFill>
                  <a:schemeClr val="tx2">
                    <a:lumMod val="75000"/>
                  </a:schemeClr>
                </a:solidFill>
                <a:latin typeface="微软雅黑" panose="020B0503020204020204" pitchFamily="34" charset="-122"/>
                <a:ea typeface="微软雅黑" panose="020B0503020204020204" pitchFamily="34" charset="-122"/>
              </a:rPr>
            </a:br>
            <a:endParaRPr lang="zh-CN" altLang="en-US" sz="3600" b="1" kern="0" dirty="0">
              <a:solidFill>
                <a:srgbClr val="C00000"/>
              </a:solidFill>
              <a:latin typeface="微软雅黑" panose="020B0503020204020204" pitchFamily="34" charset="-122"/>
              <a:ea typeface="微软雅黑" panose="020B0503020204020204" pitchFamily="34" charset="-122"/>
              <a:cs typeface="+mj-cs"/>
            </a:endParaRPr>
          </a:p>
        </p:txBody>
      </p:sp>
      <p:grpSp>
        <p:nvGrpSpPr>
          <p:cNvPr id="68" name="组合 67"/>
          <p:cNvGrpSpPr/>
          <p:nvPr/>
        </p:nvGrpSpPr>
        <p:grpSpPr>
          <a:xfrm>
            <a:off x="739737" y="1565043"/>
            <a:ext cx="10519244" cy="4410867"/>
            <a:chOff x="739737" y="1565043"/>
            <a:chExt cx="10519244" cy="4410867"/>
          </a:xfrm>
        </p:grpSpPr>
        <p:sp>
          <p:nvSpPr>
            <p:cNvPr id="67" name="矩形 66"/>
            <p:cNvSpPr/>
            <p:nvPr/>
          </p:nvSpPr>
          <p:spPr bwMode="auto">
            <a:xfrm>
              <a:off x="2067871" y="1565043"/>
              <a:ext cx="9191110" cy="1136651"/>
            </a:xfrm>
            <a:prstGeom prst="rect">
              <a:avLst/>
            </a:prstGeom>
            <a:solidFill>
              <a:srgbClr val="FFC000">
                <a:alpha val="16000"/>
              </a:srgbClr>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45" name="矩形 44"/>
            <p:cNvSpPr/>
            <p:nvPr/>
          </p:nvSpPr>
          <p:spPr bwMode="auto">
            <a:xfrm>
              <a:off x="739737" y="1565043"/>
              <a:ext cx="1214446" cy="4410863"/>
            </a:xfrm>
            <a:prstGeom prst="rect">
              <a:avLst/>
            </a:prstGeom>
            <a:solidFill>
              <a:srgbClr val="FFC000">
                <a:alpha val="16000"/>
              </a:srgbClr>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21" name="矩形 20"/>
            <p:cNvSpPr/>
            <p:nvPr/>
          </p:nvSpPr>
          <p:spPr bwMode="auto">
            <a:xfrm>
              <a:off x="2064531" y="3714752"/>
              <a:ext cx="9194450" cy="728942"/>
            </a:xfrm>
            <a:prstGeom prst="rect">
              <a:avLst/>
            </a:prstGeom>
            <a:solidFill>
              <a:srgbClr val="FFC000">
                <a:alpha val="16000"/>
              </a:srgbClr>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48" name="AutoShape 17"/>
            <p:cNvSpPr>
              <a:spLocks noChangeArrowheads="1"/>
            </p:cNvSpPr>
            <p:nvPr/>
          </p:nvSpPr>
          <p:spPr bwMode="auto">
            <a:xfrm>
              <a:off x="7888614" y="3857628"/>
              <a:ext cx="2493948" cy="565146"/>
            </a:xfrm>
            <a:prstGeom prst="can">
              <a:avLst>
                <a:gd name="adj" fmla="val 30693"/>
              </a:avLst>
            </a:prstGeom>
            <a:solidFill>
              <a:schemeClr val="bg1">
                <a:lumMod val="75000"/>
              </a:schemeClr>
            </a:solidFill>
            <a:ln w="9525">
              <a:solidFill>
                <a:schemeClr val="bg1">
                  <a:lumMod val="50000"/>
                </a:schemeClr>
              </a:solidFill>
              <a:round/>
            </a:ln>
            <a:effectLst>
              <a:outerShdw blurRad="50800" dist="50800" dir="5400000" algn="ctr" rotWithShape="0">
                <a:schemeClr val="bg1">
                  <a:lumMod val="50000"/>
                </a:schemeClr>
              </a:outerShdw>
            </a:effectLst>
          </p:spPr>
          <p:txBody>
            <a:bodyPr wrap="none" anchor="ctr"/>
            <a:lstStyle/>
            <a:p>
              <a:endParaRPr lang="zh-CN" altLang="en-US" dirty="0"/>
            </a:p>
          </p:txBody>
        </p:sp>
        <p:sp>
          <p:nvSpPr>
            <p:cNvPr id="47" name="AutoShape 17"/>
            <p:cNvSpPr>
              <a:spLocks noChangeArrowheads="1"/>
            </p:cNvSpPr>
            <p:nvPr/>
          </p:nvSpPr>
          <p:spPr bwMode="auto">
            <a:xfrm>
              <a:off x="2674945" y="3857628"/>
              <a:ext cx="2493948" cy="565146"/>
            </a:xfrm>
            <a:prstGeom prst="can">
              <a:avLst>
                <a:gd name="adj" fmla="val 30693"/>
              </a:avLst>
            </a:prstGeom>
            <a:solidFill>
              <a:schemeClr val="bg1">
                <a:lumMod val="75000"/>
              </a:schemeClr>
            </a:solidFill>
            <a:ln w="9525">
              <a:solidFill>
                <a:schemeClr val="bg1">
                  <a:lumMod val="50000"/>
                </a:schemeClr>
              </a:solidFill>
              <a:round/>
            </a:ln>
            <a:effectLst>
              <a:outerShdw blurRad="50800" dist="50800" dir="5400000" algn="ctr" rotWithShape="0">
                <a:schemeClr val="bg1">
                  <a:lumMod val="50000"/>
                </a:schemeClr>
              </a:outerShdw>
            </a:effectLst>
          </p:spPr>
          <p:txBody>
            <a:bodyPr wrap="none" anchor="ctr"/>
            <a:lstStyle/>
            <a:p>
              <a:endParaRPr lang="zh-CN" altLang="en-US" dirty="0"/>
            </a:p>
          </p:txBody>
        </p:sp>
        <p:grpSp>
          <p:nvGrpSpPr>
            <p:cNvPr id="33" name="组合 32"/>
            <p:cNvGrpSpPr/>
            <p:nvPr/>
          </p:nvGrpSpPr>
          <p:grpSpPr>
            <a:xfrm>
              <a:off x="2067871" y="1565044"/>
              <a:ext cx="9144063" cy="1136650"/>
              <a:chOff x="1454117" y="1643050"/>
              <a:chExt cx="9286940" cy="1136650"/>
            </a:xfrm>
          </p:grpSpPr>
          <p:sp>
            <p:nvSpPr>
              <p:cNvPr id="81" name="AutoShape 17"/>
              <p:cNvSpPr>
                <a:spLocks noChangeArrowheads="1"/>
              </p:cNvSpPr>
              <p:nvPr/>
            </p:nvSpPr>
            <p:spPr bwMode="auto">
              <a:xfrm>
                <a:off x="4954579" y="1643050"/>
                <a:ext cx="2357454" cy="1136650"/>
              </a:xfrm>
              <a:prstGeom prst="can">
                <a:avLst>
                  <a:gd name="adj" fmla="val 28279"/>
                </a:avLst>
              </a:prstGeom>
              <a:solidFill>
                <a:schemeClr val="bg1">
                  <a:lumMod val="75000"/>
                </a:schemeClr>
              </a:solidFill>
              <a:ln w="9525">
                <a:solidFill>
                  <a:schemeClr val="bg1">
                    <a:lumMod val="50000"/>
                  </a:schemeClr>
                </a:solidFill>
                <a:round/>
              </a:ln>
              <a:effectLst>
                <a:outerShdw blurRad="50800" dist="50800" dir="5400000" algn="ctr" rotWithShape="0">
                  <a:schemeClr val="bg1">
                    <a:lumMod val="50000"/>
                  </a:schemeClr>
                </a:outerShdw>
              </a:effectLst>
            </p:spPr>
            <p:txBody>
              <a:bodyPr wrap="none" anchor="ctr"/>
              <a:lstStyle/>
              <a:p>
                <a:endParaRPr lang="zh-CN" altLang="en-US" dirty="0"/>
              </a:p>
            </p:txBody>
          </p:sp>
          <p:sp>
            <p:nvSpPr>
              <p:cNvPr id="83" name="AutoShape 17"/>
              <p:cNvSpPr>
                <a:spLocks noChangeArrowheads="1"/>
              </p:cNvSpPr>
              <p:nvPr/>
            </p:nvSpPr>
            <p:spPr bwMode="auto">
              <a:xfrm>
                <a:off x="1454117" y="1643050"/>
                <a:ext cx="2357454" cy="1136650"/>
              </a:xfrm>
              <a:prstGeom prst="can">
                <a:avLst>
                  <a:gd name="adj" fmla="val 30693"/>
                </a:avLst>
              </a:prstGeom>
              <a:solidFill>
                <a:schemeClr val="bg1">
                  <a:lumMod val="75000"/>
                </a:schemeClr>
              </a:solidFill>
              <a:ln w="9525">
                <a:solidFill>
                  <a:schemeClr val="bg1">
                    <a:lumMod val="50000"/>
                  </a:schemeClr>
                </a:solidFill>
                <a:round/>
              </a:ln>
              <a:effectLst>
                <a:outerShdw blurRad="50800" dist="50800" dir="5400000" algn="ctr" rotWithShape="0">
                  <a:schemeClr val="bg1">
                    <a:lumMod val="50000"/>
                  </a:schemeClr>
                </a:outerShdw>
              </a:effectLst>
            </p:spPr>
            <p:txBody>
              <a:bodyPr wrap="none" anchor="ctr"/>
              <a:lstStyle/>
              <a:p>
                <a:endParaRPr lang="zh-CN" altLang="en-US" dirty="0"/>
              </a:p>
            </p:txBody>
          </p:sp>
          <p:sp>
            <p:nvSpPr>
              <p:cNvPr id="84" name="AutoShape 17"/>
              <p:cNvSpPr>
                <a:spLocks noChangeArrowheads="1"/>
              </p:cNvSpPr>
              <p:nvPr/>
            </p:nvSpPr>
            <p:spPr bwMode="auto">
              <a:xfrm>
                <a:off x="8383603" y="1643050"/>
                <a:ext cx="2357454" cy="1136650"/>
              </a:xfrm>
              <a:prstGeom prst="can">
                <a:avLst>
                  <a:gd name="adj" fmla="val 29084"/>
                </a:avLst>
              </a:prstGeom>
              <a:solidFill>
                <a:schemeClr val="bg1">
                  <a:lumMod val="75000"/>
                </a:schemeClr>
              </a:solidFill>
              <a:ln w="9525">
                <a:solidFill>
                  <a:schemeClr val="bg1">
                    <a:lumMod val="50000"/>
                  </a:schemeClr>
                </a:solidFill>
                <a:round/>
              </a:ln>
              <a:effectLst>
                <a:outerShdw blurRad="50800" dist="50800" dir="5400000" algn="ctr" rotWithShape="0">
                  <a:schemeClr val="bg1">
                    <a:lumMod val="50000"/>
                  </a:schemeClr>
                </a:outerShdw>
              </a:effectLst>
            </p:spPr>
            <p:txBody>
              <a:bodyPr wrap="none" anchor="ctr"/>
              <a:lstStyle/>
              <a:p>
                <a:endParaRPr lang="zh-CN" altLang="en-US"/>
              </a:p>
            </p:txBody>
          </p:sp>
          <p:sp>
            <p:nvSpPr>
              <p:cNvPr id="87" name="TextBox 86"/>
              <p:cNvSpPr txBox="1"/>
              <p:nvPr/>
            </p:nvSpPr>
            <p:spPr>
              <a:xfrm>
                <a:off x="5097455" y="2133369"/>
                <a:ext cx="2071702" cy="646331"/>
              </a:xfrm>
              <a:prstGeom prst="rect">
                <a:avLst/>
              </a:prstGeom>
              <a:noFill/>
            </p:spPr>
            <p:txBody>
              <a:bodyPr wrap="square" rtlCol="0">
                <a:spAutoFit/>
              </a:bodyPr>
              <a:lstStyle/>
              <a:p>
                <a:pPr algn="ctr"/>
                <a:r>
                  <a:rPr lang="zh-CN" altLang="en-US" dirty="0" smtClean="0">
                    <a:latin typeface="微软雅黑" panose="020B0503020204020204" pitchFamily="34" charset="-122"/>
                    <a:ea typeface="微软雅黑" panose="020B0503020204020204" pitchFamily="34" charset="-122"/>
                  </a:rPr>
                  <a:t>深度分析库</a:t>
                </a:r>
                <a:endParaRPr lang="en-US" altLang="zh-CN" dirty="0" smtClean="0">
                  <a:latin typeface="微软雅黑" panose="020B0503020204020204" pitchFamily="34" charset="-122"/>
                  <a:ea typeface="微软雅黑" panose="020B0503020204020204" pitchFamily="34" charset="-122"/>
                </a:endParaRPr>
              </a:p>
              <a:p>
                <a:pPr algn="ctr"/>
                <a:r>
                  <a:rPr lang="en-US" altLang="zh-CN" dirty="0" smtClean="0">
                    <a:latin typeface="微软雅黑" panose="020B0503020204020204" pitchFamily="34" charset="-122"/>
                    <a:ea typeface="微软雅黑" panose="020B0503020204020204" pitchFamily="34" charset="-122"/>
                  </a:rPr>
                  <a:t>MPP</a:t>
                </a:r>
                <a:endParaRPr lang="zh-CN" altLang="en-US" dirty="0">
                  <a:latin typeface="微软雅黑" panose="020B0503020204020204" pitchFamily="34" charset="-122"/>
                  <a:ea typeface="微软雅黑" panose="020B0503020204020204" pitchFamily="34" charset="-122"/>
                </a:endParaRPr>
              </a:p>
            </p:txBody>
          </p:sp>
          <p:sp>
            <p:nvSpPr>
              <p:cNvPr id="88" name="TextBox 87"/>
              <p:cNvSpPr txBox="1"/>
              <p:nvPr/>
            </p:nvSpPr>
            <p:spPr>
              <a:xfrm>
                <a:off x="8383603" y="2133369"/>
                <a:ext cx="2357454" cy="646331"/>
              </a:xfrm>
              <a:prstGeom prst="rect">
                <a:avLst/>
              </a:prstGeom>
              <a:noFill/>
            </p:spPr>
            <p:txBody>
              <a:bodyPr wrap="square" rtlCol="0">
                <a:spAutoFit/>
              </a:bodyPr>
              <a:lstStyle/>
              <a:p>
                <a:pPr algn="ctr"/>
                <a:r>
                  <a:rPr lang="zh-CN" altLang="en-US" dirty="0" smtClean="0">
                    <a:latin typeface="微软雅黑" panose="020B0503020204020204" pitchFamily="34" charset="-122"/>
                    <a:ea typeface="微软雅黑" panose="020B0503020204020204" pitchFamily="34" charset="-122"/>
                  </a:rPr>
                  <a:t>海量详单数据库</a:t>
                </a:r>
                <a:endParaRPr lang="en-US" altLang="zh-CN" dirty="0" smtClean="0">
                  <a:latin typeface="微软雅黑" panose="020B0503020204020204" pitchFamily="34" charset="-122"/>
                  <a:ea typeface="微软雅黑" panose="020B0503020204020204" pitchFamily="34" charset="-122"/>
                </a:endParaRPr>
              </a:p>
              <a:p>
                <a:pPr algn="ctr"/>
                <a:r>
                  <a:rPr lang="en-US" altLang="zh-CN" dirty="0" err="1" smtClean="0">
                    <a:latin typeface="微软雅黑" panose="020B0503020204020204" pitchFamily="34" charset="-122"/>
                    <a:ea typeface="微软雅黑" panose="020B0503020204020204" pitchFamily="34" charset="-122"/>
                  </a:rPr>
                  <a:t>Hadoop</a:t>
                </a:r>
                <a:endParaRPr lang="zh-CN" altLang="en-US" dirty="0">
                  <a:latin typeface="微软雅黑" panose="020B0503020204020204" pitchFamily="34" charset="-122"/>
                  <a:ea typeface="微软雅黑" panose="020B0503020204020204" pitchFamily="34" charset="-122"/>
                </a:endParaRPr>
              </a:p>
            </p:txBody>
          </p:sp>
          <p:sp>
            <p:nvSpPr>
              <p:cNvPr id="25" name="TextBox 24"/>
              <p:cNvSpPr txBox="1"/>
              <p:nvPr/>
            </p:nvSpPr>
            <p:spPr>
              <a:xfrm>
                <a:off x="1596994" y="2133369"/>
                <a:ext cx="2071702" cy="646331"/>
              </a:xfrm>
              <a:prstGeom prst="rect">
                <a:avLst/>
              </a:prstGeom>
              <a:noFill/>
            </p:spPr>
            <p:txBody>
              <a:bodyPr wrap="square" rtlCol="0">
                <a:spAutoFit/>
              </a:bodyPr>
              <a:lstStyle/>
              <a:p>
                <a:pPr algn="ctr"/>
                <a:r>
                  <a:rPr lang="zh-CN" altLang="en-US" dirty="0" smtClean="0">
                    <a:latin typeface="微软雅黑" panose="020B0503020204020204" pitchFamily="34" charset="-122"/>
                    <a:ea typeface="微软雅黑" panose="020B0503020204020204" pitchFamily="34" charset="-122"/>
                  </a:rPr>
                  <a:t>主数据仓库</a:t>
                </a:r>
                <a:endParaRPr lang="en-US" altLang="zh-CN" dirty="0" smtClean="0">
                  <a:latin typeface="微软雅黑" panose="020B0503020204020204" pitchFamily="34" charset="-122"/>
                  <a:ea typeface="微软雅黑" panose="020B0503020204020204" pitchFamily="34" charset="-122"/>
                </a:endParaRPr>
              </a:p>
              <a:p>
                <a:pPr algn="ctr"/>
                <a:r>
                  <a:rPr lang="en-US" altLang="zh-CN" dirty="0" smtClean="0">
                    <a:latin typeface="微软雅黑" panose="020B0503020204020204" pitchFamily="34" charset="-122"/>
                    <a:ea typeface="微软雅黑" panose="020B0503020204020204" pitchFamily="34" charset="-122"/>
                  </a:rPr>
                  <a:t>Oracle</a:t>
                </a:r>
                <a:endParaRPr lang="zh-CN" altLang="en-US" dirty="0">
                  <a:latin typeface="微软雅黑" panose="020B0503020204020204" pitchFamily="34" charset="-122"/>
                  <a:ea typeface="微软雅黑" panose="020B0503020204020204" pitchFamily="34" charset="-122"/>
                </a:endParaRPr>
              </a:p>
            </p:txBody>
          </p:sp>
        </p:grpSp>
        <p:grpSp>
          <p:nvGrpSpPr>
            <p:cNvPr id="30" name="组合 29"/>
            <p:cNvGrpSpPr/>
            <p:nvPr/>
          </p:nvGrpSpPr>
          <p:grpSpPr>
            <a:xfrm>
              <a:off x="2064531" y="5020512"/>
              <a:ext cx="2202593" cy="955398"/>
              <a:chOff x="1025096" y="5072074"/>
              <a:chExt cx="2643600" cy="1098274"/>
            </a:xfrm>
          </p:grpSpPr>
          <p:sp>
            <p:nvSpPr>
              <p:cNvPr id="22" name="矩形 21"/>
              <p:cNvSpPr/>
              <p:nvPr/>
            </p:nvSpPr>
            <p:spPr bwMode="auto">
              <a:xfrm>
                <a:off x="1025096" y="5072074"/>
                <a:ext cx="2643600" cy="1098274"/>
              </a:xfrm>
              <a:prstGeom prst="rect">
                <a:avLst/>
              </a:prstGeom>
              <a:solidFill>
                <a:srgbClr val="FFC000">
                  <a:alpha val="16000"/>
                </a:srgbClr>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85" name="TextBox 84"/>
              <p:cNvSpPr txBox="1"/>
              <p:nvPr/>
            </p:nvSpPr>
            <p:spPr>
              <a:xfrm>
                <a:off x="1204084" y="5339326"/>
                <a:ext cx="1035851" cy="369332"/>
              </a:xfrm>
              <a:prstGeom prst="rect">
                <a:avLst/>
              </a:prstGeom>
              <a:noFill/>
            </p:spPr>
            <p:txBody>
              <a:bodyPr wrap="square" rtlCol="0">
                <a:spAutoFit/>
              </a:bodyPr>
              <a:lstStyle/>
              <a:p>
                <a:pPr algn="ctr"/>
                <a:r>
                  <a:rPr lang="zh-CN" altLang="en-US" dirty="0" smtClean="0">
                    <a:latin typeface="微软雅黑" panose="020B0503020204020204" pitchFamily="34" charset="-122"/>
                    <a:ea typeface="微软雅黑" panose="020B0503020204020204" pitchFamily="34" charset="-122"/>
                  </a:rPr>
                  <a:t>主数</a:t>
                </a:r>
                <a:endParaRPr lang="en-US" altLang="zh-CN" dirty="0" smtClean="0">
                  <a:latin typeface="微软雅黑" panose="020B0503020204020204" pitchFamily="34" charset="-122"/>
                  <a:ea typeface="微软雅黑" panose="020B0503020204020204" pitchFamily="34" charset="-122"/>
                </a:endParaRPr>
              </a:p>
            </p:txBody>
          </p:sp>
          <p:sp>
            <p:nvSpPr>
              <p:cNvPr id="10" name="AutoShape 17"/>
              <p:cNvSpPr>
                <a:spLocks noChangeArrowheads="1"/>
              </p:cNvSpPr>
              <p:nvPr/>
            </p:nvSpPr>
            <p:spPr bwMode="auto">
              <a:xfrm>
                <a:off x="1204084" y="5214950"/>
                <a:ext cx="1071570" cy="493708"/>
              </a:xfrm>
              <a:prstGeom prst="can">
                <a:avLst>
                  <a:gd name="adj" fmla="val 30693"/>
                </a:avLst>
              </a:prstGeom>
              <a:solidFill>
                <a:schemeClr val="bg1">
                  <a:lumMod val="65000"/>
                </a:schemeClr>
              </a:solidFill>
              <a:ln w="9525">
                <a:solidFill>
                  <a:schemeClr val="bg1">
                    <a:lumMod val="50000"/>
                  </a:schemeClr>
                </a:solidFill>
                <a:round/>
              </a:ln>
              <a:effectLst>
                <a:outerShdw blurRad="50800" dist="50800" dir="5400000" algn="ctr" rotWithShape="0">
                  <a:schemeClr val="bg1">
                    <a:lumMod val="50000"/>
                  </a:schemeClr>
                </a:outerShdw>
              </a:effectLst>
            </p:spPr>
            <p:txBody>
              <a:bodyPr wrap="none" anchor="ctr"/>
              <a:lstStyle/>
              <a:p>
                <a:pPr algn="ctr"/>
                <a:r>
                  <a:rPr lang="zh-CN" altLang="en-US" dirty="0" smtClean="0">
                    <a:latin typeface="微软雅黑" panose="020B0503020204020204" pitchFamily="34" charset="-122"/>
                    <a:ea typeface="微软雅黑" panose="020B0503020204020204" pitchFamily="34" charset="-122"/>
                  </a:rPr>
                  <a:t>计费</a:t>
                </a:r>
                <a:endParaRPr lang="zh-CN" altLang="en-US" dirty="0">
                  <a:latin typeface="微软雅黑" panose="020B0503020204020204" pitchFamily="34" charset="-122"/>
                  <a:ea typeface="微软雅黑" panose="020B0503020204020204" pitchFamily="34" charset="-122"/>
                </a:endParaRPr>
              </a:p>
            </p:txBody>
          </p:sp>
          <p:sp>
            <p:nvSpPr>
              <p:cNvPr id="11" name="AutoShape 17"/>
              <p:cNvSpPr>
                <a:spLocks noChangeArrowheads="1"/>
              </p:cNvSpPr>
              <p:nvPr/>
            </p:nvSpPr>
            <p:spPr bwMode="auto">
              <a:xfrm>
                <a:off x="2418530" y="5214950"/>
                <a:ext cx="1071570" cy="493708"/>
              </a:xfrm>
              <a:prstGeom prst="can">
                <a:avLst>
                  <a:gd name="adj" fmla="val 30693"/>
                </a:avLst>
              </a:prstGeom>
              <a:solidFill>
                <a:schemeClr val="bg1">
                  <a:lumMod val="65000"/>
                </a:schemeClr>
              </a:solidFill>
              <a:ln w="9525">
                <a:solidFill>
                  <a:schemeClr val="bg1">
                    <a:lumMod val="50000"/>
                  </a:schemeClr>
                </a:solidFill>
                <a:round/>
              </a:ln>
              <a:effectLst>
                <a:outerShdw blurRad="50800" dist="50800" dir="5400000" algn="ctr" rotWithShape="0">
                  <a:schemeClr val="bg1">
                    <a:lumMod val="50000"/>
                  </a:schemeClr>
                </a:outerShdw>
              </a:effectLst>
            </p:spPr>
            <p:txBody>
              <a:bodyPr wrap="none" anchor="ctr"/>
              <a:lstStyle/>
              <a:p>
                <a:endParaRPr lang="zh-CN" altLang="en-US" dirty="0"/>
              </a:p>
            </p:txBody>
          </p:sp>
          <p:sp>
            <p:nvSpPr>
              <p:cNvPr id="26" name="TextBox 25"/>
              <p:cNvSpPr txBox="1"/>
              <p:nvPr/>
            </p:nvSpPr>
            <p:spPr>
              <a:xfrm>
                <a:off x="2454249" y="5339326"/>
                <a:ext cx="1035851" cy="369332"/>
              </a:xfrm>
              <a:prstGeom prst="rect">
                <a:avLst/>
              </a:prstGeom>
              <a:noFill/>
            </p:spPr>
            <p:txBody>
              <a:bodyPr wrap="square" rtlCol="0">
                <a:spAutoFit/>
              </a:bodyPr>
              <a:lstStyle/>
              <a:p>
                <a:pPr algn="ctr"/>
                <a:r>
                  <a:rPr lang="zh-CN" altLang="en-US" dirty="0" smtClean="0">
                    <a:latin typeface="微软雅黑" panose="020B0503020204020204" pitchFamily="34" charset="-122"/>
                    <a:ea typeface="微软雅黑" panose="020B0503020204020204" pitchFamily="34" charset="-122"/>
                  </a:rPr>
                  <a:t>营帐</a:t>
                </a:r>
                <a:endParaRPr lang="en-US" altLang="zh-CN" dirty="0" smtClean="0">
                  <a:latin typeface="微软雅黑" panose="020B0503020204020204" pitchFamily="34" charset="-122"/>
                  <a:ea typeface="微软雅黑" panose="020B0503020204020204" pitchFamily="34" charset="-122"/>
                </a:endParaRPr>
              </a:p>
            </p:txBody>
          </p:sp>
          <p:sp>
            <p:nvSpPr>
              <p:cNvPr id="27" name="TextBox 26"/>
              <p:cNvSpPr txBox="1"/>
              <p:nvPr/>
            </p:nvSpPr>
            <p:spPr>
              <a:xfrm>
                <a:off x="1757728" y="5801016"/>
                <a:ext cx="1035851" cy="369332"/>
              </a:xfrm>
              <a:prstGeom prst="rect">
                <a:avLst/>
              </a:prstGeom>
              <a:noFill/>
            </p:spPr>
            <p:txBody>
              <a:bodyPr wrap="square" rtlCol="0">
                <a:spAutoFit/>
              </a:bodyPr>
              <a:lstStyle/>
              <a:p>
                <a:pPr algn="ctr"/>
                <a:r>
                  <a:rPr lang="en-US" altLang="zh-CN" dirty="0" smtClean="0">
                    <a:latin typeface="微软雅黑" panose="020B0503020204020204" pitchFamily="34" charset="-122"/>
                    <a:ea typeface="微软雅黑" panose="020B0503020204020204" pitchFamily="34" charset="-122"/>
                  </a:rPr>
                  <a:t>B</a:t>
                </a:r>
                <a:r>
                  <a:rPr lang="zh-CN" altLang="en-US" dirty="0" smtClean="0">
                    <a:latin typeface="微软雅黑" panose="020B0503020204020204" pitchFamily="34" charset="-122"/>
                    <a:ea typeface="微软雅黑" panose="020B0503020204020204" pitchFamily="34" charset="-122"/>
                  </a:rPr>
                  <a:t>域</a:t>
                </a:r>
                <a:endParaRPr lang="en-US" altLang="zh-CN" dirty="0" smtClean="0">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4412263" y="5020510"/>
              <a:ext cx="2227640" cy="955397"/>
              <a:chOff x="4347159" y="5072074"/>
              <a:chExt cx="2643600" cy="1098274"/>
            </a:xfrm>
          </p:grpSpPr>
          <p:sp>
            <p:nvSpPr>
              <p:cNvPr id="23" name="矩形 22"/>
              <p:cNvSpPr/>
              <p:nvPr/>
            </p:nvSpPr>
            <p:spPr bwMode="auto">
              <a:xfrm>
                <a:off x="4347159" y="5072074"/>
                <a:ext cx="2643600" cy="1098274"/>
              </a:xfrm>
              <a:prstGeom prst="rect">
                <a:avLst/>
              </a:prstGeom>
              <a:solidFill>
                <a:srgbClr val="FFC000">
                  <a:alpha val="16000"/>
                </a:srgbClr>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3" name="AutoShape 17"/>
              <p:cNvSpPr>
                <a:spLocks noChangeArrowheads="1"/>
              </p:cNvSpPr>
              <p:nvPr/>
            </p:nvSpPr>
            <p:spPr bwMode="auto">
              <a:xfrm>
                <a:off x="4561670" y="5214950"/>
                <a:ext cx="1071570" cy="493708"/>
              </a:xfrm>
              <a:prstGeom prst="can">
                <a:avLst>
                  <a:gd name="adj" fmla="val 30693"/>
                </a:avLst>
              </a:prstGeom>
              <a:solidFill>
                <a:schemeClr val="bg1">
                  <a:lumMod val="65000"/>
                </a:schemeClr>
              </a:solidFill>
              <a:ln w="9525">
                <a:solidFill>
                  <a:schemeClr val="bg1">
                    <a:lumMod val="50000"/>
                  </a:schemeClr>
                </a:solidFill>
                <a:round/>
              </a:ln>
              <a:effectLst>
                <a:outerShdw blurRad="50800" dist="50800" dir="5400000" algn="ctr" rotWithShape="0">
                  <a:schemeClr val="bg1">
                    <a:lumMod val="50000"/>
                  </a:schemeClr>
                </a:outerShdw>
              </a:effectLst>
            </p:spPr>
            <p:txBody>
              <a:bodyPr wrap="none" anchor="ctr"/>
              <a:lstStyle/>
              <a:p>
                <a:pPr algn="ctr"/>
                <a:r>
                  <a:rPr lang="zh-CN" altLang="en-US" dirty="0" smtClean="0">
                    <a:latin typeface="微软雅黑" panose="020B0503020204020204" pitchFamily="34" charset="-122"/>
                    <a:ea typeface="微软雅黑" panose="020B0503020204020204" pitchFamily="34" charset="-122"/>
                  </a:rPr>
                  <a:t>信令采集</a:t>
                </a:r>
                <a:endParaRPr lang="zh-CN" altLang="en-US" dirty="0">
                  <a:latin typeface="微软雅黑" panose="020B0503020204020204" pitchFamily="34" charset="-122"/>
                  <a:ea typeface="微软雅黑" panose="020B0503020204020204" pitchFamily="34" charset="-122"/>
                </a:endParaRPr>
              </a:p>
            </p:txBody>
          </p:sp>
          <p:sp>
            <p:nvSpPr>
              <p:cNvPr id="14" name="AutoShape 17"/>
              <p:cNvSpPr>
                <a:spLocks noChangeArrowheads="1"/>
              </p:cNvSpPr>
              <p:nvPr/>
            </p:nvSpPr>
            <p:spPr bwMode="auto">
              <a:xfrm>
                <a:off x="5811835" y="5214950"/>
                <a:ext cx="1071570" cy="493708"/>
              </a:xfrm>
              <a:prstGeom prst="can">
                <a:avLst>
                  <a:gd name="adj" fmla="val 30693"/>
                </a:avLst>
              </a:prstGeom>
              <a:solidFill>
                <a:schemeClr val="bg1">
                  <a:lumMod val="65000"/>
                </a:schemeClr>
              </a:solidFill>
              <a:ln w="9525">
                <a:solidFill>
                  <a:schemeClr val="bg1">
                    <a:lumMod val="50000"/>
                  </a:schemeClr>
                </a:solidFill>
                <a:round/>
              </a:ln>
              <a:effectLst>
                <a:outerShdw blurRad="50800" dist="50800" dir="5400000" algn="ctr" rotWithShape="0">
                  <a:schemeClr val="bg1">
                    <a:lumMod val="50000"/>
                  </a:schemeClr>
                </a:outerShdw>
              </a:effectLst>
            </p:spPr>
            <p:txBody>
              <a:bodyPr wrap="none" anchor="ctr"/>
              <a:lstStyle/>
              <a:p>
                <a:pPr algn="ctr"/>
                <a:r>
                  <a:rPr lang="zh-CN" altLang="en-US" dirty="0" smtClean="0">
                    <a:latin typeface="微软雅黑" panose="020B0503020204020204" pitchFamily="34" charset="-122"/>
                    <a:ea typeface="微软雅黑" panose="020B0503020204020204" pitchFamily="34" charset="-122"/>
                  </a:rPr>
                  <a:t>网管</a:t>
                </a:r>
                <a:endParaRPr lang="zh-CN" altLang="en-US" dirty="0">
                  <a:latin typeface="微软雅黑" panose="020B0503020204020204" pitchFamily="34" charset="-122"/>
                  <a:ea typeface="微软雅黑" panose="020B0503020204020204" pitchFamily="34" charset="-122"/>
                </a:endParaRPr>
              </a:p>
            </p:txBody>
          </p:sp>
          <p:sp>
            <p:nvSpPr>
              <p:cNvPr id="28" name="TextBox 27"/>
              <p:cNvSpPr txBox="1"/>
              <p:nvPr/>
            </p:nvSpPr>
            <p:spPr>
              <a:xfrm>
                <a:off x="5115314" y="5801016"/>
                <a:ext cx="1035851" cy="369332"/>
              </a:xfrm>
              <a:prstGeom prst="rect">
                <a:avLst/>
              </a:prstGeom>
              <a:noFill/>
            </p:spPr>
            <p:txBody>
              <a:bodyPr wrap="square" rtlCol="0">
                <a:spAutoFit/>
              </a:bodyPr>
              <a:lstStyle/>
              <a:p>
                <a:pPr algn="ctr"/>
                <a:r>
                  <a:rPr lang="en-US" altLang="zh-CN" dirty="0" smtClean="0">
                    <a:latin typeface="微软雅黑" panose="020B0503020204020204" pitchFamily="34" charset="-122"/>
                    <a:ea typeface="微软雅黑" panose="020B0503020204020204" pitchFamily="34" charset="-122"/>
                  </a:rPr>
                  <a:t>O</a:t>
                </a:r>
                <a:r>
                  <a:rPr lang="zh-CN" altLang="en-US" dirty="0" smtClean="0">
                    <a:latin typeface="微软雅黑" panose="020B0503020204020204" pitchFamily="34" charset="-122"/>
                    <a:ea typeface="微软雅黑" panose="020B0503020204020204" pitchFamily="34" charset="-122"/>
                  </a:rPr>
                  <a:t>域</a:t>
                </a:r>
                <a:endParaRPr lang="en-US" altLang="zh-CN" dirty="0" smtClean="0">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6832536" y="5020510"/>
              <a:ext cx="2232832" cy="955398"/>
              <a:chOff x="8061935" y="5072074"/>
              <a:chExt cx="2643600" cy="1098274"/>
            </a:xfrm>
          </p:grpSpPr>
          <p:sp>
            <p:nvSpPr>
              <p:cNvPr id="24" name="矩形 23"/>
              <p:cNvSpPr/>
              <p:nvPr/>
            </p:nvSpPr>
            <p:spPr bwMode="auto">
              <a:xfrm>
                <a:off x="8061935" y="5072074"/>
                <a:ext cx="2643600" cy="1098274"/>
              </a:xfrm>
              <a:prstGeom prst="rect">
                <a:avLst/>
              </a:prstGeom>
              <a:solidFill>
                <a:srgbClr val="FFC000">
                  <a:alpha val="16000"/>
                </a:srgbClr>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6" name="AutoShape 17"/>
              <p:cNvSpPr>
                <a:spLocks noChangeArrowheads="1"/>
              </p:cNvSpPr>
              <p:nvPr/>
            </p:nvSpPr>
            <p:spPr bwMode="auto">
              <a:xfrm>
                <a:off x="8240727" y="5214950"/>
                <a:ext cx="1071570" cy="493708"/>
              </a:xfrm>
              <a:prstGeom prst="can">
                <a:avLst>
                  <a:gd name="adj" fmla="val 30693"/>
                </a:avLst>
              </a:prstGeom>
              <a:solidFill>
                <a:schemeClr val="bg1">
                  <a:lumMod val="65000"/>
                </a:schemeClr>
              </a:solidFill>
              <a:ln w="9525">
                <a:solidFill>
                  <a:schemeClr val="bg1">
                    <a:lumMod val="50000"/>
                  </a:schemeClr>
                </a:solidFill>
                <a:round/>
              </a:ln>
              <a:effectLst>
                <a:outerShdw blurRad="50800" dist="50800" dir="5400000" algn="ctr" rotWithShape="0">
                  <a:schemeClr val="bg1">
                    <a:lumMod val="50000"/>
                  </a:schemeClr>
                </a:outerShdw>
              </a:effectLst>
            </p:spPr>
            <p:txBody>
              <a:bodyPr wrap="none" anchor="ctr"/>
              <a:lstStyle/>
              <a:p>
                <a:pPr algn="ctr"/>
                <a:r>
                  <a:rPr lang="zh-CN" altLang="en-US" dirty="0" smtClean="0">
                    <a:latin typeface="微软雅黑" panose="020B0503020204020204" pitchFamily="34" charset="-122"/>
                    <a:ea typeface="微软雅黑" panose="020B0503020204020204" pitchFamily="34" charset="-122"/>
                  </a:rPr>
                  <a:t>人流轨迹</a:t>
                </a:r>
                <a:endParaRPr lang="zh-CN" altLang="en-US" dirty="0">
                  <a:latin typeface="微软雅黑" panose="020B0503020204020204" pitchFamily="34" charset="-122"/>
                  <a:ea typeface="微软雅黑" panose="020B0503020204020204" pitchFamily="34" charset="-122"/>
                </a:endParaRPr>
              </a:p>
            </p:txBody>
          </p:sp>
          <p:sp>
            <p:nvSpPr>
              <p:cNvPr id="17" name="AutoShape 17"/>
              <p:cNvSpPr>
                <a:spLocks noChangeArrowheads="1"/>
              </p:cNvSpPr>
              <p:nvPr/>
            </p:nvSpPr>
            <p:spPr bwMode="auto">
              <a:xfrm>
                <a:off x="9526611" y="5214950"/>
                <a:ext cx="1071570" cy="493708"/>
              </a:xfrm>
              <a:prstGeom prst="can">
                <a:avLst>
                  <a:gd name="adj" fmla="val 30693"/>
                </a:avLst>
              </a:prstGeom>
              <a:solidFill>
                <a:schemeClr val="bg1">
                  <a:lumMod val="65000"/>
                </a:schemeClr>
              </a:solidFill>
              <a:ln w="9525">
                <a:solidFill>
                  <a:schemeClr val="bg1">
                    <a:lumMod val="50000"/>
                  </a:schemeClr>
                </a:solidFill>
                <a:round/>
              </a:ln>
              <a:effectLst>
                <a:outerShdw blurRad="50800" dist="50800" dir="5400000" algn="ctr" rotWithShape="0">
                  <a:schemeClr val="bg1">
                    <a:lumMod val="50000"/>
                  </a:schemeClr>
                </a:outerShdw>
              </a:effectLst>
            </p:spPr>
            <p:txBody>
              <a:bodyPr wrap="none" anchor="ctr"/>
              <a:lstStyle/>
              <a:p>
                <a:pPr algn="ctr"/>
                <a:r>
                  <a:rPr lang="zh-CN" altLang="en-US" dirty="0" smtClean="0">
                    <a:latin typeface="微软雅黑" panose="020B0503020204020204" pitchFamily="34" charset="-122"/>
                    <a:ea typeface="微软雅黑" panose="020B0503020204020204" pitchFamily="34" charset="-122"/>
                  </a:rPr>
                  <a:t>行为信息</a:t>
                </a:r>
                <a:endParaRPr lang="zh-CN" altLang="en-US" dirty="0">
                  <a:latin typeface="微软雅黑" panose="020B0503020204020204" pitchFamily="34" charset="-122"/>
                  <a:ea typeface="微软雅黑" panose="020B0503020204020204" pitchFamily="34" charset="-122"/>
                </a:endParaRPr>
              </a:p>
            </p:txBody>
          </p:sp>
          <p:sp>
            <p:nvSpPr>
              <p:cNvPr id="29" name="TextBox 28"/>
              <p:cNvSpPr txBox="1"/>
              <p:nvPr/>
            </p:nvSpPr>
            <p:spPr>
              <a:xfrm>
                <a:off x="9008685" y="5801016"/>
                <a:ext cx="1035851" cy="369332"/>
              </a:xfrm>
              <a:prstGeom prst="rect">
                <a:avLst/>
              </a:prstGeom>
              <a:noFill/>
            </p:spPr>
            <p:txBody>
              <a:bodyPr wrap="square" rtlCol="0">
                <a:spAutoFit/>
              </a:bodyPr>
              <a:lstStyle/>
              <a:p>
                <a:pPr algn="ctr"/>
                <a:r>
                  <a:rPr lang="en-US" altLang="zh-CN" dirty="0" smtClean="0">
                    <a:latin typeface="微软雅黑" panose="020B0503020204020204" pitchFamily="34" charset="-122"/>
                    <a:ea typeface="微软雅黑" panose="020B0503020204020204" pitchFamily="34" charset="-122"/>
                  </a:rPr>
                  <a:t>M</a:t>
                </a:r>
                <a:r>
                  <a:rPr lang="zh-CN" altLang="en-US" dirty="0" smtClean="0">
                    <a:latin typeface="微软雅黑" panose="020B0503020204020204" pitchFamily="34" charset="-122"/>
                    <a:ea typeface="微软雅黑" panose="020B0503020204020204" pitchFamily="34" charset="-122"/>
                  </a:rPr>
                  <a:t>域</a:t>
                </a:r>
                <a:endParaRPr lang="en-US" altLang="zh-CN" dirty="0" smtClean="0">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9240464" y="5020512"/>
              <a:ext cx="2018517" cy="955398"/>
              <a:chOff x="1025096" y="5072074"/>
              <a:chExt cx="2643600" cy="1098274"/>
            </a:xfrm>
          </p:grpSpPr>
          <p:sp>
            <p:nvSpPr>
              <p:cNvPr id="37" name="矩形 36"/>
              <p:cNvSpPr/>
              <p:nvPr/>
            </p:nvSpPr>
            <p:spPr bwMode="auto">
              <a:xfrm>
                <a:off x="1025096" y="5072074"/>
                <a:ext cx="2643600" cy="1098274"/>
              </a:xfrm>
              <a:prstGeom prst="rect">
                <a:avLst/>
              </a:prstGeom>
              <a:solidFill>
                <a:srgbClr val="FFC000">
                  <a:alpha val="16000"/>
                </a:srgbClr>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8" name="TextBox 37"/>
              <p:cNvSpPr txBox="1"/>
              <p:nvPr/>
            </p:nvSpPr>
            <p:spPr>
              <a:xfrm>
                <a:off x="1204084" y="5339326"/>
                <a:ext cx="1035851" cy="369332"/>
              </a:xfrm>
              <a:prstGeom prst="rect">
                <a:avLst/>
              </a:prstGeom>
              <a:noFill/>
            </p:spPr>
            <p:txBody>
              <a:bodyPr wrap="square" rtlCol="0">
                <a:spAutoFit/>
              </a:bodyPr>
              <a:lstStyle/>
              <a:p>
                <a:pPr algn="ctr"/>
                <a:r>
                  <a:rPr lang="zh-CN" altLang="en-US" dirty="0" smtClean="0">
                    <a:latin typeface="微软雅黑" panose="020B0503020204020204" pitchFamily="34" charset="-122"/>
                    <a:ea typeface="微软雅黑" panose="020B0503020204020204" pitchFamily="34" charset="-122"/>
                  </a:rPr>
                  <a:t>主数</a:t>
                </a:r>
                <a:endParaRPr lang="en-US" altLang="zh-CN" dirty="0" smtClean="0">
                  <a:latin typeface="微软雅黑" panose="020B0503020204020204" pitchFamily="34" charset="-122"/>
                  <a:ea typeface="微软雅黑" panose="020B0503020204020204" pitchFamily="34" charset="-122"/>
                </a:endParaRPr>
              </a:p>
            </p:txBody>
          </p:sp>
          <p:sp>
            <p:nvSpPr>
              <p:cNvPr id="39" name="AutoShape 17"/>
              <p:cNvSpPr>
                <a:spLocks noChangeArrowheads="1"/>
              </p:cNvSpPr>
              <p:nvPr/>
            </p:nvSpPr>
            <p:spPr bwMode="auto">
              <a:xfrm>
                <a:off x="1204084" y="5214950"/>
                <a:ext cx="1071570" cy="493708"/>
              </a:xfrm>
              <a:prstGeom prst="can">
                <a:avLst>
                  <a:gd name="adj" fmla="val 30693"/>
                </a:avLst>
              </a:prstGeom>
              <a:solidFill>
                <a:schemeClr val="bg1">
                  <a:lumMod val="65000"/>
                </a:schemeClr>
              </a:solidFill>
              <a:ln w="9525">
                <a:solidFill>
                  <a:schemeClr val="bg1">
                    <a:lumMod val="50000"/>
                  </a:schemeClr>
                </a:solidFill>
                <a:round/>
              </a:ln>
              <a:effectLst>
                <a:outerShdw blurRad="50800" dist="50800" dir="5400000" algn="ctr" rotWithShape="0">
                  <a:schemeClr val="bg1">
                    <a:lumMod val="50000"/>
                  </a:schemeClr>
                </a:outerShdw>
              </a:effectLst>
            </p:spPr>
            <p:txBody>
              <a:bodyPr wrap="none" anchor="ctr"/>
              <a:lstStyle/>
              <a:p>
                <a:pPr algn="ctr"/>
                <a:r>
                  <a:rPr lang="zh-CN" altLang="en-US" dirty="0" smtClean="0">
                    <a:latin typeface="微软雅黑" panose="020B0503020204020204" pitchFamily="34" charset="-122"/>
                    <a:ea typeface="微软雅黑" panose="020B0503020204020204" pitchFamily="34" charset="-122"/>
                  </a:rPr>
                  <a:t>日志</a:t>
                </a:r>
                <a:endParaRPr lang="zh-CN" altLang="en-US" dirty="0">
                  <a:latin typeface="微软雅黑" panose="020B0503020204020204" pitchFamily="34" charset="-122"/>
                  <a:ea typeface="微软雅黑" panose="020B0503020204020204" pitchFamily="34" charset="-122"/>
                </a:endParaRPr>
              </a:p>
            </p:txBody>
          </p:sp>
          <p:sp>
            <p:nvSpPr>
              <p:cNvPr id="40" name="AutoShape 17"/>
              <p:cNvSpPr>
                <a:spLocks noChangeArrowheads="1"/>
              </p:cNvSpPr>
              <p:nvPr/>
            </p:nvSpPr>
            <p:spPr bwMode="auto">
              <a:xfrm>
                <a:off x="2418530" y="5214950"/>
                <a:ext cx="1071570" cy="493708"/>
              </a:xfrm>
              <a:prstGeom prst="can">
                <a:avLst>
                  <a:gd name="adj" fmla="val 30693"/>
                </a:avLst>
              </a:prstGeom>
              <a:solidFill>
                <a:schemeClr val="bg1">
                  <a:lumMod val="65000"/>
                </a:schemeClr>
              </a:solidFill>
              <a:ln w="9525">
                <a:solidFill>
                  <a:schemeClr val="bg1">
                    <a:lumMod val="50000"/>
                  </a:schemeClr>
                </a:solidFill>
                <a:round/>
              </a:ln>
              <a:effectLst>
                <a:outerShdw blurRad="50800" dist="50800" dir="5400000" algn="ctr" rotWithShape="0">
                  <a:schemeClr val="bg1">
                    <a:lumMod val="50000"/>
                  </a:schemeClr>
                </a:outerShdw>
              </a:effectLst>
            </p:spPr>
            <p:txBody>
              <a:bodyPr wrap="none" anchor="ctr"/>
              <a:lstStyle/>
              <a:p>
                <a:endParaRPr lang="zh-CN" altLang="en-US" dirty="0"/>
              </a:p>
            </p:txBody>
          </p:sp>
          <p:sp>
            <p:nvSpPr>
              <p:cNvPr id="41" name="TextBox 40"/>
              <p:cNvSpPr txBox="1"/>
              <p:nvPr/>
            </p:nvSpPr>
            <p:spPr>
              <a:xfrm>
                <a:off x="2454249" y="5339326"/>
                <a:ext cx="1035851" cy="369332"/>
              </a:xfrm>
              <a:prstGeom prst="rect">
                <a:avLst/>
              </a:prstGeom>
              <a:noFill/>
            </p:spPr>
            <p:txBody>
              <a:bodyPr wrap="square" rtlCol="0">
                <a:spAutoFit/>
              </a:bodyPr>
              <a:lstStyle/>
              <a:p>
                <a:pPr algn="ctr"/>
                <a:r>
                  <a:rPr lang="zh-CN" altLang="en-US" dirty="0" smtClean="0">
                    <a:latin typeface="微软雅黑" panose="020B0503020204020204" pitchFamily="34" charset="-122"/>
                    <a:ea typeface="微软雅黑" panose="020B0503020204020204" pitchFamily="34" charset="-122"/>
                  </a:rPr>
                  <a:t>流量</a:t>
                </a:r>
                <a:endParaRPr lang="en-US" altLang="zh-CN" dirty="0" smtClean="0">
                  <a:latin typeface="微软雅黑" panose="020B0503020204020204" pitchFamily="34" charset="-122"/>
                  <a:ea typeface="微软雅黑" panose="020B0503020204020204" pitchFamily="34" charset="-122"/>
                </a:endParaRPr>
              </a:p>
            </p:txBody>
          </p:sp>
          <p:sp>
            <p:nvSpPr>
              <p:cNvPr id="42" name="TextBox 41"/>
              <p:cNvSpPr txBox="1"/>
              <p:nvPr/>
            </p:nvSpPr>
            <p:spPr>
              <a:xfrm>
                <a:off x="1204084" y="5801016"/>
                <a:ext cx="2286016" cy="369332"/>
              </a:xfrm>
              <a:prstGeom prst="rect">
                <a:avLst/>
              </a:prstGeom>
              <a:noFill/>
            </p:spPr>
            <p:txBody>
              <a:bodyPr wrap="square" rtlCol="0">
                <a:spAutoFit/>
              </a:bodyPr>
              <a:lstStyle/>
              <a:p>
                <a:pPr algn="ctr"/>
                <a:r>
                  <a:rPr lang="zh-CN" altLang="en-US" dirty="0" smtClean="0">
                    <a:latin typeface="微软雅黑" panose="020B0503020204020204" pitchFamily="34" charset="-122"/>
                    <a:ea typeface="微软雅黑" panose="020B0503020204020204" pitchFamily="34" charset="-122"/>
                  </a:rPr>
                  <a:t>互联网数据</a:t>
                </a:r>
                <a:endParaRPr lang="en-US" altLang="zh-CN" dirty="0" smtClean="0">
                  <a:latin typeface="微软雅黑" panose="020B0503020204020204" pitchFamily="34" charset="-122"/>
                  <a:ea typeface="微软雅黑" panose="020B0503020204020204" pitchFamily="34" charset="-122"/>
                </a:endParaRPr>
              </a:p>
            </p:txBody>
          </p:sp>
        </p:grpSp>
        <p:sp>
          <p:nvSpPr>
            <p:cNvPr id="43" name="TextBox 42"/>
            <p:cNvSpPr txBox="1"/>
            <p:nvPr/>
          </p:nvSpPr>
          <p:spPr>
            <a:xfrm>
              <a:off x="2067871" y="4042294"/>
              <a:ext cx="3764966" cy="369332"/>
            </a:xfrm>
            <a:prstGeom prst="rect">
              <a:avLst/>
            </a:prstGeom>
            <a:noFill/>
          </p:spPr>
          <p:txBody>
            <a:bodyPr wrap="square" rtlCol="0">
              <a:spAutoFit/>
            </a:bodyPr>
            <a:lstStyle/>
            <a:p>
              <a:pPr algn="ctr"/>
              <a:r>
                <a:rPr lang="en-US" altLang="zh-CN" dirty="0" smtClean="0">
                  <a:latin typeface="微软雅黑" panose="020B0503020204020204" pitchFamily="34" charset="-122"/>
                  <a:ea typeface="微软雅黑" panose="020B0503020204020204" pitchFamily="34" charset="-122"/>
                </a:rPr>
                <a:t>ETL</a:t>
              </a:r>
              <a:r>
                <a:rPr lang="zh-CN" altLang="en-US" dirty="0" smtClean="0">
                  <a:latin typeface="微软雅黑" panose="020B0503020204020204" pitchFamily="34" charset="-122"/>
                  <a:ea typeface="微软雅黑" panose="020B0503020204020204" pitchFamily="34" charset="-122"/>
                </a:rPr>
                <a:t>数据采集集群</a:t>
              </a:r>
              <a:endParaRPr lang="zh-CN" altLang="en-US" dirty="0">
                <a:latin typeface="微软雅黑" panose="020B0503020204020204" pitchFamily="34" charset="-122"/>
                <a:ea typeface="微软雅黑" panose="020B0503020204020204" pitchFamily="34" charset="-122"/>
              </a:endParaRPr>
            </a:p>
          </p:txBody>
        </p:sp>
        <p:sp>
          <p:nvSpPr>
            <p:cNvPr id="44" name="TextBox 43"/>
            <p:cNvSpPr txBox="1"/>
            <p:nvPr/>
          </p:nvSpPr>
          <p:spPr>
            <a:xfrm>
              <a:off x="7888614" y="4042294"/>
              <a:ext cx="2493948" cy="369332"/>
            </a:xfrm>
            <a:prstGeom prst="rect">
              <a:avLst/>
            </a:prstGeom>
            <a:noFill/>
          </p:spPr>
          <p:txBody>
            <a:bodyPr wrap="square" rtlCol="0">
              <a:spAutoFit/>
            </a:bodyPr>
            <a:lstStyle/>
            <a:p>
              <a:pPr algn="ctr"/>
              <a:r>
                <a:rPr lang="en-US" altLang="zh-CN" dirty="0" smtClean="0">
                  <a:latin typeface="微软雅黑" panose="020B0503020204020204" pitchFamily="34" charset="-122"/>
                  <a:ea typeface="微软雅黑" panose="020B0503020204020204" pitchFamily="34" charset="-122"/>
                </a:rPr>
                <a:t>Flume Agent </a:t>
              </a:r>
              <a:endParaRPr lang="zh-CN" altLang="en-US" dirty="0">
                <a:latin typeface="微软雅黑" panose="020B0503020204020204" pitchFamily="34" charset="-122"/>
                <a:ea typeface="微软雅黑" panose="020B0503020204020204" pitchFamily="34" charset="-122"/>
              </a:endParaRPr>
            </a:p>
          </p:txBody>
        </p:sp>
        <p:sp>
          <p:nvSpPr>
            <p:cNvPr id="49" name="右箭头 48"/>
            <p:cNvSpPr/>
            <p:nvPr/>
          </p:nvSpPr>
          <p:spPr bwMode="auto">
            <a:xfrm>
              <a:off x="2811439" y="2701694"/>
              <a:ext cx="1306882" cy="1013058"/>
            </a:xfrm>
            <a:prstGeom prst="rightArrow">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0" name="右箭头 49"/>
            <p:cNvSpPr/>
            <p:nvPr/>
          </p:nvSpPr>
          <p:spPr bwMode="auto">
            <a:xfrm rot="16200000">
              <a:off x="1739278" y="3030287"/>
              <a:ext cx="1058951" cy="401765"/>
            </a:xfrm>
            <a:prstGeom prst="rightArrow">
              <a:avLst/>
            </a:prstGeom>
            <a:solidFill>
              <a:schemeClr val="bg1">
                <a:lumMod val="50000"/>
                <a:alpha val="65000"/>
              </a:schemeClr>
            </a:solid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51" name="右箭头 50"/>
            <p:cNvSpPr/>
            <p:nvPr/>
          </p:nvSpPr>
          <p:spPr bwMode="auto">
            <a:xfrm rot="16200000">
              <a:off x="5102479" y="3030287"/>
              <a:ext cx="1058951" cy="401765"/>
            </a:xfrm>
            <a:prstGeom prst="rightArrow">
              <a:avLst/>
            </a:prstGeom>
            <a:solidFill>
              <a:schemeClr val="bg1">
                <a:lumMod val="50000"/>
                <a:alpha val="65000"/>
              </a:schemeClr>
            </a:solid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52" name="右箭头 51"/>
            <p:cNvSpPr/>
            <p:nvPr/>
          </p:nvSpPr>
          <p:spPr bwMode="auto">
            <a:xfrm rot="16200000">
              <a:off x="8445219" y="2984394"/>
              <a:ext cx="1058951" cy="401765"/>
            </a:xfrm>
            <a:prstGeom prst="rightArrow">
              <a:avLst/>
            </a:prstGeom>
            <a:solidFill>
              <a:schemeClr val="bg1">
                <a:lumMod val="50000"/>
                <a:alpha val="65000"/>
              </a:schemeClr>
            </a:solid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53" name="右箭头 52"/>
            <p:cNvSpPr/>
            <p:nvPr/>
          </p:nvSpPr>
          <p:spPr bwMode="auto">
            <a:xfrm rot="16200000">
              <a:off x="10016011" y="4531220"/>
              <a:ext cx="576816" cy="401765"/>
            </a:xfrm>
            <a:prstGeom prst="rightArrow">
              <a:avLst/>
            </a:prstGeom>
            <a:solidFill>
              <a:schemeClr val="bg1">
                <a:lumMod val="50000"/>
                <a:alpha val="65000"/>
              </a:schemeClr>
            </a:solid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54" name="右箭头 53"/>
            <p:cNvSpPr/>
            <p:nvPr/>
          </p:nvSpPr>
          <p:spPr bwMode="auto">
            <a:xfrm rot="16200000">
              <a:off x="5226071" y="4531221"/>
              <a:ext cx="576816" cy="401765"/>
            </a:xfrm>
            <a:prstGeom prst="rightArrow">
              <a:avLst/>
            </a:prstGeom>
            <a:solidFill>
              <a:schemeClr val="bg1">
                <a:lumMod val="50000"/>
                <a:alpha val="65000"/>
              </a:schemeClr>
            </a:solid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55" name="右箭头 54"/>
            <p:cNvSpPr/>
            <p:nvPr/>
          </p:nvSpPr>
          <p:spPr bwMode="auto">
            <a:xfrm rot="16200000">
              <a:off x="7607461" y="4531222"/>
              <a:ext cx="576816" cy="401765"/>
            </a:xfrm>
            <a:prstGeom prst="rightArrow">
              <a:avLst/>
            </a:prstGeom>
            <a:solidFill>
              <a:schemeClr val="bg1">
                <a:lumMod val="50000"/>
                <a:alpha val="65000"/>
              </a:schemeClr>
            </a:solid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56" name="右箭头 55"/>
            <p:cNvSpPr/>
            <p:nvPr/>
          </p:nvSpPr>
          <p:spPr bwMode="auto">
            <a:xfrm rot="16200000">
              <a:off x="2888620" y="4531222"/>
              <a:ext cx="576816" cy="401765"/>
            </a:xfrm>
            <a:prstGeom prst="rightArrow">
              <a:avLst/>
            </a:prstGeom>
            <a:solidFill>
              <a:schemeClr val="bg1">
                <a:lumMod val="50000"/>
                <a:alpha val="65000"/>
              </a:schemeClr>
            </a:solid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57" name="圆角矩形 56"/>
            <p:cNvSpPr/>
            <p:nvPr/>
          </p:nvSpPr>
          <p:spPr>
            <a:xfrm>
              <a:off x="2517758" y="2855055"/>
              <a:ext cx="1894505" cy="859697"/>
            </a:xfrm>
            <a:prstGeom prst="roundRect">
              <a:avLst/>
            </a:prstGeom>
            <a:solidFill>
              <a:schemeClr val="bg1"/>
            </a:solidFill>
            <a:ln>
              <a:solidFill>
                <a:schemeClr val="bg1">
                  <a:lumMod val="8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zh-CN" altLang="en-US" sz="1600" dirty="0" smtClean="0">
                  <a:solidFill>
                    <a:schemeClr val="tx1"/>
                  </a:solidFill>
                  <a:latin typeface="微软雅黑" panose="020B0503020204020204" pitchFamily="34" charset="-122"/>
                  <a:ea typeface="微软雅黑" panose="020B0503020204020204" pitchFamily="34" charset="-122"/>
                </a:rPr>
                <a:t>高度汇总数据，报表，标签，指标，用户基础数据等。</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58" name="圆角矩形 57"/>
            <p:cNvSpPr/>
            <p:nvPr/>
          </p:nvSpPr>
          <p:spPr>
            <a:xfrm>
              <a:off x="5800481" y="2855055"/>
              <a:ext cx="1894505" cy="859697"/>
            </a:xfrm>
            <a:prstGeom prst="roundRect">
              <a:avLst/>
            </a:prstGeom>
            <a:solidFill>
              <a:schemeClr val="bg1"/>
            </a:solidFill>
            <a:ln>
              <a:solidFill>
                <a:schemeClr val="bg1">
                  <a:lumMod val="8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zh-CN" altLang="en-US" sz="1600" dirty="0" smtClean="0">
                  <a:solidFill>
                    <a:schemeClr val="tx1"/>
                  </a:solidFill>
                  <a:latin typeface="微软雅黑" panose="020B0503020204020204" pitchFamily="34" charset="-122"/>
                  <a:ea typeface="微软雅黑" panose="020B0503020204020204" pitchFamily="34" charset="-122"/>
                </a:rPr>
                <a:t>明细数据，轻度汇总数据等。</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59" name="圆角矩形 58"/>
            <p:cNvSpPr/>
            <p:nvPr/>
          </p:nvSpPr>
          <p:spPr>
            <a:xfrm>
              <a:off x="9220800" y="2855055"/>
              <a:ext cx="1894505" cy="859697"/>
            </a:xfrm>
            <a:prstGeom prst="roundRect">
              <a:avLst/>
            </a:prstGeom>
            <a:solidFill>
              <a:schemeClr val="bg1"/>
            </a:solidFill>
            <a:ln>
              <a:solidFill>
                <a:schemeClr val="bg1">
                  <a:lumMod val="8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zh-CN" altLang="en-US" sz="1600" dirty="0" smtClean="0">
                  <a:solidFill>
                    <a:schemeClr val="tx1"/>
                  </a:solidFill>
                  <a:latin typeface="微软雅黑" panose="020B0503020204020204" pitchFamily="34" charset="-122"/>
                  <a:ea typeface="微软雅黑" panose="020B0503020204020204" pitchFamily="34" charset="-122"/>
                </a:rPr>
                <a:t>网页内容数据，海量日志文件，详单等。</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62" name="矩形 61"/>
            <p:cNvSpPr/>
            <p:nvPr/>
          </p:nvSpPr>
          <p:spPr bwMode="auto">
            <a:xfrm>
              <a:off x="739737" y="2055363"/>
              <a:ext cx="1214446" cy="1230761"/>
            </a:xfrm>
            <a:prstGeom prst="rect">
              <a:avLst/>
            </a:prstGeom>
            <a:solidFill>
              <a:schemeClr val="bg1">
                <a:lumMod val="75000"/>
              </a:schemeClr>
            </a:solidFill>
            <a:ln>
              <a:noFill/>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
                  <a:srgbClr val="CC9900"/>
                </a:buClr>
                <a:buSzTx/>
              </a:pPr>
              <a:r>
                <a:rPr kumimoji="0" lang="en-US"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Zoo</a:t>
              </a:r>
              <a:endParaRPr kumimoji="0" lang="en-US"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p>
              <a:pPr algn="ctr">
                <a:buClr>
                  <a:srgbClr val="CC9900"/>
                </a:buClr>
              </a:pPr>
              <a:r>
                <a:rPr kumimoji="0" lang="en-US"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Keeper</a:t>
              </a:r>
              <a:endParaRPr kumimoji="0" lang="en-US"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p>
              <a:pPr algn="ctr">
                <a:buClr>
                  <a:srgbClr val="CC9900"/>
                </a:buClr>
              </a:pPr>
              <a:r>
                <a:rPr lang="zh-CN" altLang="en-US" dirty="0" smtClean="0">
                  <a:latin typeface="微软雅黑" panose="020B0503020204020204" pitchFamily="34" charset="-122"/>
                  <a:ea typeface="微软雅黑" panose="020B0503020204020204" pitchFamily="34" charset="-122"/>
                </a:rPr>
                <a:t>分布式协调服务</a:t>
              </a:r>
              <a:endParaRPr lang="en-US" altLang="zh-CN" dirty="0" smtClean="0">
                <a:latin typeface="微软雅黑" panose="020B0503020204020204" pitchFamily="34" charset="-122"/>
                <a:ea typeface="微软雅黑" panose="020B0503020204020204" pitchFamily="34" charset="-122"/>
              </a:endParaRPr>
            </a:p>
            <a:p>
              <a:pPr marL="0" marR="0" indent="0" algn="ctr" defTabSz="914400" rtl="0" eaLnBrk="1" fontAlgn="base" latinLnBrk="0" hangingPunct="1">
                <a:lnSpc>
                  <a:spcPct val="100000"/>
                </a:lnSpc>
                <a:spcBef>
                  <a:spcPct val="0"/>
                </a:spcBef>
                <a:spcAft>
                  <a:spcPct val="0"/>
                </a:spcAft>
                <a:buClr>
                  <a:srgbClr val="CC9900"/>
                </a:buClr>
                <a:buSzTx/>
              </a:pPr>
              <a:endParaRPr kumimoji="0"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65" name="矩形 64"/>
            <p:cNvSpPr/>
            <p:nvPr/>
          </p:nvSpPr>
          <p:spPr bwMode="auto">
            <a:xfrm>
              <a:off x="739737" y="4443696"/>
              <a:ext cx="1214446" cy="904622"/>
            </a:xfrm>
            <a:prstGeom prst="rect">
              <a:avLst/>
            </a:prstGeom>
            <a:solidFill>
              <a:schemeClr val="bg1">
                <a:lumMod val="75000"/>
              </a:schemeClr>
            </a:solidFill>
            <a:ln>
              <a:noFill/>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
                  <a:srgbClr val="CC9900"/>
                </a:buClr>
                <a:buSzTx/>
              </a:pPr>
              <a:r>
                <a:rPr kumimoji="0" lang="en-US"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Yarn</a:t>
              </a:r>
              <a:endParaRPr kumimoji="0" lang="en-US"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p>
              <a:pPr marL="0" marR="0" indent="0" algn="ctr" defTabSz="914400" rtl="0" eaLnBrk="1" fontAlgn="base" latinLnBrk="0" hangingPunct="1">
                <a:lnSpc>
                  <a:spcPct val="100000"/>
                </a:lnSpc>
                <a:spcBef>
                  <a:spcPct val="0"/>
                </a:spcBef>
                <a:spcAft>
                  <a:spcPct val="0"/>
                </a:spcAft>
                <a:buClr>
                  <a:srgbClr val="CC9900"/>
                </a:buClr>
                <a:buSzTx/>
              </a:pPr>
              <a:r>
                <a:rPr lang="zh-CN" altLang="en-US" dirty="0" smtClean="0">
                  <a:latin typeface="微软雅黑" panose="020B0503020204020204" pitchFamily="34" charset="-122"/>
                  <a:ea typeface="微软雅黑" panose="020B0503020204020204" pitchFamily="34" charset="-122"/>
                </a:rPr>
                <a:t>资源管理系统</a:t>
              </a:r>
              <a:endParaRPr kumimoji="0"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66" name="矩形 65"/>
            <p:cNvSpPr/>
            <p:nvPr/>
          </p:nvSpPr>
          <p:spPr bwMode="auto">
            <a:xfrm>
              <a:off x="739737" y="3536157"/>
              <a:ext cx="1214446" cy="642942"/>
            </a:xfrm>
            <a:prstGeom prst="rect">
              <a:avLst/>
            </a:prstGeom>
            <a:solidFill>
              <a:schemeClr val="bg1">
                <a:lumMod val="75000"/>
              </a:schemeClr>
            </a:solidFill>
            <a:ln>
              <a:noFill/>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
                  <a:srgbClr val="CC9900"/>
                </a:buClr>
                <a:buSzTx/>
              </a:pPr>
              <a:r>
                <a:rPr kumimoji="0" lang="en-US"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Kafka</a:t>
              </a:r>
              <a:endParaRPr kumimoji="0" lang="en-US"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p>
              <a:pPr marL="0" marR="0" indent="0" algn="ctr" defTabSz="914400" rtl="0" eaLnBrk="1" fontAlgn="base" latinLnBrk="0" hangingPunct="1">
                <a:lnSpc>
                  <a:spcPct val="100000"/>
                </a:lnSpc>
                <a:spcBef>
                  <a:spcPct val="0"/>
                </a:spcBef>
                <a:spcAft>
                  <a:spcPct val="0"/>
                </a:spcAft>
                <a:buClr>
                  <a:srgbClr val="CC9900"/>
                </a:buClr>
                <a:buSzTx/>
              </a:pPr>
              <a:r>
                <a:rPr lang="zh-CN" altLang="en-US" dirty="0" smtClean="0">
                  <a:latin typeface="微软雅黑" panose="020B0503020204020204" pitchFamily="34" charset="-122"/>
                  <a:ea typeface="微软雅黑" panose="020B0503020204020204" pitchFamily="34" charset="-122"/>
                </a:rPr>
                <a:t>消息队列</a:t>
              </a:r>
              <a:endParaRPr kumimoji="0"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grpSp>
    </p:spTree>
  </p:cSld>
  <p:clrMapOvr>
    <a:masterClrMapping/>
  </p:clrMapOvr>
  <p:transition advClick="0" advTm="8000">
    <p:fade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19" name="矩形 18"/>
          <p:cNvSpPr/>
          <p:nvPr/>
        </p:nvSpPr>
        <p:spPr bwMode="auto">
          <a:xfrm>
            <a:off x="-6203" y="409575"/>
            <a:ext cx="12194986" cy="733757"/>
          </a:xfrm>
          <a:prstGeom prst="rect">
            <a:avLst/>
          </a:prstGeom>
          <a:gradFill flip="none" rotWithShape="1">
            <a:gsLst>
              <a:gs pos="4000">
                <a:schemeClr val="bg1">
                  <a:alpha val="31000"/>
                </a:schemeClr>
              </a:gs>
              <a:gs pos="50000">
                <a:schemeClr val="bg1">
                  <a:shade val="67500"/>
                  <a:satMod val="115000"/>
                </a:schemeClr>
              </a:gs>
              <a:gs pos="100000">
                <a:schemeClr val="bg1">
                  <a:shade val="100000"/>
                  <a:satMod val="115000"/>
                </a:schemeClr>
              </a:gs>
            </a:gsLst>
            <a:path path="circle">
              <a:fillToRect l="100000" t="100000"/>
            </a:path>
            <a:tileRect r="-100000" b="-100000"/>
          </a:gradFill>
          <a:ln>
            <a:noFill/>
          </a:ln>
          <a:effectLst/>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16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53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25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1997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69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buClr>
                <a:srgbClr val="CC9900"/>
              </a:buClr>
              <a:buFont typeface="Wingdings" panose="05000000000000000000" pitchFamily="2" charset="2"/>
              <a:buChar char="n"/>
              <a:defRPr/>
            </a:pPr>
            <a:endParaRPr lang="zh-CN" altLang="en-US" dirty="0" smtClean="0">
              <a:solidFill>
                <a:srgbClr val="000000"/>
              </a:solidFill>
              <a:latin typeface="Arial" panose="020B0604020202020204" pitchFamily="34" charset="0"/>
            </a:endParaRPr>
          </a:p>
        </p:txBody>
      </p:sp>
      <p:sp>
        <p:nvSpPr>
          <p:cNvPr id="20" name="Title 3"/>
          <p:cNvSpPr txBox="1"/>
          <p:nvPr/>
        </p:nvSpPr>
        <p:spPr>
          <a:xfrm>
            <a:off x="520700" y="409575"/>
            <a:ext cx="11363365" cy="733408"/>
          </a:xfrm>
          <a:prstGeom prst="rect">
            <a:avLst/>
          </a:prstGeom>
        </p:spPr>
        <p:txBody>
          <a:bodyPr/>
          <a:lstStyle/>
          <a:p>
            <a:pPr eaLnBrk="0" hangingPunct="0">
              <a:defRPr/>
            </a:pPr>
            <a:r>
              <a:rPr lang="zh-CN" altLang="en-US" sz="3600" dirty="0" smtClean="0">
                <a:solidFill>
                  <a:srgbClr val="C00000"/>
                </a:solidFill>
                <a:latin typeface="微软雅黑" panose="020B0503020204020204" pitchFamily="34" charset="-122"/>
                <a:ea typeface="微软雅黑" panose="020B0503020204020204" pitchFamily="34" charset="-122"/>
              </a:rPr>
              <a:t>数据处理方案</a:t>
            </a:r>
            <a:br>
              <a:rPr lang="en-US" altLang="zh-CN" sz="3600" dirty="0" smtClean="0">
                <a:solidFill>
                  <a:schemeClr val="tx2">
                    <a:lumMod val="75000"/>
                  </a:schemeClr>
                </a:solidFill>
                <a:latin typeface="微软雅黑" panose="020B0503020204020204" pitchFamily="34" charset="-122"/>
                <a:ea typeface="微软雅黑" panose="020B0503020204020204" pitchFamily="34" charset="-122"/>
              </a:rPr>
            </a:br>
            <a:endParaRPr lang="zh-CN" altLang="en-US" sz="3600" b="1" kern="0" dirty="0">
              <a:solidFill>
                <a:srgbClr val="C00000"/>
              </a:solidFill>
              <a:latin typeface="微软雅黑" panose="020B0503020204020204" pitchFamily="34" charset="-122"/>
              <a:ea typeface="微软雅黑" panose="020B0503020204020204" pitchFamily="34" charset="-122"/>
              <a:cs typeface="+mj-cs"/>
            </a:endParaRPr>
          </a:p>
        </p:txBody>
      </p:sp>
      <p:grpSp>
        <p:nvGrpSpPr>
          <p:cNvPr id="15" name="组合 14"/>
          <p:cNvGrpSpPr/>
          <p:nvPr/>
        </p:nvGrpSpPr>
        <p:grpSpPr>
          <a:xfrm>
            <a:off x="311109" y="1300584"/>
            <a:ext cx="5357850" cy="1917981"/>
            <a:chOff x="311109" y="1857364"/>
            <a:chExt cx="5402558" cy="2132295"/>
          </a:xfrm>
        </p:grpSpPr>
        <p:sp>
          <p:nvSpPr>
            <p:cNvPr id="60" name="AutoShape 17"/>
            <p:cNvSpPr>
              <a:spLocks noChangeArrowheads="1"/>
            </p:cNvSpPr>
            <p:nvPr/>
          </p:nvSpPr>
          <p:spPr bwMode="auto">
            <a:xfrm>
              <a:off x="3856279" y="1857364"/>
              <a:ext cx="1857388" cy="555399"/>
            </a:xfrm>
            <a:prstGeom prst="can">
              <a:avLst>
                <a:gd name="adj" fmla="val 30693"/>
              </a:avLst>
            </a:prstGeom>
            <a:solidFill>
              <a:schemeClr val="bg1">
                <a:lumMod val="75000"/>
              </a:schemeClr>
            </a:solidFill>
            <a:ln w="9525">
              <a:solidFill>
                <a:schemeClr val="bg1">
                  <a:lumMod val="50000"/>
                </a:schemeClr>
              </a:solidFill>
              <a:round/>
            </a:ln>
            <a:effectLst>
              <a:outerShdw blurRad="50800" dist="50800" dir="5400000" algn="ctr" rotWithShape="0">
                <a:schemeClr val="bg1">
                  <a:lumMod val="50000"/>
                </a:schemeClr>
              </a:outerShdw>
            </a:effectLst>
          </p:spPr>
          <p:txBody>
            <a:bodyPr wrap="none" anchor="ctr"/>
            <a:lstStyle/>
            <a:p>
              <a:pPr algn="ctr"/>
              <a:r>
                <a:rPr lang="zh-CN" altLang="en-US" dirty="0" smtClean="0">
                  <a:latin typeface="微软雅黑" panose="020B0503020204020204" pitchFamily="34" charset="-122"/>
                  <a:ea typeface="微软雅黑" panose="020B0503020204020204" pitchFamily="34" charset="-122"/>
                </a:rPr>
                <a:t>数据仓库</a:t>
              </a:r>
              <a:endParaRPr lang="zh-CN" altLang="en-US" dirty="0">
                <a:latin typeface="微软雅黑" panose="020B0503020204020204" pitchFamily="34" charset="-122"/>
                <a:ea typeface="微软雅黑" panose="020B0503020204020204" pitchFamily="34" charset="-122"/>
              </a:endParaRPr>
            </a:p>
          </p:txBody>
        </p:sp>
        <p:sp>
          <p:nvSpPr>
            <p:cNvPr id="63" name="AutoShape 17"/>
            <p:cNvSpPr>
              <a:spLocks noChangeArrowheads="1"/>
            </p:cNvSpPr>
            <p:nvPr/>
          </p:nvSpPr>
          <p:spPr bwMode="auto">
            <a:xfrm>
              <a:off x="3856279" y="3302229"/>
              <a:ext cx="1857388" cy="555399"/>
            </a:xfrm>
            <a:prstGeom prst="can">
              <a:avLst>
                <a:gd name="adj" fmla="val 30693"/>
              </a:avLst>
            </a:prstGeom>
            <a:solidFill>
              <a:schemeClr val="bg1">
                <a:lumMod val="75000"/>
              </a:schemeClr>
            </a:solidFill>
            <a:ln w="9525">
              <a:solidFill>
                <a:schemeClr val="bg1">
                  <a:lumMod val="50000"/>
                </a:schemeClr>
              </a:solidFill>
              <a:round/>
            </a:ln>
            <a:effectLst>
              <a:outerShdw blurRad="50800" dist="50800" dir="5400000" algn="ctr" rotWithShape="0">
                <a:schemeClr val="bg1">
                  <a:lumMod val="50000"/>
                </a:schemeClr>
              </a:outerShdw>
            </a:effectLst>
          </p:spPr>
          <p:txBody>
            <a:bodyPr wrap="none" anchor="ctr"/>
            <a:lstStyle/>
            <a:p>
              <a:pPr algn="ctr"/>
              <a:r>
                <a:rPr lang="zh-CN" altLang="en-US" dirty="0" smtClean="0">
                  <a:latin typeface="微软雅黑" panose="020B0503020204020204" pitchFamily="34" charset="-122"/>
                  <a:ea typeface="微软雅黑" panose="020B0503020204020204" pitchFamily="34" charset="-122"/>
                </a:rPr>
                <a:t>临时数据库</a:t>
              </a:r>
              <a:endParaRPr lang="zh-CN" altLang="en-US" dirty="0">
                <a:latin typeface="微软雅黑" panose="020B0503020204020204" pitchFamily="34" charset="-122"/>
                <a:ea typeface="微软雅黑" panose="020B0503020204020204" pitchFamily="34" charset="-122"/>
              </a:endParaRPr>
            </a:p>
          </p:txBody>
        </p:sp>
        <p:sp>
          <p:nvSpPr>
            <p:cNvPr id="6" name="AutoShape 17"/>
            <p:cNvSpPr>
              <a:spLocks noChangeArrowheads="1"/>
            </p:cNvSpPr>
            <p:nvPr/>
          </p:nvSpPr>
          <p:spPr bwMode="auto">
            <a:xfrm>
              <a:off x="311109" y="2070465"/>
              <a:ext cx="1857388" cy="555399"/>
            </a:xfrm>
            <a:prstGeom prst="can">
              <a:avLst>
                <a:gd name="adj" fmla="val 30693"/>
              </a:avLst>
            </a:prstGeom>
            <a:solidFill>
              <a:schemeClr val="bg1">
                <a:lumMod val="75000"/>
              </a:schemeClr>
            </a:solidFill>
            <a:ln w="9525">
              <a:solidFill>
                <a:schemeClr val="bg1">
                  <a:lumMod val="50000"/>
                </a:schemeClr>
              </a:solidFill>
              <a:round/>
            </a:ln>
            <a:effectLst>
              <a:outerShdw blurRad="50800" dist="50800" dir="5400000" algn="ctr" rotWithShape="0">
                <a:schemeClr val="bg1">
                  <a:lumMod val="50000"/>
                </a:schemeClr>
              </a:outerShdw>
            </a:effectLst>
          </p:spPr>
          <p:txBody>
            <a:bodyPr wrap="none" anchor="ctr"/>
            <a:lstStyle/>
            <a:p>
              <a:pPr algn="ctr"/>
              <a:r>
                <a:rPr lang="zh-CN" altLang="en-US" dirty="0" smtClean="0">
                  <a:latin typeface="微软雅黑" panose="020B0503020204020204" pitchFamily="34" charset="-122"/>
                  <a:ea typeface="微软雅黑" panose="020B0503020204020204" pitchFamily="34" charset="-122"/>
                </a:rPr>
                <a:t>业务数据库</a:t>
              </a:r>
              <a:endParaRPr lang="zh-CN" altLang="en-US" dirty="0">
                <a:latin typeface="微软雅黑" panose="020B0503020204020204" pitchFamily="34" charset="-122"/>
                <a:ea typeface="微软雅黑" panose="020B0503020204020204" pitchFamily="34" charset="-122"/>
              </a:endParaRPr>
            </a:p>
          </p:txBody>
        </p:sp>
        <p:sp>
          <p:nvSpPr>
            <p:cNvPr id="7" name="流程图: 多文档 6"/>
            <p:cNvSpPr/>
            <p:nvPr/>
          </p:nvSpPr>
          <p:spPr bwMode="auto">
            <a:xfrm>
              <a:off x="311109" y="3132403"/>
              <a:ext cx="1647797" cy="857256"/>
            </a:xfrm>
            <a:prstGeom prst="flowChartMultidocument">
              <a:avLst/>
            </a:prstGeom>
            <a:solidFill>
              <a:schemeClr val="bg1">
                <a:lumMod val="75000"/>
              </a:schemeClr>
            </a:solidFill>
            <a:ln cmpd="dbl">
              <a:solidFill>
                <a:schemeClr val="tx1"/>
              </a:solid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
                  <a:srgbClr val="CC9900"/>
                </a:buClr>
                <a:buSzTx/>
              </a:pPr>
              <a:r>
                <a:rPr kumimoji="0"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话单文件</a:t>
              </a:r>
              <a:endParaRPr kumimoji="0"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8" name="流程图: 可选过程 7"/>
            <p:cNvSpPr/>
            <p:nvPr/>
          </p:nvSpPr>
          <p:spPr bwMode="auto">
            <a:xfrm>
              <a:off x="1958906" y="2571745"/>
              <a:ext cx="1897371" cy="730484"/>
            </a:xfrm>
            <a:prstGeom prst="flowChartAlternateProcess">
              <a:avLst/>
            </a:prstGeom>
            <a:solidFill>
              <a:srgbClr val="92D050">
                <a:alpha val="57000"/>
              </a:srgbClr>
            </a:solid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
                  <a:srgbClr val="CC9900"/>
                </a:buClr>
                <a:buSzTx/>
              </a:pPr>
              <a:r>
                <a:rPr kumimoji="0" lang="zh-CN" altLang="en-US" sz="1800" b="0" i="0" u="none" strike="noStrike" cap="none" normalizeH="0" baseline="0" dirty="0" smtClean="0">
                  <a:ln>
                    <a:noFill/>
                  </a:ln>
                  <a:effectLst/>
                  <a:latin typeface="微软雅黑" panose="020B0503020204020204" pitchFamily="34" charset="-122"/>
                  <a:ea typeface="微软雅黑" panose="020B0503020204020204" pitchFamily="34" charset="-122"/>
                </a:rPr>
                <a:t>按照采集数据策略定时导入数据</a:t>
              </a:r>
              <a:endParaRPr kumimoji="0" lang="zh-CN" altLang="en-US" sz="1800" b="0" i="0" u="none" strike="noStrike" cap="none" normalizeH="0" baseline="0" dirty="0" smtClean="0">
                <a:ln>
                  <a:noFill/>
                </a:ln>
                <a:effectLst/>
                <a:latin typeface="微软雅黑" panose="020B0503020204020204" pitchFamily="34" charset="-122"/>
                <a:ea typeface="微软雅黑" panose="020B0503020204020204" pitchFamily="34" charset="-122"/>
              </a:endParaRPr>
            </a:p>
          </p:txBody>
        </p:sp>
        <p:sp>
          <p:nvSpPr>
            <p:cNvPr id="11" name="圆角右箭头 10"/>
            <p:cNvSpPr/>
            <p:nvPr/>
          </p:nvSpPr>
          <p:spPr bwMode="auto">
            <a:xfrm rot="10800000">
              <a:off x="1697497" y="2625864"/>
              <a:ext cx="450133" cy="330460"/>
            </a:xfrm>
            <a:prstGeom prst="bentArrow">
              <a:avLst>
                <a:gd name="adj1" fmla="val 25000"/>
                <a:gd name="adj2" fmla="val 25000"/>
                <a:gd name="adj3" fmla="val 50000"/>
                <a:gd name="adj4" fmla="val 43750"/>
              </a:avLst>
            </a:prstGeom>
            <a:noFill/>
            <a:ln>
              <a:solidFill>
                <a:srgbClr val="92D050"/>
              </a:solidFill>
            </a:ln>
            <a:effectLst/>
            <a:scene3d>
              <a:camera prst="orthographicFront">
                <a:rot lat="0" lon="10799977"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2" name="圆角右箭头 11"/>
            <p:cNvSpPr/>
            <p:nvPr/>
          </p:nvSpPr>
          <p:spPr bwMode="auto">
            <a:xfrm rot="168810">
              <a:off x="1689658" y="2791094"/>
              <a:ext cx="450133" cy="330460"/>
            </a:xfrm>
            <a:prstGeom prst="bentArrow">
              <a:avLst>
                <a:gd name="adj1" fmla="val 25000"/>
                <a:gd name="adj2" fmla="val 25000"/>
                <a:gd name="adj3" fmla="val 44452"/>
                <a:gd name="adj4" fmla="val 43750"/>
              </a:avLst>
            </a:prstGeom>
            <a:noFill/>
            <a:ln>
              <a:solidFill>
                <a:srgbClr val="92D050"/>
              </a:solid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13" name="圆角右箭头 12"/>
            <p:cNvSpPr/>
            <p:nvPr/>
          </p:nvSpPr>
          <p:spPr bwMode="auto">
            <a:xfrm rot="5400000">
              <a:off x="3796438" y="3016162"/>
              <a:ext cx="450133" cy="330460"/>
            </a:xfrm>
            <a:prstGeom prst="bentArrow">
              <a:avLst>
                <a:gd name="adj1" fmla="val 25000"/>
                <a:gd name="adj2" fmla="val 25000"/>
                <a:gd name="adj3" fmla="val 44452"/>
                <a:gd name="adj4" fmla="val 43750"/>
              </a:avLst>
            </a:prstGeom>
            <a:noFill/>
            <a:ln>
              <a:solidFill>
                <a:srgbClr val="92D050"/>
              </a:solid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14" name="圆角右箭头 13"/>
            <p:cNvSpPr/>
            <p:nvPr/>
          </p:nvSpPr>
          <p:spPr bwMode="auto">
            <a:xfrm rot="5400000">
              <a:off x="3715087" y="2553951"/>
              <a:ext cx="612833" cy="330460"/>
            </a:xfrm>
            <a:prstGeom prst="bentArrow">
              <a:avLst>
                <a:gd name="adj1" fmla="val 25000"/>
                <a:gd name="adj2" fmla="val 25000"/>
                <a:gd name="adj3" fmla="val 50000"/>
                <a:gd name="adj4" fmla="val 43750"/>
              </a:avLst>
            </a:prstGeom>
            <a:noFill/>
            <a:ln>
              <a:solidFill>
                <a:srgbClr val="92D050"/>
              </a:solidFill>
            </a:ln>
            <a:effectLst/>
            <a:scene3d>
              <a:camera prst="orthographicFront">
                <a:rot lat="0" lon="10799977"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sp>
        <p:nvSpPr>
          <p:cNvPr id="16" name="TextBox 15"/>
          <p:cNvSpPr txBox="1"/>
          <p:nvPr/>
        </p:nvSpPr>
        <p:spPr>
          <a:xfrm>
            <a:off x="2311373" y="2915139"/>
            <a:ext cx="1338828"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批处理模式</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8" name="TextBox 17"/>
          <p:cNvSpPr txBox="1"/>
          <p:nvPr/>
        </p:nvSpPr>
        <p:spPr>
          <a:xfrm>
            <a:off x="739737" y="3714752"/>
            <a:ext cx="4643470" cy="1200329"/>
          </a:xfrm>
          <a:prstGeom prst="rect">
            <a:avLst/>
          </a:prstGeom>
          <a:noFill/>
        </p:spPr>
        <p:txBody>
          <a:bodyPr wrap="square" rtlCol="0">
            <a:spAutoFit/>
          </a:bodyPr>
          <a:lstStyle/>
          <a:p>
            <a:pPr>
              <a:buFont typeface="Wingdings" panose="05000000000000000000" pitchFamily="2" charset="2"/>
              <a:buChar char="Ø"/>
            </a:pPr>
            <a:r>
              <a:rPr lang="zh-CN" altLang="en-US" dirty="0" smtClean="0">
                <a:solidFill>
                  <a:srgbClr val="C00000"/>
                </a:solidFill>
                <a:latin typeface="微软雅黑" panose="020B0503020204020204" pitchFamily="34" charset="-122"/>
                <a:ea typeface="微软雅黑" panose="020B0503020204020204" pitchFamily="34" charset="-122"/>
              </a:rPr>
              <a:t>可用于传统数据库（</a:t>
            </a:r>
            <a:r>
              <a:rPr lang="en-US" altLang="zh-CN" dirty="0" smtClean="0">
                <a:solidFill>
                  <a:srgbClr val="C00000"/>
                </a:solidFill>
                <a:latin typeface="微软雅黑" panose="020B0503020204020204" pitchFamily="34" charset="-122"/>
                <a:ea typeface="微软雅黑" panose="020B0503020204020204" pitchFamily="34" charset="-122"/>
              </a:rPr>
              <a:t>DB2</a:t>
            </a:r>
            <a:r>
              <a:rPr lang="zh-CN" altLang="en-US" dirty="0" smtClean="0">
                <a:solidFill>
                  <a:srgbClr val="C00000"/>
                </a:solidFill>
                <a:latin typeface="微软雅黑" panose="020B0503020204020204" pitchFamily="34" charset="-122"/>
                <a:ea typeface="微软雅黑" panose="020B0503020204020204" pitchFamily="34" charset="-122"/>
              </a:rPr>
              <a:t>、</a:t>
            </a:r>
            <a:r>
              <a:rPr lang="en-US" altLang="zh-CN" dirty="0" smtClean="0">
                <a:solidFill>
                  <a:srgbClr val="C00000"/>
                </a:solidFill>
                <a:latin typeface="微软雅黑" panose="020B0503020204020204" pitchFamily="34" charset="-122"/>
                <a:ea typeface="微软雅黑" panose="020B0503020204020204" pitchFamily="34" charset="-122"/>
              </a:rPr>
              <a:t>Oracle</a:t>
            </a:r>
            <a:r>
              <a:rPr lang="zh-CN" altLang="en-US" dirty="0" smtClean="0">
                <a:solidFill>
                  <a:srgbClr val="C00000"/>
                </a:solidFill>
                <a:latin typeface="微软雅黑" panose="020B0503020204020204" pitchFamily="34" charset="-122"/>
                <a:ea typeface="微软雅黑" panose="020B0503020204020204" pitchFamily="34" charset="-122"/>
              </a:rPr>
              <a:t>等）或分布式数据库（</a:t>
            </a:r>
            <a:r>
              <a:rPr lang="en-US" altLang="zh-CN" dirty="0" err="1" smtClean="0">
                <a:solidFill>
                  <a:srgbClr val="C00000"/>
                </a:solidFill>
                <a:latin typeface="微软雅黑" panose="020B0503020204020204" pitchFamily="34" charset="-122"/>
                <a:ea typeface="微软雅黑" panose="020B0503020204020204" pitchFamily="34" charset="-122"/>
              </a:rPr>
              <a:t>Hadoop</a:t>
            </a:r>
            <a:r>
              <a:rPr lang="zh-CN" altLang="en-US" dirty="0" smtClean="0">
                <a:solidFill>
                  <a:srgbClr val="C00000"/>
                </a:solidFill>
                <a:latin typeface="微软雅黑" panose="020B0503020204020204" pitchFamily="34" charset="-122"/>
                <a:ea typeface="微软雅黑" panose="020B0503020204020204" pitchFamily="34" charset="-122"/>
              </a:rPr>
              <a:t>、</a:t>
            </a:r>
            <a:r>
              <a:rPr lang="en-US" altLang="zh-CN" dirty="0" smtClean="0">
                <a:solidFill>
                  <a:srgbClr val="C00000"/>
                </a:solidFill>
                <a:latin typeface="微软雅黑" panose="020B0503020204020204" pitchFamily="34" charset="-122"/>
                <a:ea typeface="微软雅黑" panose="020B0503020204020204" pitchFamily="34" charset="-122"/>
              </a:rPr>
              <a:t>MPP</a:t>
            </a:r>
            <a:r>
              <a:rPr lang="zh-CN" altLang="en-US" dirty="0" smtClean="0">
                <a:solidFill>
                  <a:srgbClr val="C00000"/>
                </a:solidFill>
                <a:latin typeface="微软雅黑" panose="020B0503020204020204" pitchFamily="34" charset="-122"/>
                <a:ea typeface="微软雅黑" panose="020B0503020204020204" pitchFamily="34" charset="-122"/>
              </a:rPr>
              <a:t>等）来实现；</a:t>
            </a:r>
            <a:endParaRPr lang="en-US" altLang="zh-CN" dirty="0" smtClean="0">
              <a:solidFill>
                <a:srgbClr val="C00000"/>
              </a:solidFill>
              <a:latin typeface="微软雅黑" panose="020B0503020204020204" pitchFamily="34" charset="-122"/>
              <a:ea typeface="微软雅黑" panose="020B0503020204020204" pitchFamily="34" charset="-122"/>
            </a:endParaRPr>
          </a:p>
          <a:p>
            <a:pPr>
              <a:buFont typeface="Wingdings" panose="05000000000000000000" pitchFamily="2" charset="2"/>
              <a:buChar char="Ø"/>
            </a:pPr>
            <a:r>
              <a:rPr lang="zh-CN" altLang="en-US" dirty="0" smtClean="0">
                <a:solidFill>
                  <a:srgbClr val="C00000"/>
                </a:solidFill>
                <a:latin typeface="微软雅黑" panose="020B0503020204020204" pitchFamily="34" charset="-122"/>
                <a:ea typeface="微软雅黑" panose="020B0503020204020204" pitchFamily="34" charset="-122"/>
              </a:rPr>
              <a:t>支持结构化数据与非结构化数据的处理；</a:t>
            </a:r>
            <a:endParaRPr lang="en-US" altLang="zh-CN" dirty="0" smtClean="0">
              <a:solidFill>
                <a:srgbClr val="C00000"/>
              </a:solidFill>
              <a:latin typeface="微软雅黑" panose="020B0503020204020204" pitchFamily="34" charset="-122"/>
              <a:ea typeface="微软雅黑" panose="020B0503020204020204" pitchFamily="34" charset="-122"/>
            </a:endParaRPr>
          </a:p>
          <a:p>
            <a:pPr>
              <a:buFont typeface="Wingdings" panose="05000000000000000000" pitchFamily="2" charset="2"/>
              <a:buChar char="Ø"/>
            </a:pPr>
            <a:r>
              <a:rPr lang="zh-CN" altLang="en-US" dirty="0" smtClean="0">
                <a:solidFill>
                  <a:srgbClr val="C00000"/>
                </a:solidFill>
                <a:latin typeface="微软雅黑" panose="020B0503020204020204" pitchFamily="34" charset="-122"/>
                <a:ea typeface="微软雅黑" panose="020B0503020204020204" pitchFamily="34" charset="-122"/>
              </a:rPr>
              <a:t>支持大量数据的处理需求。</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21" name="TextBox 20"/>
          <p:cNvSpPr txBox="1"/>
          <p:nvPr/>
        </p:nvSpPr>
        <p:spPr>
          <a:xfrm>
            <a:off x="739737" y="5072074"/>
            <a:ext cx="4643471" cy="923330"/>
          </a:xfrm>
          <a:prstGeom prst="rect">
            <a:avLst/>
          </a:prstGeom>
          <a:noFill/>
        </p:spPr>
        <p:txBody>
          <a:bodyPr wrap="square" rtlCol="0">
            <a:spAutoFit/>
          </a:bodyPr>
          <a:lstStyle/>
          <a:p>
            <a:r>
              <a:rPr lang="zh-CN" altLang="en-US" b="1" dirty="0" smtClean="0">
                <a:latin typeface="微软雅黑" panose="020B0503020204020204" pitchFamily="34" charset="-122"/>
                <a:ea typeface="微软雅黑" panose="020B0503020204020204" pitchFamily="34" charset="-122"/>
              </a:rPr>
              <a:t>适用场景</a:t>
            </a:r>
            <a:r>
              <a:rPr lang="zh-CN" altLang="en-US" dirty="0" smtClean="0">
                <a:latin typeface="微软雅黑" panose="020B0503020204020204" pitchFamily="34" charset="-122"/>
                <a:ea typeface="微软雅黑" panose="020B0503020204020204" pitchFamily="34" charset="-122"/>
              </a:rPr>
              <a:t>：时效性要求不高，同时数据处理规模较大的场景，如传统分析报表与数据挖掘，目前大部分数据处理采用批处理模式。</a:t>
            </a:r>
            <a:endParaRPr lang="en-US" altLang="zh-CN" dirty="0" smtClean="0">
              <a:latin typeface="微软雅黑" panose="020B0503020204020204" pitchFamily="34" charset="-122"/>
              <a:ea typeface="微软雅黑" panose="020B0503020204020204" pitchFamily="34" charset="-122"/>
            </a:endParaRPr>
          </a:p>
        </p:txBody>
      </p:sp>
      <p:cxnSp>
        <p:nvCxnSpPr>
          <p:cNvPr id="86" name="直接连接符 85"/>
          <p:cNvCxnSpPr>
            <a:stCxn id="83" idx="1"/>
          </p:cNvCxnSpPr>
          <p:nvPr/>
        </p:nvCxnSpPr>
        <p:spPr bwMode="auto">
          <a:xfrm rot="10800000" flipH="1" flipV="1">
            <a:off x="6377539" y="3039269"/>
            <a:ext cx="936724" cy="864924"/>
          </a:xfrm>
          <a:prstGeom prst="lin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8" name="组合 97"/>
          <p:cNvGrpSpPr/>
          <p:nvPr/>
        </p:nvGrpSpPr>
        <p:grpSpPr>
          <a:xfrm>
            <a:off x="6024814" y="1323993"/>
            <a:ext cx="5643602" cy="2035131"/>
            <a:chOff x="5883273" y="1417276"/>
            <a:chExt cx="6000792" cy="2381056"/>
          </a:xfrm>
        </p:grpSpPr>
        <p:sp>
          <p:nvSpPr>
            <p:cNvPr id="84" name="矩形 83"/>
            <p:cNvSpPr/>
            <p:nvPr/>
          </p:nvSpPr>
          <p:spPr bwMode="auto">
            <a:xfrm>
              <a:off x="7740661" y="3212349"/>
              <a:ext cx="2714644" cy="359527"/>
            </a:xfrm>
            <a:prstGeom prst="rect">
              <a:avLst/>
            </a:prstGeom>
            <a:solidFill>
              <a:srgbClr val="00B0F0">
                <a:alpha val="36000"/>
              </a:srgbClr>
            </a:solid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83" name="矩形 82"/>
            <p:cNvSpPr/>
            <p:nvPr/>
          </p:nvSpPr>
          <p:spPr bwMode="auto">
            <a:xfrm>
              <a:off x="6258322" y="3276341"/>
              <a:ext cx="3589760" cy="295535"/>
            </a:xfrm>
            <a:prstGeom prst="rect">
              <a:avLst/>
            </a:prstGeom>
            <a:solidFill>
              <a:srgbClr val="FCA6E3">
                <a:alpha val="72941"/>
              </a:srgbClr>
            </a:solid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nvGrpSpPr>
            <p:cNvPr id="39" name="组合 38"/>
            <p:cNvGrpSpPr/>
            <p:nvPr/>
          </p:nvGrpSpPr>
          <p:grpSpPr>
            <a:xfrm>
              <a:off x="5883273" y="1991841"/>
              <a:ext cx="428628" cy="1107966"/>
              <a:chOff x="5883273" y="1991841"/>
              <a:chExt cx="571504" cy="1107966"/>
            </a:xfrm>
          </p:grpSpPr>
          <p:cxnSp>
            <p:nvCxnSpPr>
              <p:cNvPr id="30" name="直接箭头连接符 29"/>
              <p:cNvCxnSpPr/>
              <p:nvPr/>
            </p:nvCxnSpPr>
            <p:spPr bwMode="auto">
              <a:xfrm flipV="1">
                <a:off x="5883273" y="1991841"/>
                <a:ext cx="571504" cy="2"/>
              </a:xfrm>
              <a:prstGeom prst="straightConnector1">
                <a:avLst/>
              </a:prstGeom>
              <a:noFill/>
              <a:ln w="22225">
                <a:solidFill>
                  <a:schemeClr val="tx1"/>
                </a:solidFill>
                <a:tailEnd type="arrow"/>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箭头连接符 34"/>
              <p:cNvCxnSpPr/>
              <p:nvPr/>
            </p:nvCxnSpPr>
            <p:spPr bwMode="auto">
              <a:xfrm flipV="1">
                <a:off x="5883273" y="2289087"/>
                <a:ext cx="571504" cy="2"/>
              </a:xfrm>
              <a:prstGeom prst="straightConnector1">
                <a:avLst/>
              </a:prstGeom>
              <a:noFill/>
              <a:ln w="22225">
                <a:solidFill>
                  <a:schemeClr val="tx1"/>
                </a:solidFill>
                <a:tailEnd type="arrow"/>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接箭头连接符 35"/>
              <p:cNvCxnSpPr/>
              <p:nvPr/>
            </p:nvCxnSpPr>
            <p:spPr bwMode="auto">
              <a:xfrm flipV="1">
                <a:off x="5883273" y="2580915"/>
                <a:ext cx="571504" cy="2"/>
              </a:xfrm>
              <a:prstGeom prst="straightConnector1">
                <a:avLst/>
              </a:prstGeom>
              <a:noFill/>
              <a:ln w="22225">
                <a:solidFill>
                  <a:schemeClr val="tx1"/>
                </a:solidFill>
                <a:tailEnd type="arrow"/>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箭头连接符 36"/>
              <p:cNvCxnSpPr/>
              <p:nvPr/>
            </p:nvCxnSpPr>
            <p:spPr bwMode="auto">
              <a:xfrm flipV="1">
                <a:off x="5883273" y="2857496"/>
                <a:ext cx="571504" cy="2"/>
              </a:xfrm>
              <a:prstGeom prst="straightConnector1">
                <a:avLst/>
              </a:prstGeom>
              <a:noFill/>
              <a:ln w="22225">
                <a:solidFill>
                  <a:schemeClr val="tx1"/>
                </a:solidFill>
                <a:tailEnd type="arrow"/>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接箭头连接符 37"/>
              <p:cNvCxnSpPr/>
              <p:nvPr/>
            </p:nvCxnSpPr>
            <p:spPr bwMode="auto">
              <a:xfrm flipV="1">
                <a:off x="5883273" y="3099805"/>
                <a:ext cx="571504" cy="2"/>
              </a:xfrm>
              <a:prstGeom prst="straightConnector1">
                <a:avLst/>
              </a:prstGeom>
              <a:noFill/>
              <a:ln w="22225">
                <a:solidFill>
                  <a:schemeClr val="tx1"/>
                </a:solidFill>
                <a:tailEnd type="arrow"/>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0" name="组合 39"/>
            <p:cNvGrpSpPr/>
            <p:nvPr/>
          </p:nvGrpSpPr>
          <p:grpSpPr>
            <a:xfrm>
              <a:off x="7383471" y="1989974"/>
              <a:ext cx="357190" cy="1107966"/>
              <a:chOff x="5883273" y="1991841"/>
              <a:chExt cx="571504" cy="1107966"/>
            </a:xfrm>
          </p:grpSpPr>
          <p:cxnSp>
            <p:nvCxnSpPr>
              <p:cNvPr id="41" name="直接箭头连接符 40"/>
              <p:cNvCxnSpPr/>
              <p:nvPr/>
            </p:nvCxnSpPr>
            <p:spPr bwMode="auto">
              <a:xfrm flipV="1">
                <a:off x="5883273" y="1991841"/>
                <a:ext cx="571504" cy="2"/>
              </a:xfrm>
              <a:prstGeom prst="straightConnector1">
                <a:avLst/>
              </a:prstGeom>
              <a:noFill/>
              <a:ln w="22225">
                <a:solidFill>
                  <a:schemeClr val="tx1"/>
                </a:solidFill>
                <a:tailEnd type="arrow"/>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接箭头连接符 41"/>
              <p:cNvCxnSpPr/>
              <p:nvPr/>
            </p:nvCxnSpPr>
            <p:spPr bwMode="auto">
              <a:xfrm flipV="1">
                <a:off x="5883273" y="2289087"/>
                <a:ext cx="571504" cy="2"/>
              </a:xfrm>
              <a:prstGeom prst="straightConnector1">
                <a:avLst/>
              </a:prstGeom>
              <a:noFill/>
              <a:ln w="22225">
                <a:solidFill>
                  <a:schemeClr val="tx1"/>
                </a:solidFill>
                <a:tailEnd type="arrow"/>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直接箭头连接符 42"/>
              <p:cNvCxnSpPr/>
              <p:nvPr/>
            </p:nvCxnSpPr>
            <p:spPr bwMode="auto">
              <a:xfrm flipV="1">
                <a:off x="5883273" y="2580915"/>
                <a:ext cx="571504" cy="2"/>
              </a:xfrm>
              <a:prstGeom prst="straightConnector1">
                <a:avLst/>
              </a:prstGeom>
              <a:noFill/>
              <a:ln w="22225">
                <a:solidFill>
                  <a:schemeClr val="tx1"/>
                </a:solidFill>
                <a:tailEnd type="arrow"/>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直接箭头连接符 43"/>
              <p:cNvCxnSpPr/>
              <p:nvPr/>
            </p:nvCxnSpPr>
            <p:spPr bwMode="auto">
              <a:xfrm flipV="1">
                <a:off x="5883273" y="2857496"/>
                <a:ext cx="571504" cy="2"/>
              </a:xfrm>
              <a:prstGeom prst="straightConnector1">
                <a:avLst/>
              </a:prstGeom>
              <a:noFill/>
              <a:ln w="22225">
                <a:solidFill>
                  <a:schemeClr val="tx1"/>
                </a:solidFill>
                <a:tailEnd type="arrow"/>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直接箭头连接符 44"/>
              <p:cNvCxnSpPr/>
              <p:nvPr/>
            </p:nvCxnSpPr>
            <p:spPr bwMode="auto">
              <a:xfrm flipV="1">
                <a:off x="5883273" y="3099805"/>
                <a:ext cx="571504" cy="2"/>
              </a:xfrm>
              <a:prstGeom prst="straightConnector1">
                <a:avLst/>
              </a:prstGeom>
              <a:noFill/>
              <a:ln w="22225">
                <a:solidFill>
                  <a:schemeClr val="tx1"/>
                </a:solidFill>
                <a:tailEnd type="arrow"/>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6" name="组合 45"/>
            <p:cNvGrpSpPr/>
            <p:nvPr/>
          </p:nvGrpSpPr>
          <p:grpSpPr>
            <a:xfrm>
              <a:off x="8740793" y="1980583"/>
              <a:ext cx="428628" cy="1107966"/>
              <a:chOff x="5883273" y="1991841"/>
              <a:chExt cx="571504" cy="1107966"/>
            </a:xfrm>
          </p:grpSpPr>
          <p:cxnSp>
            <p:nvCxnSpPr>
              <p:cNvPr id="47" name="直接箭头连接符 46"/>
              <p:cNvCxnSpPr/>
              <p:nvPr/>
            </p:nvCxnSpPr>
            <p:spPr bwMode="auto">
              <a:xfrm flipV="1">
                <a:off x="5883273" y="1991841"/>
                <a:ext cx="571504" cy="2"/>
              </a:xfrm>
              <a:prstGeom prst="straightConnector1">
                <a:avLst/>
              </a:prstGeom>
              <a:noFill/>
              <a:ln w="22225">
                <a:solidFill>
                  <a:schemeClr val="tx1"/>
                </a:solidFill>
                <a:tailEnd type="arrow"/>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接箭头连接符 47"/>
              <p:cNvCxnSpPr/>
              <p:nvPr/>
            </p:nvCxnSpPr>
            <p:spPr bwMode="auto">
              <a:xfrm flipV="1">
                <a:off x="5883273" y="2289087"/>
                <a:ext cx="571504" cy="2"/>
              </a:xfrm>
              <a:prstGeom prst="straightConnector1">
                <a:avLst/>
              </a:prstGeom>
              <a:noFill/>
              <a:ln w="22225">
                <a:solidFill>
                  <a:schemeClr val="tx1"/>
                </a:solidFill>
                <a:tailEnd type="arrow"/>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接箭头连接符 48"/>
              <p:cNvCxnSpPr/>
              <p:nvPr/>
            </p:nvCxnSpPr>
            <p:spPr bwMode="auto">
              <a:xfrm flipV="1">
                <a:off x="5883273" y="2580915"/>
                <a:ext cx="571504" cy="2"/>
              </a:xfrm>
              <a:prstGeom prst="straightConnector1">
                <a:avLst/>
              </a:prstGeom>
              <a:noFill/>
              <a:ln w="22225">
                <a:solidFill>
                  <a:schemeClr val="tx1"/>
                </a:solidFill>
                <a:tailEnd type="arrow"/>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接箭头连接符 49"/>
              <p:cNvCxnSpPr/>
              <p:nvPr/>
            </p:nvCxnSpPr>
            <p:spPr bwMode="auto">
              <a:xfrm flipV="1">
                <a:off x="5883273" y="2857496"/>
                <a:ext cx="571504" cy="2"/>
              </a:xfrm>
              <a:prstGeom prst="straightConnector1">
                <a:avLst/>
              </a:prstGeom>
              <a:noFill/>
              <a:ln w="22225">
                <a:solidFill>
                  <a:schemeClr val="tx1"/>
                </a:solidFill>
                <a:tailEnd type="arrow"/>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接箭头连接符 50"/>
              <p:cNvCxnSpPr/>
              <p:nvPr/>
            </p:nvCxnSpPr>
            <p:spPr bwMode="auto">
              <a:xfrm flipV="1">
                <a:off x="5883273" y="3099805"/>
                <a:ext cx="571504" cy="2"/>
              </a:xfrm>
              <a:prstGeom prst="straightConnector1">
                <a:avLst/>
              </a:prstGeom>
              <a:noFill/>
              <a:ln w="22225">
                <a:solidFill>
                  <a:schemeClr val="tx1"/>
                </a:solidFill>
                <a:tailEnd type="arrow"/>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3" name="组合 52"/>
            <p:cNvGrpSpPr/>
            <p:nvPr/>
          </p:nvGrpSpPr>
          <p:grpSpPr>
            <a:xfrm>
              <a:off x="6258322" y="1417276"/>
              <a:ext cx="1035851" cy="1859065"/>
              <a:chOff x="6454777" y="1454236"/>
              <a:chExt cx="1035851" cy="1859065"/>
            </a:xfrm>
          </p:grpSpPr>
          <p:sp>
            <p:nvSpPr>
              <p:cNvPr id="22" name="流程图: 联系 21"/>
              <p:cNvSpPr/>
              <p:nvPr/>
            </p:nvSpPr>
            <p:spPr bwMode="auto">
              <a:xfrm>
                <a:off x="6597653" y="1943164"/>
                <a:ext cx="357190" cy="345925"/>
              </a:xfrm>
              <a:prstGeom prst="flowChartConnector">
                <a:avLst/>
              </a:prstGeom>
              <a:solidFill>
                <a:srgbClr val="92D050">
                  <a:alpha val="48000"/>
                </a:srgbClr>
              </a:solid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3" name="流程图: 联系 22"/>
              <p:cNvSpPr/>
              <p:nvPr/>
            </p:nvSpPr>
            <p:spPr bwMode="auto">
              <a:xfrm>
                <a:off x="6776248" y="2351400"/>
                <a:ext cx="357190" cy="345925"/>
              </a:xfrm>
              <a:prstGeom prst="flowChartConnector">
                <a:avLst/>
              </a:prstGeom>
              <a:solidFill>
                <a:srgbClr val="FFC000"/>
              </a:solid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4" name="流程图: 联系 23"/>
              <p:cNvSpPr/>
              <p:nvPr/>
            </p:nvSpPr>
            <p:spPr bwMode="auto">
              <a:xfrm>
                <a:off x="7133438" y="2967376"/>
                <a:ext cx="357190" cy="345925"/>
              </a:xfrm>
              <a:prstGeom prst="flowChartConnector">
                <a:avLst/>
              </a:prstGeom>
              <a:solidFill>
                <a:srgbClr val="FFC000"/>
              </a:solid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5" name="流程图: 联系 24"/>
              <p:cNvSpPr/>
              <p:nvPr/>
            </p:nvSpPr>
            <p:spPr bwMode="auto">
              <a:xfrm>
                <a:off x="6954843" y="1582658"/>
                <a:ext cx="357190" cy="345925"/>
              </a:xfrm>
              <a:prstGeom prst="flowChartConnector">
                <a:avLst/>
              </a:prstGeom>
              <a:solidFill>
                <a:srgbClr val="FFC000"/>
              </a:solid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26" name="流程图: 联系 25"/>
              <p:cNvSpPr/>
              <p:nvPr/>
            </p:nvSpPr>
            <p:spPr bwMode="auto">
              <a:xfrm>
                <a:off x="7133438" y="2101546"/>
                <a:ext cx="357190" cy="345925"/>
              </a:xfrm>
              <a:prstGeom prst="flowChartConnector">
                <a:avLst/>
              </a:prstGeom>
              <a:solidFill>
                <a:srgbClr val="92D050">
                  <a:alpha val="51000"/>
                </a:srgbClr>
              </a:solid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7" name="流程图: 联系 26"/>
              <p:cNvSpPr/>
              <p:nvPr/>
            </p:nvSpPr>
            <p:spPr bwMode="auto">
              <a:xfrm>
                <a:off x="6597653" y="2753880"/>
                <a:ext cx="357190" cy="345925"/>
              </a:xfrm>
              <a:prstGeom prst="flowChartConnector">
                <a:avLst/>
              </a:prstGeom>
              <a:solidFill>
                <a:srgbClr val="92D050">
                  <a:alpha val="49000"/>
                </a:srgbClr>
              </a:solid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8" name="流程图: 联系 27"/>
              <p:cNvSpPr/>
              <p:nvPr/>
            </p:nvSpPr>
            <p:spPr bwMode="auto">
              <a:xfrm>
                <a:off x="7133438" y="2580917"/>
                <a:ext cx="357190" cy="345925"/>
              </a:xfrm>
              <a:prstGeom prst="flowChartConnector">
                <a:avLst/>
              </a:prstGeom>
              <a:solidFill>
                <a:srgbClr val="92D050">
                  <a:alpha val="50000"/>
                </a:srgbClr>
              </a:solid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2" name="流程图: 联系 51"/>
              <p:cNvSpPr/>
              <p:nvPr/>
            </p:nvSpPr>
            <p:spPr bwMode="auto">
              <a:xfrm>
                <a:off x="6454777" y="1454236"/>
                <a:ext cx="357190" cy="345925"/>
              </a:xfrm>
              <a:prstGeom prst="flowChartConnector">
                <a:avLst/>
              </a:prstGeom>
              <a:solidFill>
                <a:srgbClr val="92D050">
                  <a:alpha val="48000"/>
                </a:srgbClr>
              </a:solid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grpSp>
          <p:nvGrpSpPr>
            <p:cNvPr id="54" name="组合 53"/>
            <p:cNvGrpSpPr/>
            <p:nvPr/>
          </p:nvGrpSpPr>
          <p:grpSpPr>
            <a:xfrm>
              <a:off x="7597785" y="1491655"/>
              <a:ext cx="1035851" cy="1645569"/>
              <a:chOff x="6454777" y="1454236"/>
              <a:chExt cx="1035851" cy="1645569"/>
            </a:xfrm>
          </p:grpSpPr>
          <p:sp>
            <p:nvSpPr>
              <p:cNvPr id="55" name="流程图: 联系 54"/>
              <p:cNvSpPr/>
              <p:nvPr/>
            </p:nvSpPr>
            <p:spPr bwMode="auto">
              <a:xfrm>
                <a:off x="6597653" y="1943164"/>
                <a:ext cx="357190" cy="345925"/>
              </a:xfrm>
              <a:prstGeom prst="flowChartConnector">
                <a:avLst/>
              </a:prstGeom>
              <a:solidFill>
                <a:srgbClr val="92D050">
                  <a:alpha val="51000"/>
                </a:srgbClr>
              </a:solid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9" name="流程图: 联系 58"/>
              <p:cNvSpPr/>
              <p:nvPr/>
            </p:nvSpPr>
            <p:spPr bwMode="auto">
              <a:xfrm>
                <a:off x="7133438" y="2101546"/>
                <a:ext cx="357190" cy="345925"/>
              </a:xfrm>
              <a:prstGeom prst="flowChartConnector">
                <a:avLst/>
              </a:prstGeom>
              <a:solidFill>
                <a:srgbClr val="92D050">
                  <a:alpha val="48000"/>
                </a:srgbClr>
              </a:solid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61" name="流程图: 联系 60"/>
              <p:cNvSpPr/>
              <p:nvPr/>
            </p:nvSpPr>
            <p:spPr bwMode="auto">
              <a:xfrm>
                <a:off x="6597653" y="2753880"/>
                <a:ext cx="357190" cy="345925"/>
              </a:xfrm>
              <a:prstGeom prst="flowChartConnector">
                <a:avLst/>
              </a:prstGeom>
              <a:solidFill>
                <a:srgbClr val="92D050">
                  <a:alpha val="48000"/>
                </a:srgbClr>
              </a:solid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62" name="流程图: 联系 61"/>
              <p:cNvSpPr/>
              <p:nvPr/>
            </p:nvSpPr>
            <p:spPr bwMode="auto">
              <a:xfrm>
                <a:off x="7133438" y="2580917"/>
                <a:ext cx="357190" cy="345925"/>
              </a:xfrm>
              <a:prstGeom prst="flowChartConnector">
                <a:avLst/>
              </a:prstGeom>
              <a:solidFill>
                <a:srgbClr val="92D050">
                  <a:alpha val="49000"/>
                </a:srgbClr>
              </a:solid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64" name="流程图: 联系 63"/>
              <p:cNvSpPr/>
              <p:nvPr/>
            </p:nvSpPr>
            <p:spPr bwMode="auto">
              <a:xfrm>
                <a:off x="6454777" y="1454236"/>
                <a:ext cx="357190" cy="345925"/>
              </a:xfrm>
              <a:prstGeom prst="flowChartConnector">
                <a:avLst/>
              </a:prstGeom>
              <a:solidFill>
                <a:srgbClr val="92D050">
                  <a:alpha val="52000"/>
                </a:srgbClr>
              </a:solid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grpSp>
          <p:nvGrpSpPr>
            <p:cNvPr id="65" name="组合 64"/>
            <p:cNvGrpSpPr/>
            <p:nvPr/>
          </p:nvGrpSpPr>
          <p:grpSpPr>
            <a:xfrm>
              <a:off x="9848082" y="1989972"/>
              <a:ext cx="428628" cy="1107966"/>
              <a:chOff x="5883273" y="1991841"/>
              <a:chExt cx="571504" cy="1107966"/>
            </a:xfrm>
          </p:grpSpPr>
          <p:cxnSp>
            <p:nvCxnSpPr>
              <p:cNvPr id="66" name="直接箭头连接符 65"/>
              <p:cNvCxnSpPr/>
              <p:nvPr/>
            </p:nvCxnSpPr>
            <p:spPr bwMode="auto">
              <a:xfrm flipV="1">
                <a:off x="5883273" y="1991841"/>
                <a:ext cx="571504" cy="2"/>
              </a:xfrm>
              <a:prstGeom prst="straightConnector1">
                <a:avLst/>
              </a:prstGeom>
              <a:noFill/>
              <a:ln w="22225">
                <a:solidFill>
                  <a:schemeClr val="tx1"/>
                </a:solidFill>
                <a:tailEnd type="arrow"/>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 name="直接箭头连接符 66"/>
              <p:cNvCxnSpPr/>
              <p:nvPr/>
            </p:nvCxnSpPr>
            <p:spPr bwMode="auto">
              <a:xfrm flipV="1">
                <a:off x="5883273" y="2289087"/>
                <a:ext cx="571504" cy="2"/>
              </a:xfrm>
              <a:prstGeom prst="straightConnector1">
                <a:avLst/>
              </a:prstGeom>
              <a:noFill/>
              <a:ln w="22225">
                <a:solidFill>
                  <a:schemeClr val="tx1"/>
                </a:solidFill>
                <a:tailEnd type="arrow"/>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直接箭头连接符 67"/>
              <p:cNvCxnSpPr/>
              <p:nvPr/>
            </p:nvCxnSpPr>
            <p:spPr bwMode="auto">
              <a:xfrm flipV="1">
                <a:off x="5883273" y="2580915"/>
                <a:ext cx="571504" cy="2"/>
              </a:xfrm>
              <a:prstGeom prst="straightConnector1">
                <a:avLst/>
              </a:prstGeom>
              <a:noFill/>
              <a:ln w="22225">
                <a:solidFill>
                  <a:schemeClr val="tx1"/>
                </a:solidFill>
                <a:tailEnd type="arrow"/>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 name="直接箭头连接符 68"/>
              <p:cNvCxnSpPr/>
              <p:nvPr/>
            </p:nvCxnSpPr>
            <p:spPr bwMode="auto">
              <a:xfrm flipV="1">
                <a:off x="5883273" y="2857496"/>
                <a:ext cx="571504" cy="2"/>
              </a:xfrm>
              <a:prstGeom prst="straightConnector1">
                <a:avLst/>
              </a:prstGeom>
              <a:noFill/>
              <a:ln w="22225">
                <a:solidFill>
                  <a:schemeClr val="tx1"/>
                </a:solidFill>
                <a:tailEnd type="arrow"/>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 name="直接箭头连接符 69"/>
              <p:cNvCxnSpPr/>
              <p:nvPr/>
            </p:nvCxnSpPr>
            <p:spPr bwMode="auto">
              <a:xfrm flipV="1">
                <a:off x="5883273" y="3099805"/>
                <a:ext cx="571504" cy="2"/>
              </a:xfrm>
              <a:prstGeom prst="straightConnector1">
                <a:avLst/>
              </a:prstGeom>
              <a:noFill/>
              <a:ln w="22225">
                <a:solidFill>
                  <a:schemeClr val="tx1"/>
                </a:solidFill>
                <a:tailEnd type="arrow"/>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71" name="流程图: 联系 70"/>
            <p:cNvSpPr/>
            <p:nvPr/>
          </p:nvSpPr>
          <p:spPr bwMode="auto">
            <a:xfrm>
              <a:off x="9490892" y="2407952"/>
              <a:ext cx="357190" cy="345925"/>
            </a:xfrm>
            <a:prstGeom prst="flowChartConnector">
              <a:avLst/>
            </a:prstGeom>
            <a:solidFill>
              <a:srgbClr val="92D050"/>
            </a:solid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72" name="流程图: 联系 71"/>
            <p:cNvSpPr/>
            <p:nvPr/>
          </p:nvSpPr>
          <p:spPr bwMode="auto">
            <a:xfrm>
              <a:off x="9169421" y="2660365"/>
              <a:ext cx="357190" cy="345925"/>
            </a:xfrm>
            <a:prstGeom prst="flowChartConnector">
              <a:avLst/>
            </a:prstGeom>
            <a:solidFill>
              <a:srgbClr val="92D050"/>
            </a:solid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73" name="流程图: 联系 72"/>
            <p:cNvSpPr/>
            <p:nvPr/>
          </p:nvSpPr>
          <p:spPr bwMode="auto">
            <a:xfrm>
              <a:off x="9133702" y="2141477"/>
              <a:ext cx="357190" cy="345925"/>
            </a:xfrm>
            <a:prstGeom prst="flowChartConnector">
              <a:avLst/>
            </a:prstGeom>
            <a:solidFill>
              <a:srgbClr val="92D050"/>
            </a:solid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pic>
          <p:nvPicPr>
            <p:cNvPr id="74" name="Picture 10" descr="图片07"/>
            <p:cNvPicPr>
              <a:picLocks noChangeAspect="1" noChangeArrowheads="1"/>
            </p:cNvPicPr>
            <p:nvPr/>
          </p:nvPicPr>
          <p:blipFill>
            <a:blip r:embed="rId1"/>
            <a:srcRect/>
            <a:stretch>
              <a:fillRect/>
            </a:stretch>
          </p:blipFill>
          <p:spPr bwMode="auto">
            <a:xfrm>
              <a:off x="10341017" y="2064586"/>
              <a:ext cx="1543048" cy="1147763"/>
            </a:xfrm>
            <a:prstGeom prst="rect">
              <a:avLst/>
            </a:prstGeom>
            <a:noFill/>
          </p:spPr>
        </p:pic>
        <p:cxnSp>
          <p:nvCxnSpPr>
            <p:cNvPr id="76" name="直接箭头连接符 75"/>
            <p:cNvCxnSpPr/>
            <p:nvPr/>
          </p:nvCxnSpPr>
          <p:spPr bwMode="auto">
            <a:xfrm>
              <a:off x="5883273" y="3429000"/>
              <a:ext cx="5643602" cy="1588"/>
            </a:xfrm>
            <a:prstGeom prst="straightConnector1">
              <a:avLst/>
            </a:prstGeom>
            <a:noFill/>
            <a:ln w="25400">
              <a:solidFill>
                <a:schemeClr val="tx1"/>
              </a:solidFill>
              <a:tailEnd type="arrow"/>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8" name="TextBox 77"/>
            <p:cNvSpPr txBox="1"/>
            <p:nvPr/>
          </p:nvSpPr>
          <p:spPr>
            <a:xfrm>
              <a:off x="11026809" y="3429000"/>
              <a:ext cx="614271" cy="369332"/>
            </a:xfrm>
            <a:prstGeom prst="rect">
              <a:avLst/>
            </a:prstGeom>
            <a:noFill/>
          </p:spPr>
          <p:txBody>
            <a:bodyPr wrap="none" rtlCol="0">
              <a:spAutoFit/>
            </a:bodyPr>
            <a:lstStyle/>
            <a:p>
              <a:r>
                <a:rPr lang="en-US" altLang="zh-CN" dirty="0" smtClean="0"/>
                <a:t>time</a:t>
              </a:r>
              <a:endParaRPr lang="zh-CN" altLang="en-US" dirty="0"/>
            </a:p>
          </p:txBody>
        </p:sp>
        <p:sp>
          <p:nvSpPr>
            <p:cNvPr id="79" name="TextBox 78"/>
            <p:cNvSpPr txBox="1"/>
            <p:nvPr/>
          </p:nvSpPr>
          <p:spPr>
            <a:xfrm>
              <a:off x="5883273" y="1936897"/>
              <a:ext cx="428628" cy="1260320"/>
            </a:xfrm>
            <a:prstGeom prst="rect">
              <a:avLst/>
            </a:prstGeom>
            <a:noFill/>
          </p:spPr>
          <p:txBody>
            <a:bodyPr wrap="square" rtlCol="0">
              <a:spAutoFit/>
            </a:bodyPr>
            <a:lstStyle/>
            <a:p>
              <a:r>
                <a:rPr lang="zh-CN" altLang="en-US" sz="1600" dirty="0" smtClean="0">
                  <a:solidFill>
                    <a:srgbClr val="C00000"/>
                  </a:solidFill>
                  <a:latin typeface="微软雅黑" panose="020B0503020204020204" pitchFamily="34" charset="-122"/>
                  <a:ea typeface="微软雅黑" panose="020B0503020204020204" pitchFamily="34" charset="-122"/>
                </a:rPr>
                <a:t>实时数据</a:t>
              </a:r>
              <a:endParaRPr lang="zh-CN" altLang="en-US" sz="1600" dirty="0">
                <a:solidFill>
                  <a:srgbClr val="C00000"/>
                </a:solidFill>
                <a:latin typeface="微软雅黑" panose="020B0503020204020204" pitchFamily="34" charset="-122"/>
                <a:ea typeface="微软雅黑" panose="020B0503020204020204" pitchFamily="34" charset="-122"/>
              </a:endParaRPr>
            </a:p>
          </p:txBody>
        </p:sp>
        <p:sp>
          <p:nvSpPr>
            <p:cNvPr id="80" name="TextBox 79"/>
            <p:cNvSpPr txBox="1"/>
            <p:nvPr/>
          </p:nvSpPr>
          <p:spPr>
            <a:xfrm>
              <a:off x="7294173" y="1936895"/>
              <a:ext cx="357190" cy="1260320"/>
            </a:xfrm>
            <a:prstGeom prst="rect">
              <a:avLst/>
            </a:prstGeom>
            <a:noFill/>
          </p:spPr>
          <p:txBody>
            <a:bodyPr wrap="square" rtlCol="0">
              <a:spAutoFit/>
            </a:bodyPr>
            <a:lstStyle/>
            <a:p>
              <a:r>
                <a:rPr lang="zh-CN" altLang="en-US" sz="1600" dirty="0" smtClean="0">
                  <a:solidFill>
                    <a:srgbClr val="C00000"/>
                  </a:solidFill>
                  <a:latin typeface="微软雅黑" panose="020B0503020204020204" pitchFamily="34" charset="-122"/>
                  <a:ea typeface="微软雅黑" panose="020B0503020204020204" pitchFamily="34" charset="-122"/>
                </a:rPr>
                <a:t>数据过滤</a:t>
              </a:r>
              <a:endParaRPr lang="zh-CN" altLang="en-US" sz="1600" dirty="0">
                <a:solidFill>
                  <a:srgbClr val="C00000"/>
                </a:solidFill>
                <a:latin typeface="微软雅黑" panose="020B0503020204020204" pitchFamily="34" charset="-122"/>
                <a:ea typeface="微软雅黑" panose="020B0503020204020204" pitchFamily="34" charset="-122"/>
              </a:endParaRPr>
            </a:p>
          </p:txBody>
        </p:sp>
        <p:sp>
          <p:nvSpPr>
            <p:cNvPr id="81" name="TextBox 80"/>
            <p:cNvSpPr txBox="1"/>
            <p:nvPr/>
          </p:nvSpPr>
          <p:spPr>
            <a:xfrm>
              <a:off x="8740794" y="1936895"/>
              <a:ext cx="392909" cy="1260320"/>
            </a:xfrm>
            <a:prstGeom prst="rect">
              <a:avLst/>
            </a:prstGeom>
            <a:noFill/>
          </p:spPr>
          <p:txBody>
            <a:bodyPr wrap="square" rtlCol="0">
              <a:spAutoFit/>
            </a:bodyPr>
            <a:lstStyle/>
            <a:p>
              <a:r>
                <a:rPr lang="zh-CN" altLang="en-US" sz="1600" dirty="0" smtClean="0">
                  <a:solidFill>
                    <a:srgbClr val="C00000"/>
                  </a:solidFill>
                  <a:latin typeface="微软雅黑" panose="020B0503020204020204" pitchFamily="34" charset="-122"/>
                  <a:ea typeface="微软雅黑" panose="020B0503020204020204" pitchFamily="34" charset="-122"/>
                </a:rPr>
                <a:t>数据处理</a:t>
              </a:r>
              <a:endParaRPr lang="zh-CN" altLang="en-US" sz="1600" dirty="0">
                <a:solidFill>
                  <a:srgbClr val="C00000"/>
                </a:solidFill>
                <a:latin typeface="微软雅黑" panose="020B0503020204020204" pitchFamily="34" charset="-122"/>
                <a:ea typeface="微软雅黑" panose="020B0503020204020204" pitchFamily="34" charset="-122"/>
              </a:endParaRPr>
            </a:p>
          </p:txBody>
        </p:sp>
        <p:sp>
          <p:nvSpPr>
            <p:cNvPr id="82" name="TextBox 81"/>
            <p:cNvSpPr txBox="1"/>
            <p:nvPr/>
          </p:nvSpPr>
          <p:spPr>
            <a:xfrm>
              <a:off x="9848082" y="1545698"/>
              <a:ext cx="2000264" cy="369332"/>
            </a:xfrm>
            <a:prstGeom prst="rect">
              <a:avLst/>
            </a:prstGeom>
            <a:noFill/>
          </p:spPr>
          <p:txBody>
            <a:bodyPr wrap="square" rtlCol="0">
              <a:spAutoFit/>
            </a:bodyPr>
            <a:lstStyle/>
            <a:p>
              <a:r>
                <a:rPr lang="zh-CN" altLang="en-US" dirty="0" smtClean="0">
                  <a:solidFill>
                    <a:srgbClr val="C00000"/>
                  </a:solidFill>
                  <a:latin typeface="微软雅黑" panose="020B0503020204020204" pitchFamily="34" charset="-122"/>
                  <a:ea typeface="微软雅黑" panose="020B0503020204020204" pitchFamily="34" charset="-122"/>
                </a:rPr>
                <a:t>数据分析与应用</a:t>
              </a:r>
              <a:endParaRPr lang="zh-CN" altLang="en-US" dirty="0">
                <a:solidFill>
                  <a:srgbClr val="C00000"/>
                </a:solidFill>
                <a:latin typeface="微软雅黑" panose="020B0503020204020204" pitchFamily="34" charset="-122"/>
                <a:ea typeface="微软雅黑" panose="020B0503020204020204" pitchFamily="34" charset="-122"/>
              </a:endParaRPr>
            </a:p>
          </p:txBody>
        </p:sp>
        <p:cxnSp>
          <p:nvCxnSpPr>
            <p:cNvPr id="88" name="直接连接符 87"/>
            <p:cNvCxnSpPr/>
            <p:nvPr/>
          </p:nvCxnSpPr>
          <p:spPr bwMode="auto">
            <a:xfrm rot="5400000">
              <a:off x="6041593" y="3498818"/>
              <a:ext cx="430283" cy="1589"/>
            </a:xfrm>
            <a:prstGeom prst="line">
              <a:avLst/>
            </a:prstGeom>
            <a:noFill/>
            <a:ln w="3175">
              <a:solidFill>
                <a:schemeClr val="tx1"/>
              </a:solid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 name="直接连接符 88"/>
            <p:cNvCxnSpPr/>
            <p:nvPr/>
          </p:nvCxnSpPr>
          <p:spPr bwMode="auto">
            <a:xfrm rot="16200000" flipH="1">
              <a:off x="7489457" y="3463550"/>
              <a:ext cx="502406" cy="1"/>
            </a:xfrm>
            <a:prstGeom prst="line">
              <a:avLst/>
            </a:prstGeom>
            <a:noFill/>
            <a:ln w="3175">
              <a:solidFill>
                <a:schemeClr val="tx1"/>
              </a:solid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 name="直接连接符 89"/>
            <p:cNvCxnSpPr/>
            <p:nvPr/>
          </p:nvCxnSpPr>
          <p:spPr bwMode="auto">
            <a:xfrm rot="5400000">
              <a:off x="10204103" y="3463551"/>
              <a:ext cx="502406" cy="1588"/>
            </a:xfrm>
            <a:prstGeom prst="line">
              <a:avLst/>
            </a:prstGeom>
            <a:noFill/>
            <a:ln w="3175">
              <a:solidFill>
                <a:schemeClr val="tx1"/>
              </a:solid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1" name="直接连接符 90"/>
            <p:cNvCxnSpPr/>
            <p:nvPr/>
          </p:nvCxnSpPr>
          <p:spPr bwMode="auto">
            <a:xfrm rot="5400000">
              <a:off x="9628876" y="3495547"/>
              <a:ext cx="438413" cy="1588"/>
            </a:xfrm>
            <a:prstGeom prst="line">
              <a:avLst/>
            </a:prstGeom>
            <a:noFill/>
            <a:ln w="3175">
              <a:solidFill>
                <a:schemeClr val="tx1"/>
              </a:solid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 name="TextBox 91"/>
            <p:cNvSpPr txBox="1"/>
            <p:nvPr/>
          </p:nvSpPr>
          <p:spPr>
            <a:xfrm>
              <a:off x="9034168" y="3521333"/>
              <a:ext cx="492443" cy="276999"/>
            </a:xfrm>
            <a:prstGeom prst="rect">
              <a:avLst/>
            </a:prstGeom>
            <a:noFill/>
          </p:spPr>
          <p:txBody>
            <a:bodyPr wrap="none" rtlCol="0">
              <a:spAutoFit/>
            </a:bodyPr>
            <a:lstStyle/>
            <a:p>
              <a:r>
                <a:rPr lang="zh-CN" altLang="en-US" sz="1200" dirty="0" smtClean="0">
                  <a:latin typeface="微软雅黑" panose="020B0503020204020204" pitchFamily="34" charset="-122"/>
                  <a:ea typeface="微软雅黑" panose="020B0503020204020204" pitchFamily="34" charset="-122"/>
                </a:rPr>
                <a:t>窗口</a:t>
              </a:r>
              <a:endParaRPr lang="zh-CN" altLang="en-US" sz="1200" dirty="0">
                <a:latin typeface="微软雅黑" panose="020B0503020204020204" pitchFamily="34" charset="-122"/>
                <a:ea typeface="微软雅黑" panose="020B0503020204020204" pitchFamily="34" charset="-122"/>
              </a:endParaRPr>
            </a:p>
          </p:txBody>
        </p:sp>
        <p:sp>
          <p:nvSpPr>
            <p:cNvPr id="97" name="TextBox 96"/>
            <p:cNvSpPr txBox="1"/>
            <p:nvPr/>
          </p:nvSpPr>
          <p:spPr>
            <a:xfrm>
              <a:off x="6311901" y="3521333"/>
              <a:ext cx="492443" cy="276999"/>
            </a:xfrm>
            <a:prstGeom prst="rect">
              <a:avLst/>
            </a:prstGeom>
            <a:noFill/>
          </p:spPr>
          <p:txBody>
            <a:bodyPr wrap="none" rtlCol="0">
              <a:spAutoFit/>
            </a:bodyPr>
            <a:lstStyle/>
            <a:p>
              <a:r>
                <a:rPr lang="zh-CN" altLang="en-US" sz="1200" dirty="0" smtClean="0">
                  <a:latin typeface="微软雅黑" panose="020B0503020204020204" pitchFamily="34" charset="-122"/>
                  <a:ea typeface="微软雅黑" panose="020B0503020204020204" pitchFamily="34" charset="-122"/>
                </a:rPr>
                <a:t>起始</a:t>
              </a:r>
              <a:endParaRPr lang="zh-CN" altLang="en-US" sz="1200" dirty="0">
                <a:latin typeface="微软雅黑" panose="020B0503020204020204" pitchFamily="34" charset="-122"/>
                <a:ea typeface="微软雅黑" panose="020B0503020204020204" pitchFamily="34" charset="-122"/>
              </a:endParaRPr>
            </a:p>
          </p:txBody>
        </p:sp>
      </p:grpSp>
      <p:sp>
        <p:nvSpPr>
          <p:cNvPr id="99" name="TextBox 98"/>
          <p:cNvSpPr txBox="1"/>
          <p:nvPr/>
        </p:nvSpPr>
        <p:spPr>
          <a:xfrm>
            <a:off x="7606122" y="3284471"/>
            <a:ext cx="1338828" cy="369332"/>
          </a:xfrm>
          <a:prstGeom prst="rect">
            <a:avLst/>
          </a:prstGeom>
          <a:noFill/>
        </p:spPr>
        <p:txBody>
          <a:bodyPr wrap="non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流处理模式</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00" name="矩形 99"/>
          <p:cNvSpPr/>
          <p:nvPr/>
        </p:nvSpPr>
        <p:spPr>
          <a:xfrm>
            <a:off x="5664244" y="3714752"/>
            <a:ext cx="6096000" cy="923330"/>
          </a:xfrm>
          <a:prstGeom prst="rect">
            <a:avLst/>
          </a:prstGeom>
        </p:spPr>
        <p:txBody>
          <a:bodyPr>
            <a:spAutoFit/>
          </a:bodyPr>
          <a:lstStyle/>
          <a:p>
            <a:pPr>
              <a:buFont typeface="Wingdings" panose="05000000000000000000" pitchFamily="2" charset="2"/>
              <a:buChar char="Ø"/>
            </a:pPr>
            <a:r>
              <a:rPr lang="zh-CN" altLang="en-US" dirty="0" smtClean="0">
                <a:solidFill>
                  <a:srgbClr val="C00000"/>
                </a:solidFill>
                <a:latin typeface="微软雅黑" panose="020B0503020204020204" pitchFamily="34" charset="-122"/>
                <a:ea typeface="微软雅黑" panose="020B0503020204020204" pitchFamily="34" charset="-122"/>
              </a:rPr>
              <a:t>支持流式数据的处理与计算；</a:t>
            </a:r>
            <a:endParaRPr lang="en-US" altLang="zh-CN" dirty="0" smtClean="0">
              <a:solidFill>
                <a:srgbClr val="C00000"/>
              </a:solidFill>
              <a:latin typeface="微软雅黑" panose="020B0503020204020204" pitchFamily="34" charset="-122"/>
              <a:ea typeface="微软雅黑" panose="020B0503020204020204" pitchFamily="34" charset="-122"/>
            </a:endParaRPr>
          </a:p>
          <a:p>
            <a:pPr>
              <a:buFont typeface="Wingdings" panose="05000000000000000000" pitchFamily="2" charset="2"/>
              <a:buChar char="Ø"/>
            </a:pPr>
            <a:r>
              <a:rPr lang="zh-CN" altLang="en-US" dirty="0" smtClean="0">
                <a:solidFill>
                  <a:srgbClr val="C00000"/>
                </a:solidFill>
                <a:latin typeface="微软雅黑" panose="020B0503020204020204" pitchFamily="34" charset="-122"/>
                <a:ea typeface="微软雅黑" panose="020B0503020204020204" pitchFamily="34" charset="-122"/>
              </a:rPr>
              <a:t>处理时效性高；</a:t>
            </a:r>
            <a:endParaRPr lang="en-US" altLang="zh-CN" dirty="0" smtClean="0">
              <a:solidFill>
                <a:srgbClr val="C00000"/>
              </a:solidFill>
              <a:latin typeface="微软雅黑" panose="020B0503020204020204" pitchFamily="34" charset="-122"/>
              <a:ea typeface="微软雅黑" panose="020B0503020204020204" pitchFamily="34" charset="-122"/>
            </a:endParaRPr>
          </a:p>
          <a:p>
            <a:pPr>
              <a:buFont typeface="Wingdings" panose="05000000000000000000" pitchFamily="2" charset="2"/>
              <a:buChar char="Ø"/>
            </a:pPr>
            <a:r>
              <a:rPr lang="zh-CN" altLang="en-US" dirty="0" smtClean="0">
                <a:solidFill>
                  <a:srgbClr val="C00000"/>
                </a:solidFill>
                <a:latin typeface="微软雅黑" panose="020B0503020204020204" pitchFamily="34" charset="-122"/>
                <a:ea typeface="微软雅黑" panose="020B0503020204020204" pitchFamily="34" charset="-122"/>
              </a:rPr>
              <a:t>处理过程数据不落地。</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101" name="矩形 100"/>
          <p:cNvSpPr/>
          <p:nvPr/>
        </p:nvSpPr>
        <p:spPr>
          <a:xfrm>
            <a:off x="5788065" y="5072074"/>
            <a:ext cx="5381620" cy="1200329"/>
          </a:xfrm>
          <a:prstGeom prst="rect">
            <a:avLst/>
          </a:prstGeom>
        </p:spPr>
        <p:txBody>
          <a:bodyPr wrap="square">
            <a:spAutoFit/>
          </a:bodyPr>
          <a:lstStyle/>
          <a:p>
            <a:r>
              <a:rPr lang="zh-CN" altLang="en-US" b="1" dirty="0" smtClean="0">
                <a:latin typeface="微软雅黑" panose="020B0503020204020204" pitchFamily="34" charset="-122"/>
                <a:ea typeface="微软雅黑" panose="020B0503020204020204" pitchFamily="34" charset="-122"/>
              </a:rPr>
              <a:t>适用场景</a:t>
            </a:r>
            <a:r>
              <a:rPr lang="zh-CN" altLang="en-US" dirty="0" smtClean="0">
                <a:latin typeface="微软雅黑" panose="020B0503020204020204" pitchFamily="34" charset="-122"/>
                <a:ea typeface="微软雅黑" panose="020B0503020204020204" pitchFamily="34" charset="-122"/>
              </a:rPr>
              <a:t>：针对数据处理结果需要高效、低延迟场景，如基于位置等数据的实时性营销或实时性服务，如某某运营商数据中心项目采用流处理模式进行用户信息行为的处理分析。</a:t>
            </a:r>
            <a:endParaRPr lang="en-US" altLang="zh-CN" dirty="0" smtClean="0">
              <a:latin typeface="微软雅黑" panose="020B0503020204020204" pitchFamily="34" charset="-122"/>
              <a:ea typeface="微软雅黑" panose="020B0503020204020204" pitchFamily="34" charset="-122"/>
            </a:endParaRPr>
          </a:p>
        </p:txBody>
      </p:sp>
    </p:spTree>
  </p:cSld>
  <p:clrMapOvr>
    <a:masterClrMapping/>
  </p:clrMapOvr>
  <p:transition advClick="0" advTm="8000">
    <p:fade thruBlk="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bwMode="auto">
          <a:xfrm>
            <a:off x="-6203" y="409575"/>
            <a:ext cx="12194986" cy="733757"/>
          </a:xfrm>
          <a:prstGeom prst="rect">
            <a:avLst/>
          </a:prstGeom>
          <a:gradFill flip="none" rotWithShape="1">
            <a:gsLst>
              <a:gs pos="4000">
                <a:schemeClr val="bg1">
                  <a:alpha val="31000"/>
                </a:schemeClr>
              </a:gs>
              <a:gs pos="50000">
                <a:schemeClr val="bg1">
                  <a:shade val="67500"/>
                  <a:satMod val="115000"/>
                </a:schemeClr>
              </a:gs>
              <a:gs pos="100000">
                <a:schemeClr val="bg1">
                  <a:shade val="100000"/>
                  <a:satMod val="115000"/>
                </a:schemeClr>
              </a:gs>
            </a:gsLst>
            <a:path path="circle">
              <a:fillToRect l="100000" t="100000"/>
            </a:path>
            <a:tileRect r="-100000" b="-100000"/>
          </a:gradFill>
          <a:ln>
            <a:noFill/>
          </a:ln>
          <a:effectLst/>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16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53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25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1997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69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buClr>
                <a:srgbClr val="CC9900"/>
              </a:buClr>
              <a:buFont typeface="Wingdings" panose="05000000000000000000" pitchFamily="2" charset="2"/>
              <a:buChar char="n"/>
              <a:defRPr/>
            </a:pPr>
            <a:endParaRPr lang="zh-CN" altLang="en-US" dirty="0" smtClean="0">
              <a:solidFill>
                <a:srgbClr val="000000"/>
              </a:solidFill>
              <a:latin typeface="Arial" panose="020B0604020202020204" pitchFamily="34" charset="0"/>
            </a:endParaRPr>
          </a:p>
        </p:txBody>
      </p:sp>
      <p:sp>
        <p:nvSpPr>
          <p:cNvPr id="20" name="Title 3"/>
          <p:cNvSpPr txBox="1"/>
          <p:nvPr/>
        </p:nvSpPr>
        <p:spPr>
          <a:xfrm>
            <a:off x="520700" y="409575"/>
            <a:ext cx="11363365" cy="733408"/>
          </a:xfrm>
          <a:prstGeom prst="rect">
            <a:avLst/>
          </a:prstGeom>
        </p:spPr>
        <p:txBody>
          <a:bodyPr/>
          <a:lstStyle/>
          <a:p>
            <a:pPr eaLnBrk="0" hangingPunct="0">
              <a:defRPr/>
            </a:pPr>
            <a:r>
              <a:rPr lang="zh-CN" altLang="en-US" sz="3600" dirty="0" smtClean="0">
                <a:solidFill>
                  <a:srgbClr val="C00000"/>
                </a:solidFill>
                <a:latin typeface="微软雅黑" panose="020B0503020204020204" pitchFamily="34" charset="-122"/>
                <a:ea typeface="微软雅黑" panose="020B0503020204020204" pitchFamily="34" charset="-122"/>
              </a:rPr>
              <a:t>数据存储方案</a:t>
            </a:r>
            <a:br>
              <a:rPr lang="en-US" altLang="zh-CN" sz="3600" dirty="0" smtClean="0">
                <a:solidFill>
                  <a:schemeClr val="tx2">
                    <a:lumMod val="75000"/>
                  </a:schemeClr>
                </a:solidFill>
                <a:latin typeface="微软雅黑" panose="020B0503020204020204" pitchFamily="34" charset="-122"/>
                <a:ea typeface="微软雅黑" panose="020B0503020204020204" pitchFamily="34" charset="-122"/>
              </a:rPr>
            </a:br>
            <a:endParaRPr lang="zh-CN" altLang="en-US" sz="3600" b="1" kern="0" dirty="0">
              <a:solidFill>
                <a:srgbClr val="C00000"/>
              </a:solidFill>
              <a:latin typeface="微软雅黑" panose="020B0503020204020204" pitchFamily="34" charset="-122"/>
              <a:ea typeface="微软雅黑" panose="020B0503020204020204" pitchFamily="34" charset="-122"/>
              <a:cs typeface="+mj-cs"/>
            </a:endParaRPr>
          </a:p>
        </p:txBody>
      </p:sp>
      <p:grpSp>
        <p:nvGrpSpPr>
          <p:cNvPr id="74" name="组合 73"/>
          <p:cNvGrpSpPr/>
          <p:nvPr/>
        </p:nvGrpSpPr>
        <p:grpSpPr>
          <a:xfrm>
            <a:off x="961952" y="1206483"/>
            <a:ext cx="10215235" cy="5569215"/>
            <a:chOff x="1398180" y="908720"/>
            <a:chExt cx="10271571" cy="5773393"/>
          </a:xfrm>
        </p:grpSpPr>
        <p:sp>
          <p:nvSpPr>
            <p:cNvPr id="77" name="圆角矩形 76"/>
            <p:cNvSpPr/>
            <p:nvPr/>
          </p:nvSpPr>
          <p:spPr>
            <a:xfrm>
              <a:off x="7248145" y="4357694"/>
              <a:ext cx="4421605" cy="1295563"/>
            </a:xfrm>
            <a:prstGeom prst="roundRect">
              <a:avLst/>
            </a:prstGeom>
            <a:solidFill>
              <a:schemeClr val="bg1"/>
            </a:solidFill>
            <a:ln>
              <a:solidFill>
                <a:schemeClr val="bg1">
                  <a:lumMod val="8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dirty="0"/>
            </a:p>
          </p:txBody>
        </p:sp>
        <p:sp>
          <p:nvSpPr>
            <p:cNvPr id="101" name="圆角矩形 100"/>
            <p:cNvSpPr/>
            <p:nvPr/>
          </p:nvSpPr>
          <p:spPr>
            <a:xfrm>
              <a:off x="7240595" y="3143248"/>
              <a:ext cx="4365269" cy="1023182"/>
            </a:xfrm>
            <a:prstGeom prst="roundRect">
              <a:avLst/>
            </a:prstGeom>
            <a:solidFill>
              <a:schemeClr val="bg1"/>
            </a:solidFill>
            <a:ln>
              <a:solidFill>
                <a:schemeClr val="bg1">
                  <a:lumMod val="8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zh-CN" altLang="en-US" dirty="0" smtClean="0"/>
                <a:t>对于</a:t>
              </a:r>
              <a:endParaRPr lang="zh-CN" altLang="en-US" dirty="0"/>
            </a:p>
          </p:txBody>
        </p:sp>
        <p:sp>
          <p:nvSpPr>
            <p:cNvPr id="102" name="圆角矩形 101"/>
            <p:cNvSpPr/>
            <p:nvPr/>
          </p:nvSpPr>
          <p:spPr>
            <a:xfrm>
              <a:off x="7169157" y="1099488"/>
              <a:ext cx="4500594" cy="1972322"/>
            </a:xfrm>
            <a:prstGeom prst="roundRect">
              <a:avLst/>
            </a:prstGeom>
            <a:solidFill>
              <a:schemeClr val="bg1"/>
            </a:solidFill>
            <a:ln>
              <a:solidFill>
                <a:schemeClr val="bg1">
                  <a:lumMod val="8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3" name="圆角矩形 102"/>
            <p:cNvSpPr/>
            <p:nvPr/>
          </p:nvSpPr>
          <p:spPr>
            <a:xfrm>
              <a:off x="1525555" y="4545705"/>
              <a:ext cx="1643074" cy="1412959"/>
            </a:xfrm>
            <a:prstGeom prst="roundRect">
              <a:avLst/>
            </a:prstGeom>
            <a:solidFill>
              <a:schemeClr val="bg1"/>
            </a:solidFill>
            <a:ln>
              <a:solidFill>
                <a:schemeClr val="bg1">
                  <a:lumMod val="8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4" name="圆角矩形 103"/>
            <p:cNvSpPr/>
            <p:nvPr/>
          </p:nvSpPr>
          <p:spPr>
            <a:xfrm>
              <a:off x="3240067" y="4516371"/>
              <a:ext cx="1643074" cy="1412959"/>
            </a:xfrm>
            <a:prstGeom prst="roundRect">
              <a:avLst/>
            </a:prstGeom>
            <a:solidFill>
              <a:schemeClr val="bg1"/>
            </a:solidFill>
            <a:ln>
              <a:solidFill>
                <a:schemeClr val="bg1">
                  <a:lumMod val="8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5" name="圆角矩形 104"/>
            <p:cNvSpPr/>
            <p:nvPr/>
          </p:nvSpPr>
          <p:spPr>
            <a:xfrm>
              <a:off x="4954579" y="4516371"/>
              <a:ext cx="1643074" cy="1412959"/>
            </a:xfrm>
            <a:prstGeom prst="roundRect">
              <a:avLst/>
            </a:prstGeom>
            <a:solidFill>
              <a:schemeClr val="bg1"/>
            </a:solidFill>
            <a:ln>
              <a:solidFill>
                <a:schemeClr val="bg1">
                  <a:lumMod val="8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aphicFrame>
          <p:nvGraphicFramePr>
            <p:cNvPr id="106" name="图示 105"/>
            <p:cNvGraphicFramePr/>
            <p:nvPr/>
          </p:nvGraphicFramePr>
          <p:xfrm>
            <a:off x="1511659" y="908720"/>
            <a:ext cx="5371746" cy="117150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07" name="圆角矩形 106"/>
            <p:cNvSpPr/>
            <p:nvPr/>
          </p:nvSpPr>
          <p:spPr>
            <a:xfrm>
              <a:off x="1511661" y="2080228"/>
              <a:ext cx="1728406" cy="1412960"/>
            </a:xfrm>
            <a:prstGeom prst="roundRect">
              <a:avLst/>
            </a:prstGeom>
            <a:solidFill>
              <a:schemeClr val="bg1"/>
            </a:solidFill>
            <a:ln>
              <a:solidFill>
                <a:schemeClr val="bg1">
                  <a:lumMod val="8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8" name="圆角矩形 107"/>
            <p:cNvSpPr/>
            <p:nvPr/>
          </p:nvSpPr>
          <p:spPr>
            <a:xfrm>
              <a:off x="3353308" y="2112414"/>
              <a:ext cx="1529833" cy="1412960"/>
            </a:xfrm>
            <a:prstGeom prst="roundRect">
              <a:avLst/>
            </a:prstGeom>
            <a:solidFill>
              <a:schemeClr val="bg1"/>
            </a:solidFill>
            <a:ln>
              <a:solidFill>
                <a:schemeClr val="bg1">
                  <a:lumMod val="8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9" name="圆角矩形 108"/>
            <p:cNvSpPr/>
            <p:nvPr/>
          </p:nvSpPr>
          <p:spPr>
            <a:xfrm>
              <a:off x="4954579" y="2080230"/>
              <a:ext cx="1643074" cy="1412959"/>
            </a:xfrm>
            <a:prstGeom prst="roundRect">
              <a:avLst/>
            </a:prstGeom>
            <a:solidFill>
              <a:schemeClr val="bg1"/>
            </a:solidFill>
            <a:ln>
              <a:solidFill>
                <a:schemeClr val="bg1">
                  <a:lumMod val="8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0" name="文本框 45"/>
            <p:cNvSpPr txBox="1"/>
            <p:nvPr/>
          </p:nvSpPr>
          <p:spPr bwMode="auto">
            <a:xfrm>
              <a:off x="1525744" y="2197624"/>
              <a:ext cx="1714323" cy="1604232"/>
            </a:xfrm>
            <a:prstGeom prst="rect">
              <a:avLst/>
            </a:prstGeom>
            <a:noFill/>
            <a:ln w="9525">
              <a:noFill/>
              <a:miter lim="800000"/>
            </a:ln>
          </p:spPr>
          <p:txBody>
            <a:bodyPr wrap="square" lIns="99980" tIns="49986" rIns="99980" bIns="49986" rtlCol="0">
              <a:spAutoFit/>
            </a:bodyPr>
            <a:lstStyle/>
            <a:p>
              <a:pPr defTabSz="1001395" eaLnBrk="0" hangingPunct="0">
                <a:buFont typeface="Wingdings" panose="05000000000000000000" pitchFamily="2" charset="2"/>
                <a:buChar char="l"/>
              </a:pPr>
              <a:r>
                <a:rPr lang="zh-CN" altLang="en-US" sz="20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业务</a:t>
              </a:r>
              <a:r>
                <a:rPr lang="zh-CN" altLang="en-US" sz="2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数据</a:t>
              </a:r>
              <a:endParaRPr lang="en-US" altLang="zh-CN" sz="20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defTabSz="1001395" eaLnBrk="0" hangingPunct="0">
                <a:buFont typeface="Wingdings" panose="05000000000000000000" pitchFamily="2" charset="2"/>
                <a:buChar char="l"/>
              </a:pPr>
              <a:r>
                <a:rPr lang="zh-CN" altLang="en-US" sz="20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虚拟机</a:t>
              </a:r>
              <a:r>
                <a:rPr lang="zh-CN" altLang="en-US" sz="2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镜像</a:t>
              </a:r>
              <a:endParaRPr lang="en-US" altLang="zh-CN" sz="20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defTabSz="1001395" eaLnBrk="0" hangingPunct="0">
                <a:buFont typeface="Wingdings" panose="05000000000000000000" pitchFamily="2" charset="2"/>
                <a:buChar char="l"/>
              </a:pPr>
              <a:r>
                <a:rPr lang="zh-CN" altLang="en-US" sz="20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备份</a:t>
              </a:r>
              <a:r>
                <a:rPr lang="zh-CN" altLang="en-US" sz="2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数据</a:t>
              </a:r>
              <a:endParaRPr lang="en-US" altLang="zh-CN" sz="20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defTabSz="1001395" eaLnBrk="0" hangingPunct="0"/>
              <a:endParaRPr lang="en-US" altLang="zh-CN" sz="2000" dirty="0">
                <a:solidFill>
                  <a:srgbClr val="000000"/>
                </a:solidFill>
                <a:latin typeface="+mn-lt"/>
                <a:ea typeface="+mn-ea"/>
                <a:cs typeface="Arial" panose="020B0604020202020204" pitchFamily="34" charset="0"/>
              </a:endParaRPr>
            </a:p>
            <a:p>
              <a:pPr algn="ctr" defTabSz="1001395" eaLnBrk="0" hangingPunct="0"/>
              <a:endParaRPr lang="zh-CN" altLang="en-US" sz="1400" dirty="0">
                <a:solidFill>
                  <a:srgbClr val="000000"/>
                </a:solidFill>
                <a:latin typeface="+mn-lt"/>
                <a:ea typeface="+mn-ea"/>
                <a:cs typeface="Arial" panose="020B0604020202020204" pitchFamily="34" charset="0"/>
              </a:endParaRPr>
            </a:p>
          </p:txBody>
        </p:sp>
        <p:sp>
          <p:nvSpPr>
            <p:cNvPr id="111" name="文本框 46"/>
            <p:cNvSpPr txBox="1"/>
            <p:nvPr/>
          </p:nvSpPr>
          <p:spPr bwMode="auto">
            <a:xfrm>
              <a:off x="3382943" y="2143116"/>
              <a:ext cx="1500198" cy="1923293"/>
            </a:xfrm>
            <a:prstGeom prst="rect">
              <a:avLst/>
            </a:prstGeom>
            <a:noFill/>
            <a:ln w="9525">
              <a:noFill/>
              <a:miter lim="800000"/>
            </a:ln>
          </p:spPr>
          <p:txBody>
            <a:bodyPr wrap="square" lIns="99980" tIns="49986" rIns="99980" bIns="49986" rtlCol="0">
              <a:spAutoFit/>
            </a:bodyPr>
            <a:lstStyle/>
            <a:p>
              <a:pPr defTabSz="1001395" eaLnBrk="0" hangingPunct="0">
                <a:buFont typeface="Wingdings" panose="05000000000000000000" pitchFamily="2" charset="2"/>
                <a:buChar char="l"/>
              </a:pPr>
              <a:r>
                <a:rPr lang="en-US" altLang="zh-CN" sz="20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NAS</a:t>
              </a:r>
              <a:endParaRPr lang="en-US" altLang="zh-CN" sz="20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defTabSz="1001395" eaLnBrk="0" hangingPunct="0">
                <a:buFont typeface="Wingdings" panose="05000000000000000000" pitchFamily="2" charset="2"/>
                <a:buChar char="l"/>
              </a:pPr>
              <a:r>
                <a:rPr lang="en-US" altLang="zh-CN" sz="20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SAN</a:t>
              </a:r>
              <a:endParaRPr lang="en-US" altLang="zh-CN" sz="20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defTabSz="1001395" eaLnBrk="0" hangingPunct="0">
                <a:buFont typeface="Wingdings" panose="05000000000000000000" pitchFamily="2" charset="2"/>
                <a:buChar char="l"/>
              </a:pPr>
              <a:r>
                <a:rPr lang="en-US" altLang="zh-CN" sz="2000" dirty="0" err="1"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iFCP</a:t>
              </a:r>
              <a:endParaRPr lang="en-US" altLang="zh-CN" sz="20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defTabSz="1001395" eaLnBrk="0" hangingPunct="0">
                <a:buFont typeface="Wingdings" panose="05000000000000000000" pitchFamily="2" charset="2"/>
                <a:buChar char="l"/>
              </a:pPr>
              <a:r>
                <a:rPr lang="en-US" altLang="zh-CN" sz="2000" dirty="0" err="1"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FCoE</a:t>
              </a:r>
              <a:endParaRPr lang="en-US" altLang="zh-CN" sz="20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defTabSz="1001395" eaLnBrk="0" hangingPunct="0"/>
              <a:endParaRPr lang="en-US" altLang="zh-CN" sz="2000" dirty="0">
                <a:solidFill>
                  <a:srgbClr val="000000"/>
                </a:solidFill>
                <a:latin typeface="+mj-ea"/>
                <a:ea typeface="+mj-ea"/>
                <a:cs typeface="Arial" panose="020B0604020202020204" pitchFamily="34" charset="0"/>
              </a:endParaRPr>
            </a:p>
            <a:p>
              <a:pPr algn="ctr" defTabSz="1001395" eaLnBrk="0" hangingPunct="0"/>
              <a:endParaRPr lang="zh-CN" altLang="en-US" sz="1400" dirty="0">
                <a:solidFill>
                  <a:srgbClr val="000000"/>
                </a:solidFill>
                <a:latin typeface="+mn-lt"/>
                <a:ea typeface="+mn-ea"/>
                <a:cs typeface="Arial" panose="020B0604020202020204" pitchFamily="34" charset="0"/>
              </a:endParaRPr>
            </a:p>
          </p:txBody>
        </p:sp>
        <p:sp>
          <p:nvSpPr>
            <p:cNvPr id="112" name="文本框 47"/>
            <p:cNvSpPr txBox="1"/>
            <p:nvPr/>
          </p:nvSpPr>
          <p:spPr bwMode="auto">
            <a:xfrm>
              <a:off x="4912991" y="2143116"/>
              <a:ext cx="1856935" cy="1604232"/>
            </a:xfrm>
            <a:prstGeom prst="rect">
              <a:avLst/>
            </a:prstGeom>
            <a:noFill/>
            <a:ln w="9525">
              <a:noFill/>
              <a:miter lim="800000"/>
            </a:ln>
          </p:spPr>
          <p:txBody>
            <a:bodyPr wrap="square" lIns="99980" tIns="49986" rIns="99980" bIns="49986" rtlCol="0">
              <a:spAutoFit/>
            </a:bodyPr>
            <a:lstStyle/>
            <a:p>
              <a:pPr defTabSz="1001395" eaLnBrk="0" hangingPunct="0">
                <a:buFont typeface="Wingdings" panose="05000000000000000000" pitchFamily="2" charset="2"/>
                <a:buChar char="l"/>
              </a:pPr>
              <a:r>
                <a:rPr lang="zh-CN" altLang="en-US" sz="20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基础</a:t>
              </a:r>
              <a:r>
                <a:rPr lang="zh-CN" altLang="en-US" sz="2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容量</a:t>
              </a:r>
              <a:endParaRPr lang="en-US" altLang="zh-CN" sz="20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defTabSz="1001395" eaLnBrk="0" hangingPunct="0">
                <a:buFont typeface="Wingdings" panose="05000000000000000000" pitchFamily="2" charset="2"/>
                <a:buChar char="l"/>
              </a:pPr>
              <a:r>
                <a:rPr lang="zh-CN" altLang="en-US" sz="20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周期</a:t>
              </a:r>
              <a:r>
                <a:rPr lang="zh-CN" altLang="en-US" sz="2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容量</a:t>
              </a:r>
              <a:endParaRPr lang="en-US" altLang="zh-CN" sz="20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defTabSz="1001395" eaLnBrk="0" hangingPunct="0">
                <a:buFont typeface="Wingdings" panose="05000000000000000000" pitchFamily="2" charset="2"/>
                <a:buChar char="l"/>
              </a:pPr>
              <a:r>
                <a:rPr lang="zh-CN" altLang="en-US" sz="20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扩容</a:t>
              </a:r>
              <a:r>
                <a:rPr lang="zh-CN" altLang="en-US" sz="2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容量</a:t>
              </a:r>
              <a:endParaRPr lang="en-US" altLang="zh-CN" sz="20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defTabSz="1001395" eaLnBrk="0" hangingPunct="0"/>
              <a:endParaRPr lang="en-US" altLang="zh-CN" sz="2000" dirty="0">
                <a:solidFill>
                  <a:srgbClr val="000000"/>
                </a:solidFill>
                <a:latin typeface="+mj-ea"/>
                <a:ea typeface="+mj-ea"/>
                <a:cs typeface="Arial" panose="020B0604020202020204" pitchFamily="34" charset="0"/>
              </a:endParaRPr>
            </a:p>
            <a:p>
              <a:pPr algn="ctr" defTabSz="1001395" eaLnBrk="0" hangingPunct="0"/>
              <a:endParaRPr lang="zh-CN" altLang="en-US" sz="1400" dirty="0">
                <a:solidFill>
                  <a:srgbClr val="000000"/>
                </a:solidFill>
                <a:latin typeface="+mn-lt"/>
                <a:ea typeface="+mn-ea"/>
                <a:cs typeface="Arial" panose="020B0604020202020204" pitchFamily="34" charset="0"/>
              </a:endParaRPr>
            </a:p>
          </p:txBody>
        </p:sp>
        <p:sp>
          <p:nvSpPr>
            <p:cNvPr id="113" name="文本框 48"/>
            <p:cNvSpPr txBox="1"/>
            <p:nvPr/>
          </p:nvSpPr>
          <p:spPr bwMode="auto">
            <a:xfrm>
              <a:off x="1674050" y="4663103"/>
              <a:ext cx="1566017" cy="1699950"/>
            </a:xfrm>
            <a:prstGeom prst="rect">
              <a:avLst/>
            </a:prstGeom>
            <a:noFill/>
            <a:ln w="9525">
              <a:noFill/>
              <a:miter lim="800000"/>
            </a:ln>
          </p:spPr>
          <p:txBody>
            <a:bodyPr wrap="square" lIns="99980" tIns="49986" rIns="99980" bIns="49986" rtlCol="0">
              <a:spAutoFit/>
            </a:bodyPr>
            <a:lstStyle/>
            <a:p>
              <a:pPr defTabSz="1001395" eaLnBrk="0" hangingPunct="0">
                <a:buFont typeface="Wingdings" panose="05000000000000000000" pitchFamily="2" charset="2"/>
                <a:buChar char="l"/>
              </a:pPr>
              <a:r>
                <a:rPr lang="zh-CN" altLang="en-US" sz="20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访问</a:t>
              </a:r>
              <a:r>
                <a:rPr lang="zh-CN" altLang="en-US" sz="2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类型</a:t>
              </a:r>
              <a:endParaRPr lang="en-US" altLang="zh-CN" sz="20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defTabSz="1001395" eaLnBrk="0" hangingPunct="0">
                <a:buFont typeface="Wingdings" panose="05000000000000000000" pitchFamily="2" charset="2"/>
                <a:buChar char="l"/>
              </a:pPr>
              <a:r>
                <a:rPr lang="en-US" altLang="zh-CN" sz="20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IOPS</a:t>
              </a:r>
              <a:r>
                <a:rPr lang="zh-CN" altLang="en-US" sz="2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要求</a:t>
              </a:r>
              <a:endParaRPr lang="en-US" altLang="zh-CN" sz="20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defTabSz="1001395" eaLnBrk="0" hangingPunct="0">
                <a:buFont typeface="Wingdings" panose="05000000000000000000" pitchFamily="2" charset="2"/>
                <a:buChar char="l"/>
              </a:pPr>
              <a:r>
                <a:rPr lang="zh-CN" altLang="en-US" sz="20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存储</a:t>
              </a:r>
              <a:r>
                <a:rPr lang="zh-CN" altLang="en-US" sz="2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分级</a:t>
              </a:r>
              <a:endParaRPr lang="en-US" altLang="zh-CN" sz="20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defTabSz="1001395" eaLnBrk="0" hangingPunct="0"/>
              <a:endParaRPr lang="en-US" altLang="zh-CN" sz="2000" dirty="0">
                <a:solidFill>
                  <a:srgbClr val="000000"/>
                </a:solidFill>
                <a:latin typeface="+mj-ea"/>
                <a:ea typeface="+mj-ea"/>
                <a:cs typeface="Arial" panose="020B0604020202020204" pitchFamily="34" charset="0"/>
              </a:endParaRPr>
            </a:p>
            <a:p>
              <a:pPr algn="ctr" defTabSz="1001395" eaLnBrk="0" hangingPunct="0"/>
              <a:endParaRPr lang="zh-CN" altLang="en-US" sz="2000" dirty="0">
                <a:solidFill>
                  <a:srgbClr val="000000"/>
                </a:solidFill>
                <a:latin typeface="+mj-ea"/>
                <a:ea typeface="+mj-ea"/>
                <a:cs typeface="Arial" panose="020B0604020202020204" pitchFamily="34" charset="0"/>
              </a:endParaRPr>
            </a:p>
          </p:txBody>
        </p:sp>
        <p:sp>
          <p:nvSpPr>
            <p:cNvPr id="114" name="文本框 49"/>
            <p:cNvSpPr txBox="1"/>
            <p:nvPr/>
          </p:nvSpPr>
          <p:spPr bwMode="auto">
            <a:xfrm>
              <a:off x="3382943" y="4643446"/>
              <a:ext cx="1665503" cy="1699950"/>
            </a:xfrm>
            <a:prstGeom prst="rect">
              <a:avLst/>
            </a:prstGeom>
            <a:noFill/>
            <a:ln w="9525">
              <a:noFill/>
              <a:miter lim="800000"/>
            </a:ln>
          </p:spPr>
          <p:txBody>
            <a:bodyPr wrap="square" lIns="99980" tIns="49986" rIns="99980" bIns="49986" rtlCol="0">
              <a:spAutoFit/>
            </a:bodyPr>
            <a:lstStyle/>
            <a:p>
              <a:pPr defTabSz="1001395" eaLnBrk="0" hangingPunct="0">
                <a:buFont typeface="Wingdings" panose="05000000000000000000" pitchFamily="2" charset="2"/>
                <a:buChar char="l"/>
              </a:pPr>
              <a:r>
                <a:rPr lang="zh-CN" altLang="en-US" sz="20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冗余</a:t>
              </a:r>
              <a:endParaRPr lang="en-US" altLang="zh-CN" sz="20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defTabSz="1001395" eaLnBrk="0" hangingPunct="0">
                <a:buFont typeface="Wingdings" panose="05000000000000000000" pitchFamily="2" charset="2"/>
                <a:buChar char="l"/>
              </a:pPr>
              <a:r>
                <a:rPr lang="en-US" altLang="zh-CN" sz="20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RTO</a:t>
              </a:r>
              <a:endParaRPr lang="en-US" altLang="zh-CN" sz="20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defTabSz="1001395" eaLnBrk="0" hangingPunct="0">
                <a:buFont typeface="Wingdings" panose="05000000000000000000" pitchFamily="2" charset="2"/>
                <a:buChar char="l"/>
              </a:pPr>
              <a:r>
                <a:rPr lang="en-US" altLang="zh-CN" sz="20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RPO</a:t>
              </a:r>
              <a:endParaRPr lang="en-US" altLang="zh-CN" sz="20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defTabSz="1001395" eaLnBrk="0" hangingPunct="0"/>
              <a:endParaRPr lang="en-US" altLang="zh-CN" sz="2000" dirty="0">
                <a:solidFill>
                  <a:srgbClr val="000000"/>
                </a:solidFill>
                <a:latin typeface="+mj-ea"/>
                <a:ea typeface="+mj-ea"/>
                <a:cs typeface="Arial" panose="020B0604020202020204" pitchFamily="34" charset="0"/>
              </a:endParaRPr>
            </a:p>
            <a:p>
              <a:pPr algn="ctr" defTabSz="1001395" eaLnBrk="0" hangingPunct="0"/>
              <a:endParaRPr lang="zh-CN" altLang="en-US" sz="2000" dirty="0">
                <a:solidFill>
                  <a:srgbClr val="000000"/>
                </a:solidFill>
                <a:latin typeface="+mj-ea"/>
                <a:ea typeface="+mj-ea"/>
                <a:cs typeface="Arial" panose="020B0604020202020204" pitchFamily="34" charset="0"/>
              </a:endParaRPr>
            </a:p>
          </p:txBody>
        </p:sp>
        <p:sp>
          <p:nvSpPr>
            <p:cNvPr id="115" name="文本框 50"/>
            <p:cNvSpPr txBox="1"/>
            <p:nvPr/>
          </p:nvSpPr>
          <p:spPr bwMode="auto">
            <a:xfrm>
              <a:off x="5087772" y="4663102"/>
              <a:ext cx="1795633" cy="2019011"/>
            </a:xfrm>
            <a:prstGeom prst="rect">
              <a:avLst/>
            </a:prstGeom>
            <a:noFill/>
            <a:ln w="9525">
              <a:noFill/>
              <a:miter lim="800000"/>
            </a:ln>
          </p:spPr>
          <p:txBody>
            <a:bodyPr wrap="square" lIns="99980" tIns="49986" rIns="99980" bIns="49986" rtlCol="0">
              <a:spAutoFit/>
            </a:bodyPr>
            <a:lstStyle/>
            <a:p>
              <a:pPr defTabSz="1001395" eaLnBrk="0" hangingPunct="0">
                <a:buFont typeface="Wingdings" panose="05000000000000000000" pitchFamily="2" charset="2"/>
                <a:buChar char="l"/>
              </a:pPr>
              <a:r>
                <a:rPr lang="en-US" altLang="zh-CN" sz="20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HDFS</a:t>
              </a:r>
              <a:endParaRPr lang="en-US" altLang="zh-CN" sz="20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defTabSz="1001395" eaLnBrk="0" hangingPunct="0">
                <a:buFont typeface="Wingdings" panose="05000000000000000000" pitchFamily="2" charset="2"/>
                <a:buChar char="l"/>
              </a:pPr>
              <a:r>
                <a:rPr lang="en-US" altLang="zh-CN" sz="2000" dirty="0" err="1"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HBase</a:t>
              </a:r>
              <a:endParaRPr lang="en-US" altLang="zh-CN" sz="20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defTabSz="1001395" eaLnBrk="0" hangingPunct="0">
                <a:buFont typeface="Wingdings" panose="05000000000000000000" pitchFamily="2" charset="2"/>
                <a:buChar char="l"/>
              </a:pPr>
              <a:r>
                <a:rPr lang="en-US" altLang="zh-CN" sz="20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HFS</a:t>
              </a:r>
              <a:endParaRPr lang="en-US" altLang="zh-CN" sz="20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defTabSz="1001395" eaLnBrk="0" hangingPunct="0"/>
              <a:endParaRPr lang="en-US" altLang="zh-CN" sz="20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defTabSz="1001395" eaLnBrk="0" hangingPunct="0"/>
              <a:endParaRPr lang="en-US" altLang="zh-CN" sz="2000" dirty="0">
                <a:solidFill>
                  <a:srgbClr val="000000"/>
                </a:solidFill>
                <a:latin typeface="+mj-ea"/>
                <a:ea typeface="+mj-ea"/>
                <a:cs typeface="Arial" panose="020B0604020202020204" pitchFamily="34" charset="0"/>
              </a:endParaRPr>
            </a:p>
            <a:p>
              <a:pPr algn="ctr" defTabSz="1001395" eaLnBrk="0" hangingPunct="0"/>
              <a:endParaRPr lang="zh-CN" altLang="en-US" sz="2000" dirty="0">
                <a:solidFill>
                  <a:srgbClr val="000000"/>
                </a:solidFill>
                <a:latin typeface="+mj-ea"/>
                <a:ea typeface="+mj-ea"/>
                <a:cs typeface="Arial" panose="020B0604020202020204" pitchFamily="34" charset="0"/>
              </a:endParaRPr>
            </a:p>
          </p:txBody>
        </p:sp>
        <p:graphicFrame>
          <p:nvGraphicFramePr>
            <p:cNvPr id="116" name="图示 115"/>
            <p:cNvGraphicFramePr/>
            <p:nvPr/>
          </p:nvGraphicFramePr>
          <p:xfrm>
            <a:off x="1398180" y="3374197"/>
            <a:ext cx="5371746" cy="117150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17" name="Rectangle 1"/>
            <p:cNvSpPr>
              <a:spLocks noChangeArrowheads="1"/>
            </p:cNvSpPr>
            <p:nvPr/>
          </p:nvSpPr>
          <p:spPr bwMode="auto">
            <a:xfrm>
              <a:off x="7304481" y="1341566"/>
              <a:ext cx="4365269" cy="1531490"/>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公司</a:t>
              </a:r>
              <a:r>
                <a:rPr kumimoji="0" lang="zh-CN"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业务的</a:t>
              </a:r>
              <a:r>
                <a:rPr kumimoji="0" lang="zh-CN" altLang="en-US"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主要</a:t>
              </a:r>
              <a:r>
                <a:rPr kumimoji="0" lang="zh-CN"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数据类型是用户自行上传的各类图片和流媒体数据</a:t>
              </a:r>
              <a:r>
                <a:rPr kumimoji="0" lang="en-US" altLang="zh-CN"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en-US"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非结构化数据</a:t>
              </a:r>
              <a:r>
                <a:rPr kumimoji="0" lang="en-US" altLang="zh-CN"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-----NAS</a:t>
              </a: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en-US"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主要用到</a:t>
              </a:r>
              <a:r>
                <a:rPr kumimoji="0" lang="en-US" altLang="zh-CN"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NAS</a:t>
              </a:r>
              <a:r>
                <a:rPr kumimoji="0" lang="zh-CN" altLang="en-US"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存储类型。涉及用户属性信息等结构化数据可以采用</a:t>
              </a:r>
              <a:r>
                <a:rPr kumimoji="0" lang="en-US" altLang="zh-CN"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SAN</a:t>
              </a:r>
              <a:r>
                <a:rPr kumimoji="0" lang="zh-CN" altLang="en-US"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存储。</a:t>
              </a:r>
              <a:endParaRPr kumimoji="0" lang="zh-CN" altLang="en-US"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p:txBody>
        </p:sp>
        <p:sp>
          <p:nvSpPr>
            <p:cNvPr id="118" name="Rectangle 1"/>
            <p:cNvSpPr>
              <a:spLocks noChangeArrowheads="1"/>
            </p:cNvSpPr>
            <p:nvPr/>
          </p:nvSpPr>
          <p:spPr bwMode="auto">
            <a:xfrm>
              <a:off x="7248146" y="3155861"/>
              <a:ext cx="4365269" cy="957181"/>
            </a:xfrm>
            <a:prstGeom prst="rect">
              <a:avLst/>
            </a:prstGeom>
            <a:noFill/>
            <a:ln w="9525">
              <a:noFill/>
              <a:miter lim="800000"/>
            </a:ln>
            <a:effectLst/>
          </p:spPr>
          <p:txBody>
            <a:bodyPr vert="horz" wrap="square" lIns="91440" tIns="45720" rIns="91440" bIns="45720" numCol="1" anchor="ctr" anchorCtr="0" compatLnSpc="1">
              <a:spAutoFit/>
            </a:bodyPr>
            <a:lstStyle/>
            <a:p>
              <a:pPr lvl="0"/>
              <a:r>
                <a:rPr kumimoji="0" lang="zh-CN" altLang="en-US"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我们可以通过对</a:t>
              </a:r>
              <a:r>
                <a:rPr kumimoji="0" lang="en-US" altLang="zh-CN"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SAN</a:t>
              </a:r>
              <a:r>
                <a:rPr kumimoji="0" lang="zh-CN" altLang="en-US"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和</a:t>
              </a:r>
              <a:r>
                <a:rPr kumimoji="0" lang="en-US" altLang="zh-CN"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NAS</a:t>
              </a:r>
              <a:r>
                <a:rPr kumimoji="0" lang="zh-CN" altLang="en-US"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进行分区构建，对存储系统进行统一的规划选型，实现</a:t>
              </a:r>
              <a:r>
                <a:rPr lang="zh-CN" altLang="en-US" dirty="0" smtClean="0">
                  <a:latin typeface="微软雅黑" panose="020B0503020204020204" pitchFamily="34" charset="-122"/>
                  <a:ea typeface="微软雅黑" panose="020B0503020204020204" pitchFamily="34" charset="-122"/>
                  <a:cs typeface="宋体" panose="02010600030101010101" pitchFamily="2" charset="-122"/>
                </a:rPr>
                <a:t>存储迁移的</a:t>
              </a:r>
              <a:r>
                <a:rPr kumimoji="0" lang="zh-CN" altLang="en-US"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高效率。</a:t>
              </a:r>
              <a:endParaRPr kumimoji="0" lang="zh-CN" altLang="en-US"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p:txBody>
        </p:sp>
        <p:sp>
          <p:nvSpPr>
            <p:cNvPr id="119" name="Rectangle 1"/>
            <p:cNvSpPr>
              <a:spLocks noChangeArrowheads="1"/>
            </p:cNvSpPr>
            <p:nvPr/>
          </p:nvSpPr>
          <p:spPr bwMode="auto">
            <a:xfrm>
              <a:off x="7304482" y="4429133"/>
              <a:ext cx="4365269" cy="1244335"/>
            </a:xfrm>
            <a:prstGeom prst="rect">
              <a:avLst/>
            </a:prstGeom>
            <a:noFill/>
            <a:ln w="9525">
              <a:noFill/>
              <a:miter lim="800000"/>
            </a:ln>
            <a:effectLst/>
          </p:spPr>
          <p:txBody>
            <a:bodyPr vert="horz" wrap="square" lIns="91440" tIns="45720" rIns="91440" bIns="45720" numCol="1" anchor="ctr" anchorCtr="0" compatLnSpc="1">
              <a:spAutoFit/>
            </a:bodyPr>
            <a:lstStyle/>
            <a:p>
              <a:pPr lvl="0"/>
              <a:r>
                <a:rPr kumimoji="0" lang="zh-CN" altLang="en-US"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存储容量方面，在保证现有业务所需基础容量的同时，充分考虑公司每年</a:t>
              </a:r>
              <a:r>
                <a:rPr kumimoji="0" lang="en-US" altLang="zh-CN"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30%</a:t>
              </a:r>
              <a:r>
                <a:rPr kumimoji="0" lang="zh-CN" altLang="en-US"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的业务增长，为其提供周期扩容，并为业务突发式增长预留扩容空间。</a:t>
              </a:r>
              <a:endParaRPr kumimoji="0" lang="en-US" altLang="zh-CN"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p:txBody>
        </p:sp>
      </p:grpSp>
    </p:spTree>
  </p:cSld>
  <p:clrMapOvr>
    <a:masterClrMapping/>
  </p:clrMapOvr>
  <p:transition advClick="0" advTm="8000">
    <p:fade thruBlk="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矩形 86"/>
          <p:cNvSpPr/>
          <p:nvPr/>
        </p:nvSpPr>
        <p:spPr bwMode="auto">
          <a:xfrm>
            <a:off x="0" y="457200"/>
            <a:ext cx="12167235" cy="579120"/>
          </a:xfrm>
          <a:prstGeom prst="rect">
            <a:avLst/>
          </a:prstGeom>
          <a:gradFill flip="none" rotWithShape="1">
            <a:gsLst>
              <a:gs pos="4000">
                <a:schemeClr val="bg1">
                  <a:alpha val="31000"/>
                </a:schemeClr>
              </a:gs>
              <a:gs pos="50000">
                <a:schemeClr val="bg1">
                  <a:shade val="67500"/>
                  <a:satMod val="115000"/>
                </a:schemeClr>
              </a:gs>
              <a:gs pos="100000">
                <a:schemeClr val="bg1">
                  <a:shade val="100000"/>
                  <a:satMod val="115000"/>
                </a:schemeClr>
              </a:gs>
            </a:gsLst>
            <a:path path="circle">
              <a:fillToRect l="100000" t="100000"/>
            </a:path>
            <a:tileRect r="-100000" b="-100000"/>
          </a:gra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16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53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25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1997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69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buClr>
                <a:srgbClr val="CC9900"/>
              </a:buClr>
              <a:buFont typeface="Wingdings" panose="05000000000000000000" pitchFamily="2" charset="2"/>
              <a:buChar char="n"/>
            </a:pPr>
            <a:endParaRPr lang="zh-CN" altLang="en-US" noProof="1" smtClean="0">
              <a:solidFill>
                <a:srgbClr val="000000"/>
              </a:solidFill>
              <a:latin typeface="Arial" panose="020B0604020202020204" pitchFamily="34" charset="0"/>
            </a:endParaRPr>
          </a:p>
        </p:txBody>
      </p:sp>
      <p:sp>
        <p:nvSpPr>
          <p:cNvPr id="122882" name="标题 2"/>
          <p:cNvSpPr>
            <a:spLocks noGrp="1" noChangeArrowheads="1"/>
          </p:cNvSpPr>
          <p:nvPr>
            <p:ph type="title"/>
          </p:nvPr>
        </p:nvSpPr>
        <p:spPr>
          <a:xfrm>
            <a:off x="398463" y="373063"/>
            <a:ext cx="7632700" cy="746125"/>
          </a:xfrm>
        </p:spPr>
        <p:txBody>
          <a:bodyPr/>
          <a:lstStyle/>
          <a:p>
            <a:r>
              <a:rPr lang="zh-CN" altLang="zh-CN" sz="3600" b="0" dirty="0" smtClean="0">
                <a:latin typeface="微软雅黑" panose="020B0503020204020204" pitchFamily="34" charset="-122"/>
                <a:ea typeface="微软雅黑" panose="020B0503020204020204" pitchFamily="34" charset="-122"/>
              </a:rPr>
              <a:t>数据挖掘</a:t>
            </a:r>
            <a:endParaRPr lang="zh-CN" altLang="zh-CN" sz="3600" b="0" dirty="0" smtClean="0">
              <a:latin typeface="微软雅黑" panose="020B0503020204020204" pitchFamily="34" charset="-122"/>
              <a:ea typeface="微软雅黑" panose="020B0503020204020204" pitchFamily="34" charset="-122"/>
            </a:endParaRPr>
          </a:p>
        </p:txBody>
      </p:sp>
      <p:sp>
        <p:nvSpPr>
          <p:cNvPr id="122883" name="圆角矩形 6"/>
          <p:cNvSpPr>
            <a:spLocks noChangeArrowheads="1"/>
          </p:cNvSpPr>
          <p:nvPr/>
        </p:nvSpPr>
        <p:spPr bwMode="auto">
          <a:xfrm>
            <a:off x="7753350" y="1268413"/>
            <a:ext cx="4105275" cy="1871662"/>
          </a:xfrm>
          <a:prstGeom prst="roundRect">
            <a:avLst>
              <a:gd name="adj" fmla="val 16667"/>
            </a:avLst>
          </a:prstGeom>
          <a:noFill/>
          <a:ln w="9525">
            <a:noFill/>
            <a:round/>
          </a:ln>
        </p:spPr>
        <p:txBody>
          <a:bodyPr/>
          <a:lstStyle/>
          <a:p>
            <a:pPr>
              <a:buClr>
                <a:srgbClr val="CC9900"/>
              </a:buClr>
              <a:buFont typeface="Wingdings" panose="05000000000000000000" pitchFamily="2" charset="2"/>
              <a:buChar char="n"/>
            </a:pPr>
            <a:endParaRPr lang="zh-CN" altLang="en-US">
              <a:latin typeface="Arial" panose="020B0604020202020204" pitchFamily="34" charset="0"/>
            </a:endParaRPr>
          </a:p>
        </p:txBody>
      </p:sp>
      <p:sp>
        <p:nvSpPr>
          <p:cNvPr id="122884" name="圆角矩形 8"/>
          <p:cNvSpPr>
            <a:spLocks noChangeArrowheads="1"/>
          </p:cNvSpPr>
          <p:nvPr/>
        </p:nvSpPr>
        <p:spPr bwMode="auto">
          <a:xfrm>
            <a:off x="8329613" y="1268413"/>
            <a:ext cx="3529012" cy="1368425"/>
          </a:xfrm>
          <a:prstGeom prst="roundRect">
            <a:avLst>
              <a:gd name="adj" fmla="val 16667"/>
            </a:avLst>
          </a:prstGeom>
          <a:noFill/>
          <a:ln w="9525">
            <a:noFill/>
            <a:round/>
          </a:ln>
        </p:spPr>
        <p:txBody>
          <a:bodyPr/>
          <a:lstStyle/>
          <a:p>
            <a:pPr>
              <a:buClr>
                <a:srgbClr val="CC9900"/>
              </a:buClr>
              <a:buFont typeface="Wingdings" panose="05000000000000000000" pitchFamily="2" charset="2"/>
              <a:buChar char="n"/>
            </a:pPr>
            <a:endParaRPr lang="zh-CN" altLang="en-US">
              <a:latin typeface="Arial" panose="020B0604020202020204" pitchFamily="34" charset="0"/>
            </a:endParaRPr>
          </a:p>
        </p:txBody>
      </p:sp>
      <p:sp>
        <p:nvSpPr>
          <p:cNvPr id="122885" name="圆角矩形 14"/>
          <p:cNvSpPr>
            <a:spLocks noChangeArrowheads="1"/>
          </p:cNvSpPr>
          <p:nvPr/>
        </p:nvSpPr>
        <p:spPr bwMode="auto">
          <a:xfrm>
            <a:off x="6229350" y="1281113"/>
            <a:ext cx="5757863" cy="1858962"/>
          </a:xfrm>
          <a:prstGeom prst="roundRect">
            <a:avLst>
              <a:gd name="adj" fmla="val 16667"/>
            </a:avLst>
          </a:prstGeom>
          <a:solidFill>
            <a:srgbClr val="BFBFBF"/>
          </a:solidFill>
          <a:ln w="9525">
            <a:noFill/>
            <a:round/>
          </a:ln>
        </p:spPr>
        <p:txBody>
          <a:bodyPr/>
          <a:lstStyle/>
          <a:p>
            <a:pPr>
              <a:buClr>
                <a:srgbClr val="CC9900"/>
              </a:buClr>
              <a:buFont typeface="Wingdings" panose="05000000000000000000" pitchFamily="2" charset="2"/>
              <a:buChar char="n"/>
            </a:pPr>
            <a:endParaRPr lang="zh-CN" altLang="en-US">
              <a:latin typeface="Arial" panose="020B0604020202020204" pitchFamily="34" charset="0"/>
            </a:endParaRPr>
          </a:p>
        </p:txBody>
      </p:sp>
      <p:sp>
        <p:nvSpPr>
          <p:cNvPr id="122886" name="文本框 15"/>
          <p:cNvSpPr txBox="1">
            <a:spLocks noChangeArrowheads="1"/>
          </p:cNvSpPr>
          <p:nvPr/>
        </p:nvSpPr>
        <p:spPr bwMode="auto">
          <a:xfrm>
            <a:off x="6229350" y="1346200"/>
            <a:ext cx="5629275" cy="368300"/>
          </a:xfrm>
          <a:prstGeom prst="rect">
            <a:avLst/>
          </a:prstGeom>
          <a:noFill/>
          <a:ln w="9525">
            <a:noFill/>
            <a:miter lim="800000"/>
          </a:ln>
        </p:spPr>
        <p:txBody>
          <a:bodyPr>
            <a:spAutoFit/>
          </a:bodyPr>
          <a:lstStyle/>
          <a:p>
            <a:pPr algn="ctr"/>
            <a:r>
              <a:rPr lang="en-US" altLang="zh-CN">
                <a:solidFill>
                  <a:srgbClr val="C00000"/>
                </a:solidFill>
                <a:latin typeface="微软雅黑" panose="020B0503020204020204" pitchFamily="34" charset="-122"/>
                <a:ea typeface="微软雅黑" panose="020B0503020204020204" pitchFamily="34" charset="-122"/>
              </a:rPr>
              <a:t>FusionInsight Miner</a:t>
            </a:r>
            <a:endParaRPr lang="en-US" altLang="zh-CN">
              <a:solidFill>
                <a:srgbClr val="C00000"/>
              </a:solidFill>
              <a:latin typeface="微软雅黑" panose="020B0503020204020204" pitchFamily="34" charset="-122"/>
              <a:ea typeface="微软雅黑" panose="020B0503020204020204" pitchFamily="34" charset="-122"/>
            </a:endParaRPr>
          </a:p>
        </p:txBody>
      </p:sp>
      <p:sp>
        <p:nvSpPr>
          <p:cNvPr id="122887" name="圆角矩形 16"/>
          <p:cNvSpPr>
            <a:spLocks noChangeArrowheads="1"/>
          </p:cNvSpPr>
          <p:nvPr/>
        </p:nvSpPr>
        <p:spPr bwMode="auto">
          <a:xfrm>
            <a:off x="6529388" y="1714500"/>
            <a:ext cx="5329237" cy="307975"/>
          </a:xfrm>
          <a:prstGeom prst="roundRect">
            <a:avLst>
              <a:gd name="adj" fmla="val 16667"/>
            </a:avLst>
          </a:prstGeom>
          <a:solidFill>
            <a:srgbClr val="B8080C"/>
          </a:solidFill>
          <a:ln w="9525">
            <a:noFill/>
            <a:round/>
          </a:ln>
        </p:spPr>
        <p:txBody>
          <a:bodyPr/>
          <a:lstStyle/>
          <a:p>
            <a:pPr>
              <a:buClr>
                <a:srgbClr val="CC9900"/>
              </a:buClr>
              <a:buFont typeface="Wingdings" panose="05000000000000000000" pitchFamily="2" charset="2"/>
              <a:buChar char="n"/>
            </a:pPr>
            <a:endParaRPr lang="zh-CN" altLang="en-US">
              <a:latin typeface="Arial" panose="020B0604020202020204" pitchFamily="34" charset="0"/>
            </a:endParaRPr>
          </a:p>
        </p:txBody>
      </p:sp>
      <p:sp>
        <p:nvSpPr>
          <p:cNvPr id="122888" name="文本框 17"/>
          <p:cNvSpPr txBox="1">
            <a:spLocks noChangeArrowheads="1"/>
          </p:cNvSpPr>
          <p:nvPr/>
        </p:nvSpPr>
        <p:spPr bwMode="auto">
          <a:xfrm>
            <a:off x="8545513" y="1685925"/>
            <a:ext cx="995362" cy="336550"/>
          </a:xfrm>
          <a:prstGeom prst="rect">
            <a:avLst/>
          </a:prstGeom>
          <a:noFill/>
          <a:ln w="9525">
            <a:noFill/>
            <a:miter lim="800000"/>
          </a:ln>
        </p:spPr>
        <p:txBody>
          <a:bodyPr wrap="none">
            <a:spAutoFit/>
          </a:bodyPr>
          <a:lstStyle/>
          <a:p>
            <a:r>
              <a:rPr lang="zh-CN" altLang="en-US" sz="1600">
                <a:solidFill>
                  <a:schemeClr val="bg1"/>
                </a:solidFill>
                <a:latin typeface="微软雅黑" panose="020B0503020204020204" pitchFamily="34" charset="-122"/>
                <a:ea typeface="微软雅黑" panose="020B0503020204020204" pitchFamily="34" charset="-122"/>
              </a:rPr>
              <a:t>行业应用</a:t>
            </a: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122889" name="圆角矩形 18"/>
          <p:cNvSpPr>
            <a:spLocks noChangeArrowheads="1"/>
          </p:cNvSpPr>
          <p:nvPr/>
        </p:nvSpPr>
        <p:spPr bwMode="auto">
          <a:xfrm>
            <a:off x="6529388" y="2079625"/>
            <a:ext cx="936625" cy="396875"/>
          </a:xfrm>
          <a:prstGeom prst="roundRect">
            <a:avLst>
              <a:gd name="adj" fmla="val 16667"/>
            </a:avLst>
          </a:prstGeom>
          <a:solidFill>
            <a:srgbClr val="B8080C"/>
          </a:solidFill>
          <a:ln w="9525">
            <a:noFill/>
            <a:round/>
          </a:ln>
        </p:spPr>
        <p:txBody>
          <a:bodyPr/>
          <a:lstStyle/>
          <a:p>
            <a:pPr>
              <a:buClr>
                <a:srgbClr val="CC9900"/>
              </a:buClr>
              <a:buFont typeface="Wingdings" panose="05000000000000000000" pitchFamily="2" charset="2"/>
              <a:buChar char="n"/>
            </a:pPr>
            <a:endParaRPr lang="zh-CN" altLang="en-US">
              <a:latin typeface="Arial" panose="020B0604020202020204" pitchFamily="34" charset="0"/>
            </a:endParaRPr>
          </a:p>
        </p:txBody>
      </p:sp>
      <p:sp>
        <p:nvSpPr>
          <p:cNvPr id="122890" name="圆角矩形 19"/>
          <p:cNvSpPr>
            <a:spLocks noChangeArrowheads="1"/>
          </p:cNvSpPr>
          <p:nvPr/>
        </p:nvSpPr>
        <p:spPr bwMode="auto">
          <a:xfrm>
            <a:off x="7897813" y="2079625"/>
            <a:ext cx="950912" cy="396875"/>
          </a:xfrm>
          <a:prstGeom prst="roundRect">
            <a:avLst>
              <a:gd name="adj" fmla="val 16667"/>
            </a:avLst>
          </a:prstGeom>
          <a:solidFill>
            <a:srgbClr val="B8080C"/>
          </a:solidFill>
          <a:ln w="9525">
            <a:noFill/>
            <a:round/>
          </a:ln>
        </p:spPr>
        <p:txBody>
          <a:bodyPr/>
          <a:lstStyle/>
          <a:p>
            <a:pPr>
              <a:buClr>
                <a:srgbClr val="CC9900"/>
              </a:buClr>
              <a:buFont typeface="Wingdings" panose="05000000000000000000" pitchFamily="2" charset="2"/>
              <a:buNone/>
            </a:pPr>
            <a:endParaRPr lang="zh-CN" altLang="en-US">
              <a:latin typeface="Arial" panose="020B0604020202020204" pitchFamily="34" charset="0"/>
            </a:endParaRPr>
          </a:p>
        </p:txBody>
      </p:sp>
      <p:sp>
        <p:nvSpPr>
          <p:cNvPr id="122891" name="圆角矩形 20"/>
          <p:cNvSpPr>
            <a:spLocks noChangeArrowheads="1"/>
          </p:cNvSpPr>
          <p:nvPr/>
        </p:nvSpPr>
        <p:spPr bwMode="auto">
          <a:xfrm>
            <a:off x="9231313" y="2079625"/>
            <a:ext cx="936625" cy="396875"/>
          </a:xfrm>
          <a:prstGeom prst="roundRect">
            <a:avLst>
              <a:gd name="adj" fmla="val 16667"/>
            </a:avLst>
          </a:prstGeom>
          <a:solidFill>
            <a:srgbClr val="B8080C"/>
          </a:solidFill>
          <a:ln w="9525">
            <a:noFill/>
            <a:round/>
          </a:ln>
        </p:spPr>
        <p:txBody>
          <a:bodyPr/>
          <a:lstStyle/>
          <a:p>
            <a:pPr>
              <a:buClr>
                <a:srgbClr val="CC9900"/>
              </a:buClr>
              <a:buFont typeface="Wingdings" panose="05000000000000000000" pitchFamily="2" charset="2"/>
              <a:buChar char="n"/>
            </a:pPr>
            <a:endParaRPr lang="zh-CN" altLang="en-US">
              <a:latin typeface="Arial" panose="020B0604020202020204" pitchFamily="34" charset="0"/>
            </a:endParaRPr>
          </a:p>
        </p:txBody>
      </p:sp>
      <p:sp>
        <p:nvSpPr>
          <p:cNvPr id="122892" name="圆角矩形 21"/>
          <p:cNvSpPr>
            <a:spLocks noChangeArrowheads="1"/>
          </p:cNvSpPr>
          <p:nvPr/>
        </p:nvSpPr>
        <p:spPr bwMode="auto">
          <a:xfrm>
            <a:off x="10615613" y="2079625"/>
            <a:ext cx="936625" cy="396875"/>
          </a:xfrm>
          <a:prstGeom prst="roundRect">
            <a:avLst>
              <a:gd name="adj" fmla="val 16667"/>
            </a:avLst>
          </a:prstGeom>
          <a:solidFill>
            <a:srgbClr val="B8080C"/>
          </a:solidFill>
          <a:ln w="9525">
            <a:noFill/>
            <a:round/>
          </a:ln>
        </p:spPr>
        <p:txBody>
          <a:bodyPr/>
          <a:lstStyle/>
          <a:p>
            <a:pPr>
              <a:buClr>
                <a:srgbClr val="CC9900"/>
              </a:buClr>
              <a:buFont typeface="Wingdings" panose="05000000000000000000" pitchFamily="2" charset="2"/>
              <a:buChar char="n"/>
            </a:pPr>
            <a:endParaRPr lang="zh-CN" altLang="en-US">
              <a:latin typeface="Arial" panose="020B0604020202020204" pitchFamily="34" charset="0"/>
            </a:endParaRPr>
          </a:p>
        </p:txBody>
      </p:sp>
      <p:sp>
        <p:nvSpPr>
          <p:cNvPr id="122893" name="文本框 22"/>
          <p:cNvSpPr txBox="1">
            <a:spLocks noChangeArrowheads="1"/>
          </p:cNvSpPr>
          <p:nvPr/>
        </p:nvSpPr>
        <p:spPr bwMode="auto">
          <a:xfrm>
            <a:off x="6478588" y="2108200"/>
            <a:ext cx="1036637" cy="338138"/>
          </a:xfrm>
          <a:prstGeom prst="rect">
            <a:avLst/>
          </a:prstGeom>
          <a:noFill/>
          <a:ln w="9525">
            <a:noFill/>
            <a:miter lim="800000"/>
          </a:ln>
        </p:spPr>
        <p:txBody>
          <a:bodyPr>
            <a:spAutoFit/>
          </a:bodyPr>
          <a:lstStyle/>
          <a:p>
            <a:r>
              <a:rPr lang="zh-CN" altLang="en-US" sz="1600">
                <a:solidFill>
                  <a:schemeClr val="bg1"/>
                </a:solidFill>
                <a:latin typeface="微软雅黑" panose="020B0503020204020204" pitchFamily="34" charset="-122"/>
                <a:ea typeface="微软雅黑" panose="020B0503020204020204" pitchFamily="34" charset="-122"/>
              </a:rPr>
              <a:t>数据探索</a:t>
            </a: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122894" name="文本框 23"/>
          <p:cNvSpPr txBox="1">
            <a:spLocks noChangeArrowheads="1"/>
          </p:cNvSpPr>
          <p:nvPr/>
        </p:nvSpPr>
        <p:spPr bwMode="auto">
          <a:xfrm>
            <a:off x="7785100" y="2108200"/>
            <a:ext cx="1177925" cy="338138"/>
          </a:xfrm>
          <a:prstGeom prst="rect">
            <a:avLst/>
          </a:prstGeom>
          <a:noFill/>
          <a:ln w="9525">
            <a:noFill/>
            <a:miter lim="800000"/>
          </a:ln>
        </p:spPr>
        <p:txBody>
          <a:bodyPr>
            <a:spAutoFit/>
          </a:bodyPr>
          <a:lstStyle/>
          <a:p>
            <a:r>
              <a:rPr lang="en-US" altLang="zh-CN" sz="1600">
                <a:solidFill>
                  <a:schemeClr val="bg1"/>
                </a:solidFill>
                <a:latin typeface="微软雅黑" panose="020B0503020204020204" pitchFamily="34" charset="-122"/>
                <a:ea typeface="微软雅黑" panose="020B0503020204020204" pitchFamily="34" charset="-122"/>
              </a:rPr>
              <a:t> </a:t>
            </a:r>
            <a:r>
              <a:rPr lang="zh-CN" altLang="en-US" sz="1600">
                <a:solidFill>
                  <a:schemeClr val="bg1"/>
                </a:solidFill>
                <a:latin typeface="微软雅黑" panose="020B0503020204020204" pitchFamily="34" charset="-122"/>
                <a:ea typeface="微软雅黑" panose="020B0503020204020204" pitchFamily="34" charset="-122"/>
              </a:rPr>
              <a:t>特征工程</a:t>
            </a: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122895" name="文本框 24"/>
          <p:cNvSpPr txBox="1">
            <a:spLocks noChangeArrowheads="1"/>
          </p:cNvSpPr>
          <p:nvPr/>
        </p:nvSpPr>
        <p:spPr bwMode="auto">
          <a:xfrm>
            <a:off x="9231313" y="2120900"/>
            <a:ext cx="1036637" cy="336550"/>
          </a:xfrm>
          <a:prstGeom prst="rect">
            <a:avLst/>
          </a:prstGeom>
          <a:noFill/>
          <a:ln w="9525">
            <a:noFill/>
            <a:miter lim="800000"/>
          </a:ln>
        </p:spPr>
        <p:txBody>
          <a:bodyPr>
            <a:spAutoFit/>
          </a:bodyPr>
          <a:lstStyle/>
          <a:p>
            <a:r>
              <a:rPr lang="zh-CN" altLang="en-US" sz="1600">
                <a:solidFill>
                  <a:schemeClr val="bg1"/>
                </a:solidFill>
                <a:latin typeface="微软雅黑" panose="020B0503020204020204" pitchFamily="34" charset="-122"/>
                <a:ea typeface="微软雅黑" panose="020B0503020204020204" pitchFamily="34" charset="-122"/>
              </a:rPr>
              <a:t>建模分析</a:t>
            </a: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122896" name="文本框 25"/>
          <p:cNvSpPr txBox="1">
            <a:spLocks noChangeArrowheads="1"/>
          </p:cNvSpPr>
          <p:nvPr/>
        </p:nvSpPr>
        <p:spPr bwMode="auto">
          <a:xfrm>
            <a:off x="10668000" y="2133600"/>
            <a:ext cx="884238" cy="336550"/>
          </a:xfrm>
          <a:prstGeom prst="rect">
            <a:avLst/>
          </a:prstGeom>
          <a:noFill/>
          <a:ln w="9525">
            <a:noFill/>
            <a:miter lim="800000"/>
          </a:ln>
        </p:spPr>
        <p:txBody>
          <a:bodyPr>
            <a:spAutoFit/>
          </a:bodyPr>
          <a:lstStyle/>
          <a:p>
            <a:r>
              <a:rPr lang="zh-CN" altLang="en-US" sz="1600">
                <a:solidFill>
                  <a:schemeClr val="bg1"/>
                </a:solidFill>
                <a:latin typeface="微软雅黑" panose="020B0503020204020204" pitchFamily="34" charset="-122"/>
                <a:ea typeface="微软雅黑" panose="020B0503020204020204" pitchFamily="34" charset="-122"/>
              </a:rPr>
              <a:t>可视化</a:t>
            </a: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122897" name="圆角矩形 27"/>
          <p:cNvSpPr>
            <a:spLocks noChangeArrowheads="1"/>
          </p:cNvSpPr>
          <p:nvPr/>
        </p:nvSpPr>
        <p:spPr bwMode="auto">
          <a:xfrm>
            <a:off x="6478588" y="2636838"/>
            <a:ext cx="5329237" cy="301625"/>
          </a:xfrm>
          <a:prstGeom prst="roundRect">
            <a:avLst>
              <a:gd name="adj" fmla="val 16667"/>
            </a:avLst>
          </a:prstGeom>
          <a:solidFill>
            <a:srgbClr val="B8080C"/>
          </a:solidFill>
          <a:ln w="9525">
            <a:noFill/>
            <a:round/>
          </a:ln>
        </p:spPr>
        <p:txBody>
          <a:bodyPr/>
          <a:lstStyle/>
          <a:p>
            <a:pPr>
              <a:buClr>
                <a:srgbClr val="CC9900"/>
              </a:buClr>
              <a:buFont typeface="Wingdings" panose="05000000000000000000" pitchFamily="2" charset="2"/>
              <a:buChar char="n"/>
            </a:pPr>
            <a:endParaRPr lang="zh-CN" altLang="en-US">
              <a:latin typeface="Arial" panose="020B0604020202020204" pitchFamily="34" charset="0"/>
            </a:endParaRPr>
          </a:p>
        </p:txBody>
      </p:sp>
      <p:sp>
        <p:nvSpPr>
          <p:cNvPr id="122898" name="文本框 28"/>
          <p:cNvSpPr txBox="1">
            <a:spLocks noChangeArrowheads="1"/>
          </p:cNvSpPr>
          <p:nvPr/>
        </p:nvSpPr>
        <p:spPr bwMode="auto">
          <a:xfrm>
            <a:off x="6572250" y="2619375"/>
            <a:ext cx="5241925" cy="336550"/>
          </a:xfrm>
          <a:prstGeom prst="rect">
            <a:avLst/>
          </a:prstGeom>
          <a:noFill/>
          <a:ln w="9525">
            <a:noFill/>
            <a:miter lim="800000"/>
          </a:ln>
        </p:spPr>
        <p:txBody>
          <a:bodyPr>
            <a:spAutoFit/>
          </a:bodyPr>
          <a:lstStyle/>
          <a:p>
            <a:pPr algn="ctr"/>
            <a:r>
              <a:rPr lang="zh-CN" altLang="en-US" sz="1600">
                <a:solidFill>
                  <a:schemeClr val="bg1"/>
                </a:solidFill>
                <a:latin typeface="微软雅黑" panose="020B0503020204020204" pitchFamily="34" charset="-122"/>
                <a:ea typeface="微软雅黑" panose="020B0503020204020204" pitchFamily="34" charset="-122"/>
              </a:rPr>
              <a:t>并行化机器学习算法库（</a:t>
            </a:r>
            <a:r>
              <a:rPr lang="en-US" altLang="zh-CN" sz="1600">
                <a:solidFill>
                  <a:schemeClr val="bg1"/>
                </a:solidFill>
                <a:latin typeface="微软雅黑" panose="020B0503020204020204" pitchFamily="34" charset="-122"/>
                <a:ea typeface="微软雅黑" panose="020B0503020204020204" pitchFamily="34" charset="-122"/>
              </a:rPr>
              <a:t>HiGraph/Mahout/MLib)</a:t>
            </a:r>
            <a:endParaRPr lang="en-US" altLang="zh-CN" sz="1600">
              <a:solidFill>
                <a:schemeClr val="bg1"/>
              </a:solidFill>
              <a:latin typeface="微软雅黑" panose="020B0503020204020204" pitchFamily="34" charset="-122"/>
              <a:ea typeface="微软雅黑" panose="020B0503020204020204" pitchFamily="34" charset="-122"/>
            </a:endParaRPr>
          </a:p>
        </p:txBody>
      </p:sp>
      <p:sp>
        <p:nvSpPr>
          <p:cNvPr id="122899" name="圆角矩形 30"/>
          <p:cNvSpPr>
            <a:spLocks noChangeArrowheads="1"/>
          </p:cNvSpPr>
          <p:nvPr/>
        </p:nvSpPr>
        <p:spPr bwMode="auto">
          <a:xfrm>
            <a:off x="6229350" y="3189288"/>
            <a:ext cx="5756275" cy="487362"/>
          </a:xfrm>
          <a:prstGeom prst="roundRect">
            <a:avLst>
              <a:gd name="adj" fmla="val 16667"/>
            </a:avLst>
          </a:prstGeom>
          <a:solidFill>
            <a:srgbClr val="BFBFBF"/>
          </a:solidFill>
          <a:ln w="9525">
            <a:noFill/>
            <a:round/>
          </a:ln>
        </p:spPr>
        <p:txBody>
          <a:bodyPr/>
          <a:lstStyle/>
          <a:p>
            <a:pPr>
              <a:buClr>
                <a:srgbClr val="CC9900"/>
              </a:buClr>
              <a:buFont typeface="Wingdings" panose="05000000000000000000" pitchFamily="2" charset="2"/>
              <a:buChar char="n"/>
            </a:pPr>
            <a:endParaRPr lang="zh-CN" altLang="en-US">
              <a:latin typeface="Arial" panose="020B0604020202020204" pitchFamily="34" charset="0"/>
            </a:endParaRPr>
          </a:p>
        </p:txBody>
      </p:sp>
      <p:sp>
        <p:nvSpPr>
          <p:cNvPr id="122900" name="文本框 31"/>
          <p:cNvSpPr txBox="1">
            <a:spLocks noChangeArrowheads="1"/>
          </p:cNvSpPr>
          <p:nvPr/>
        </p:nvSpPr>
        <p:spPr bwMode="auto">
          <a:xfrm>
            <a:off x="6591300" y="3257550"/>
            <a:ext cx="4960938" cy="368300"/>
          </a:xfrm>
          <a:prstGeom prst="rect">
            <a:avLst/>
          </a:prstGeom>
          <a:noFill/>
          <a:ln w="9525">
            <a:noFill/>
            <a:miter lim="800000"/>
          </a:ln>
        </p:spPr>
        <p:txBody>
          <a:bodyPr>
            <a:spAutoFit/>
          </a:bodyPr>
          <a:lstStyle/>
          <a:p>
            <a:endParaRPr lang="en-US" altLang="zh-CN"/>
          </a:p>
        </p:txBody>
      </p:sp>
      <p:sp>
        <p:nvSpPr>
          <p:cNvPr id="122901" name="圆角矩形 32"/>
          <p:cNvSpPr>
            <a:spLocks noChangeArrowheads="1"/>
          </p:cNvSpPr>
          <p:nvPr/>
        </p:nvSpPr>
        <p:spPr bwMode="auto">
          <a:xfrm>
            <a:off x="6591300" y="3257550"/>
            <a:ext cx="2257425" cy="352425"/>
          </a:xfrm>
          <a:prstGeom prst="roundRect">
            <a:avLst>
              <a:gd name="adj" fmla="val 16667"/>
            </a:avLst>
          </a:prstGeom>
          <a:solidFill>
            <a:srgbClr val="B8080C"/>
          </a:solidFill>
          <a:ln w="9525">
            <a:solidFill>
              <a:srgbClr val="B8080C"/>
            </a:solidFill>
            <a:round/>
          </a:ln>
        </p:spPr>
        <p:txBody>
          <a:bodyPr/>
          <a:lstStyle/>
          <a:p>
            <a:pPr>
              <a:buClr>
                <a:srgbClr val="CC9900"/>
              </a:buClr>
              <a:buFont typeface="Wingdings" panose="05000000000000000000" pitchFamily="2" charset="2"/>
              <a:buChar char="n"/>
            </a:pPr>
            <a:endParaRPr lang="zh-CN" altLang="en-US">
              <a:latin typeface="Arial" panose="020B0604020202020204" pitchFamily="34" charset="0"/>
            </a:endParaRPr>
          </a:p>
        </p:txBody>
      </p:sp>
      <p:sp>
        <p:nvSpPr>
          <p:cNvPr id="122902" name="文本框 33"/>
          <p:cNvSpPr txBox="1">
            <a:spLocks noChangeArrowheads="1"/>
          </p:cNvSpPr>
          <p:nvPr/>
        </p:nvSpPr>
        <p:spPr bwMode="auto">
          <a:xfrm>
            <a:off x="6589713" y="3275013"/>
            <a:ext cx="2259012" cy="368300"/>
          </a:xfrm>
          <a:prstGeom prst="rect">
            <a:avLst/>
          </a:prstGeom>
          <a:noFill/>
          <a:ln w="9525">
            <a:noFill/>
            <a:miter lim="800000"/>
          </a:ln>
        </p:spPr>
        <p:txBody>
          <a:bodyPr>
            <a:spAutoFit/>
          </a:bodyPr>
          <a:lstStyle/>
          <a:p>
            <a:pPr algn="ctr"/>
            <a:r>
              <a:rPr lang="zh-CN" altLang="en-US">
                <a:solidFill>
                  <a:schemeClr val="bg1"/>
                </a:solidFill>
                <a:latin typeface="微软雅黑" panose="020B0503020204020204" pitchFamily="34" charset="-122"/>
                <a:ea typeface="微软雅黑" panose="020B0503020204020204" pitchFamily="34" charset="-122"/>
              </a:rPr>
              <a:t>数据处理平台</a:t>
            </a: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22903" name="文本框 34"/>
          <p:cNvSpPr txBox="1">
            <a:spLocks noChangeArrowheads="1"/>
          </p:cNvSpPr>
          <p:nvPr/>
        </p:nvSpPr>
        <p:spPr bwMode="auto">
          <a:xfrm>
            <a:off x="9599613" y="3257550"/>
            <a:ext cx="2208212" cy="368300"/>
          </a:xfrm>
          <a:prstGeom prst="rect">
            <a:avLst/>
          </a:prstGeom>
          <a:noFill/>
          <a:ln w="9525">
            <a:noFill/>
            <a:miter lim="800000"/>
          </a:ln>
        </p:spPr>
        <p:txBody>
          <a:bodyPr>
            <a:spAutoFit/>
          </a:bodyPr>
          <a:lstStyle/>
          <a:p>
            <a:pPr algn="ctr"/>
            <a:r>
              <a:rPr lang="en-US" altLang="zh-CN">
                <a:solidFill>
                  <a:srgbClr val="C00000"/>
                </a:solidFill>
                <a:latin typeface="微软雅黑" panose="020B0503020204020204" pitchFamily="34" charset="-122"/>
                <a:ea typeface="微软雅黑" panose="020B0503020204020204" pitchFamily="34" charset="-122"/>
              </a:rPr>
              <a:t>SparK/Hadoop</a:t>
            </a:r>
            <a:endParaRPr lang="en-US" altLang="zh-CN">
              <a:solidFill>
                <a:srgbClr val="C00000"/>
              </a:solidFill>
              <a:latin typeface="微软雅黑" panose="020B0503020204020204" pitchFamily="34" charset="-122"/>
              <a:ea typeface="微软雅黑" panose="020B0503020204020204" pitchFamily="34" charset="-122"/>
            </a:endParaRPr>
          </a:p>
        </p:txBody>
      </p:sp>
      <p:sp>
        <p:nvSpPr>
          <p:cNvPr id="122904" name="圆角矩形 35"/>
          <p:cNvSpPr>
            <a:spLocks noChangeArrowheads="1"/>
          </p:cNvSpPr>
          <p:nvPr/>
        </p:nvSpPr>
        <p:spPr bwMode="auto">
          <a:xfrm>
            <a:off x="6337300" y="3921125"/>
            <a:ext cx="5635625" cy="2087563"/>
          </a:xfrm>
          <a:prstGeom prst="roundRect">
            <a:avLst>
              <a:gd name="adj" fmla="val 16667"/>
            </a:avLst>
          </a:prstGeom>
          <a:solidFill>
            <a:schemeClr val="bg1"/>
          </a:solidFill>
          <a:ln w="38100">
            <a:solidFill>
              <a:srgbClr val="BFBFBF"/>
            </a:solidFill>
            <a:round/>
          </a:ln>
        </p:spPr>
        <p:txBody>
          <a:bodyPr/>
          <a:lstStyle/>
          <a:p>
            <a:pPr>
              <a:buClr>
                <a:srgbClr val="CC9900"/>
              </a:buClr>
              <a:buFont typeface="Wingdings" panose="05000000000000000000" pitchFamily="2" charset="2"/>
              <a:buChar char="n"/>
            </a:pPr>
            <a:endParaRPr lang="zh-CN" altLang="en-US">
              <a:latin typeface="Arial" panose="020B0604020202020204" pitchFamily="34" charset="0"/>
            </a:endParaRPr>
          </a:p>
        </p:txBody>
      </p:sp>
      <p:sp>
        <p:nvSpPr>
          <p:cNvPr id="37" name="文本框 36"/>
          <p:cNvSpPr txBox="1"/>
          <p:nvPr/>
        </p:nvSpPr>
        <p:spPr>
          <a:xfrm>
            <a:off x="6629400" y="4070350"/>
            <a:ext cx="5343525" cy="1844675"/>
          </a:xfrm>
          <a:prstGeom prst="rect">
            <a:avLst/>
          </a:prstGeom>
          <a:noFill/>
        </p:spPr>
        <p:txBody>
          <a:bodyPr>
            <a:spAutoFit/>
          </a:bodyPr>
          <a:lstStyle/>
          <a:p>
            <a:r>
              <a:rPr lang="en-US" altLang="zh-CN" noProof="1">
                <a:solidFill>
                  <a:srgbClr val="C00000"/>
                </a:solidFill>
                <a:latin typeface="微软雅黑" panose="020B0503020204020204" pitchFamily="34" charset="-122"/>
                <a:ea typeface="微软雅黑" panose="020B0503020204020204" pitchFamily="34" charset="-122"/>
              </a:rPr>
              <a:t>主要特点</a:t>
            </a:r>
            <a:r>
              <a:rPr lang="zh-CN" altLang="en-US" noProof="1">
                <a:solidFill>
                  <a:srgbClr val="C00000"/>
                </a:solidFill>
                <a:latin typeface="微软雅黑" panose="020B0503020204020204" pitchFamily="34" charset="-122"/>
                <a:ea typeface="微软雅黑" panose="020B0503020204020204" pitchFamily="34" charset="-122"/>
              </a:rPr>
              <a:t>：</a:t>
            </a:r>
            <a:endParaRPr lang="zh-CN" altLang="en-US" noProof="1">
              <a:solidFill>
                <a:srgbClr val="C00000"/>
              </a:solidFill>
              <a:latin typeface="微软雅黑" panose="020B0503020204020204" pitchFamily="34" charset="-122"/>
              <a:ea typeface="微软雅黑" panose="020B0503020204020204" pitchFamily="34" charset="-122"/>
            </a:endParaRPr>
          </a:p>
          <a:p>
            <a:pPr marL="285750" indent="-285750">
              <a:buFont typeface="Wingdings" panose="05000000000000000000" charset="0"/>
              <a:buChar char="u"/>
            </a:pPr>
            <a:r>
              <a:rPr lang="zh-CN" altLang="en-US" sz="1600" b="1" noProof="1">
                <a:latin typeface="微软雅黑" panose="020B0503020204020204" pitchFamily="34" charset="-122"/>
                <a:ea typeface="微软雅黑" panose="020B0503020204020204" pitchFamily="34" charset="-122"/>
              </a:rPr>
              <a:t>端到端分析平台</a:t>
            </a:r>
            <a:r>
              <a:rPr lang="zh-CN" altLang="en-US" sz="1600" noProof="1">
                <a:latin typeface="黑体" panose="02010609060101010101" pitchFamily="2" charset="-122"/>
                <a:ea typeface="黑体" panose="02010609060101010101" pitchFamily="2" charset="-122"/>
              </a:rPr>
              <a:t>：</a:t>
            </a:r>
            <a:r>
              <a:rPr lang="zh-CN" altLang="en-US" sz="1600" noProof="1">
                <a:latin typeface="微软雅黑" panose="020B0503020204020204" pitchFamily="34" charset="-122"/>
                <a:ea typeface="微软雅黑" panose="020B0503020204020204" pitchFamily="34" charset="-122"/>
              </a:rPr>
              <a:t>一站式平台支撑数据分析全流程</a:t>
            </a:r>
            <a:endParaRPr lang="zh-CN" altLang="en-US" sz="1600" noProof="1">
              <a:latin typeface="宋体" panose="02010600030101010101" pitchFamily="2" charset="-122"/>
            </a:endParaRPr>
          </a:p>
          <a:p>
            <a:pPr marL="285750" indent="-285750">
              <a:buFont typeface="Wingdings" panose="05000000000000000000" charset="0"/>
              <a:buChar char="u"/>
            </a:pPr>
            <a:r>
              <a:rPr lang="zh-CN" altLang="en-US" sz="1600" b="1" noProof="1">
                <a:latin typeface="微软雅黑" panose="020B0503020204020204" pitchFamily="34" charset="-122"/>
                <a:ea typeface="微软雅黑" panose="020B0503020204020204" pitchFamily="34" charset="-122"/>
                <a:cs typeface="微软雅黑" panose="020B0503020204020204" pitchFamily="34" charset="-122"/>
              </a:rPr>
              <a:t>特征工程</a:t>
            </a:r>
            <a:r>
              <a:rPr lang="en-US" altLang="zh-CN" sz="1600" b="1" noProof="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b="1" noProof="1">
                <a:latin typeface="微软雅黑" panose="020B0503020204020204" pitchFamily="34" charset="-122"/>
                <a:ea typeface="微软雅黑" panose="020B0503020204020204" pitchFamily="34" charset="-122"/>
                <a:cs typeface="微软雅黑" panose="020B0503020204020204" pitchFamily="34" charset="-122"/>
              </a:rPr>
              <a:t>社交化</a:t>
            </a:r>
            <a:r>
              <a:rPr lang="zh-CN" altLang="en-US" sz="1600" noProof="1">
                <a:latin typeface="微软雅黑" panose="020B0503020204020204" pitchFamily="34" charset="-122"/>
                <a:ea typeface="微软雅黑" panose="020B0503020204020204" pitchFamily="34" charset="-122"/>
                <a:cs typeface="微软雅黑" panose="020B0503020204020204" pitchFamily="34" charset="-122"/>
              </a:rPr>
              <a:t>：特征复用，支持</a:t>
            </a:r>
            <a:r>
              <a:rPr lang="en-US" altLang="zh-CN" sz="1600" noProof="1">
                <a:latin typeface="微软雅黑" panose="020B0503020204020204" pitchFamily="34" charset="-122"/>
                <a:ea typeface="微软雅黑" panose="020B0503020204020204" pitchFamily="34" charset="-122"/>
                <a:cs typeface="微软雅黑" panose="020B0503020204020204" pitchFamily="34" charset="-122"/>
              </a:rPr>
              <a:t>1000</a:t>
            </a:r>
            <a:r>
              <a:rPr lang="zh-CN" altLang="en-US" sz="1600" noProof="1">
                <a:latin typeface="微软雅黑" panose="020B0503020204020204" pitchFamily="34" charset="-122"/>
                <a:ea typeface="微软雅黑" panose="020B0503020204020204" pitchFamily="34" charset="-122"/>
                <a:cs typeface="微软雅黑" panose="020B0503020204020204" pitchFamily="34" charset="-122"/>
              </a:rPr>
              <a:t>万维度</a:t>
            </a:r>
            <a:endParaRPr lang="zh-CN" altLang="en-US" sz="1600" noProof="1">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charset="0"/>
              <a:buChar char="u"/>
            </a:pPr>
            <a:r>
              <a:rPr lang="zh-CN" altLang="en-US" sz="1600" b="1" noProof="1">
                <a:latin typeface="微软雅黑" panose="020B0503020204020204" pitchFamily="34" charset="-122"/>
                <a:ea typeface="微软雅黑" panose="020B0503020204020204" pitchFamily="34" charset="-122"/>
                <a:cs typeface="微软雅黑" panose="020B0503020204020204" pitchFamily="34" charset="-122"/>
              </a:rPr>
              <a:t>建模算法</a:t>
            </a:r>
            <a:r>
              <a:rPr lang="zh-CN" altLang="en-US" sz="1600" noProof="1">
                <a:latin typeface="微软雅黑" panose="020B0503020204020204" pitchFamily="34" charset="-122"/>
                <a:ea typeface="微软雅黑" panose="020B0503020204020204" pitchFamily="34" charset="-122"/>
                <a:cs typeface="微软雅黑" panose="020B0503020204020204" pitchFamily="34" charset="-122"/>
              </a:rPr>
              <a:t>：自研</a:t>
            </a:r>
            <a:r>
              <a:rPr lang="en-US" altLang="zh-CN" sz="1600" noProof="1">
                <a:latin typeface="微软雅黑" panose="020B0503020204020204" pitchFamily="34" charset="-122"/>
                <a:ea typeface="微软雅黑" panose="020B0503020204020204" pitchFamily="34" charset="-122"/>
                <a:cs typeface="微软雅黑" panose="020B0503020204020204" pitchFamily="34" charset="-122"/>
              </a:rPr>
              <a:t>HiGraph</a:t>
            </a:r>
            <a:r>
              <a:rPr lang="zh-CN" altLang="en-US" sz="1600" noProof="1">
                <a:latin typeface="微软雅黑" panose="020B0503020204020204" pitchFamily="34" charset="-122"/>
                <a:ea typeface="微软雅黑" panose="020B0503020204020204" pitchFamily="34" charset="-122"/>
                <a:cs typeface="微软雅黑" panose="020B0503020204020204" pitchFamily="34" charset="-122"/>
              </a:rPr>
              <a:t>算法，比</a:t>
            </a:r>
            <a:r>
              <a:rPr lang="en-US" altLang="zh-CN" sz="1600" noProof="1">
                <a:latin typeface="微软雅黑" panose="020B0503020204020204" pitchFamily="34" charset="-122"/>
                <a:ea typeface="微软雅黑" panose="020B0503020204020204" pitchFamily="34" charset="-122"/>
                <a:cs typeface="微软雅黑" panose="020B0503020204020204" pitchFamily="34" charset="-122"/>
              </a:rPr>
              <a:t>MLib</a:t>
            </a:r>
            <a:r>
              <a:rPr lang="zh-CN" altLang="en-US" sz="1600" noProof="1">
                <a:latin typeface="微软雅黑" panose="020B0503020204020204" pitchFamily="34" charset="-122"/>
                <a:ea typeface="微软雅黑" panose="020B0503020204020204" pitchFamily="34" charset="-122"/>
                <a:cs typeface="微软雅黑" panose="020B0503020204020204" pitchFamily="34" charset="-122"/>
              </a:rPr>
              <a:t>算法快</a:t>
            </a:r>
            <a:r>
              <a:rPr lang="en-US" altLang="zh-CN" sz="1600" noProof="1">
                <a:latin typeface="微软雅黑" panose="020B0503020204020204" pitchFamily="34" charset="-122"/>
                <a:ea typeface="微软雅黑" panose="020B0503020204020204" pitchFamily="34" charset="-122"/>
                <a:cs typeface="微软雅黑" panose="020B0503020204020204" pitchFamily="34" charset="-122"/>
              </a:rPr>
              <a:t>3~5</a:t>
            </a:r>
            <a:r>
              <a:rPr lang="zh-CN" altLang="en-US" sz="1600" noProof="1">
                <a:latin typeface="微软雅黑" panose="020B0503020204020204" pitchFamily="34" charset="-122"/>
                <a:ea typeface="微软雅黑" panose="020B0503020204020204" pitchFamily="34" charset="-122"/>
                <a:cs typeface="微软雅黑" panose="020B0503020204020204" pitchFamily="34" charset="-122"/>
              </a:rPr>
              <a:t>倍</a:t>
            </a:r>
            <a:endParaRPr lang="zh-CN" altLang="en-US" sz="1600" noProof="1">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charset="0"/>
              <a:buChar char="u"/>
            </a:pPr>
            <a:r>
              <a:rPr lang="zh-CN" altLang="en-US" sz="1600" b="1" noProof="1">
                <a:latin typeface="微软雅黑" panose="020B0503020204020204" pitchFamily="34" charset="-122"/>
                <a:ea typeface="微软雅黑" panose="020B0503020204020204" pitchFamily="34" charset="-122"/>
                <a:cs typeface="微软雅黑" panose="020B0503020204020204" pitchFamily="34" charset="-122"/>
              </a:rPr>
              <a:t>开放性</a:t>
            </a:r>
            <a:r>
              <a:rPr lang="zh-CN" altLang="en-US" sz="1600" noProof="1">
                <a:latin typeface="微软雅黑" panose="020B0503020204020204" pitchFamily="34" charset="-122"/>
                <a:ea typeface="微软雅黑" panose="020B0503020204020204" pitchFamily="34" charset="-122"/>
                <a:cs typeface="微软雅黑" panose="020B0503020204020204" pitchFamily="34" charset="-122"/>
              </a:rPr>
              <a:t>：对</a:t>
            </a:r>
            <a:r>
              <a:rPr lang="en-US" altLang="zh-CN" sz="1600" noProof="1">
                <a:latin typeface="微软雅黑" panose="020B0503020204020204" pitchFamily="34" charset="-122"/>
                <a:ea typeface="微软雅黑" panose="020B0503020204020204" pitchFamily="34" charset="-122"/>
                <a:cs typeface="微软雅黑" panose="020B0503020204020204" pitchFamily="34" charset="-122"/>
              </a:rPr>
              <a:t>Operator</a:t>
            </a:r>
            <a:r>
              <a:rPr lang="zh-CN" altLang="en-US" sz="1600" noProof="1">
                <a:latin typeface="微软雅黑" panose="020B0503020204020204" pitchFamily="34" charset="-122"/>
                <a:ea typeface="微软雅黑" panose="020B0503020204020204" pitchFamily="34" charset="-122"/>
                <a:cs typeface="微软雅黑" panose="020B0503020204020204" pitchFamily="34" charset="-122"/>
              </a:rPr>
              <a:t>的扩展性；与</a:t>
            </a:r>
            <a:r>
              <a:rPr lang="en-US" altLang="zh-CN" sz="1600" noProof="1">
                <a:latin typeface="微软雅黑" panose="020B0503020204020204" pitchFamily="34" charset="-122"/>
                <a:ea typeface="微软雅黑" panose="020B0503020204020204" pitchFamily="34" charset="-122"/>
                <a:cs typeface="微软雅黑" panose="020B0503020204020204" pitchFamily="34" charset="-122"/>
              </a:rPr>
              <a:t>R</a:t>
            </a:r>
            <a:r>
              <a:rPr lang="zh-CN" altLang="en-US" sz="1600" noProof="1">
                <a:latin typeface="微软雅黑" panose="020B0503020204020204" pitchFamily="34" charset="-122"/>
                <a:ea typeface="微软雅黑" panose="020B0503020204020204" pitchFamily="34" charset="-122"/>
                <a:cs typeface="微软雅黑" panose="020B0503020204020204" pitchFamily="34" charset="-122"/>
              </a:rPr>
              <a:t>无缝对接</a:t>
            </a:r>
            <a:endParaRPr lang="zh-CN" altLang="en-US" sz="1600" noProof="1">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charset="0"/>
              <a:buChar char="u"/>
            </a:pPr>
            <a:r>
              <a:rPr lang="zh-CN" altLang="en-US" sz="1600" b="1" noProof="1">
                <a:latin typeface="微软雅黑" panose="020B0503020204020204" pitchFamily="34" charset="-122"/>
                <a:ea typeface="微软雅黑" panose="020B0503020204020204" pitchFamily="34" charset="-122"/>
                <a:cs typeface="微软雅黑" panose="020B0503020204020204" pitchFamily="34" charset="-122"/>
              </a:rPr>
              <a:t>业务驱动</a:t>
            </a:r>
            <a:r>
              <a:rPr lang="zh-CN" altLang="en-US" sz="1600" noProof="1">
                <a:latin typeface="微软雅黑" panose="020B0503020204020204" pitchFamily="34" charset="-122"/>
                <a:ea typeface="微软雅黑" panose="020B0503020204020204" pitchFamily="34" charset="-122"/>
                <a:cs typeface="微软雅黑" panose="020B0503020204020204" pitchFamily="34" charset="-122"/>
              </a:rPr>
              <a:t>：基于业务驱动的闭环解决方案</a:t>
            </a:r>
            <a:endParaRPr lang="zh-CN" altLang="en-US" sz="1600" noProof="1">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600" noProof="1">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68" name="组合 67"/>
          <p:cNvGrpSpPr/>
          <p:nvPr/>
        </p:nvGrpSpPr>
        <p:grpSpPr>
          <a:xfrm>
            <a:off x="364602" y="1263650"/>
            <a:ext cx="6082805" cy="5060157"/>
            <a:chOff x="364602" y="1263650"/>
            <a:chExt cx="6082805" cy="5060157"/>
          </a:xfrm>
        </p:grpSpPr>
        <p:grpSp>
          <p:nvGrpSpPr>
            <p:cNvPr id="67" name="组合 66"/>
            <p:cNvGrpSpPr/>
            <p:nvPr/>
          </p:nvGrpSpPr>
          <p:grpSpPr>
            <a:xfrm>
              <a:off x="364602" y="1263650"/>
              <a:ext cx="5864748" cy="5060157"/>
              <a:chOff x="364602" y="1263650"/>
              <a:chExt cx="5864748" cy="5060157"/>
            </a:xfrm>
          </p:grpSpPr>
          <p:sp>
            <p:nvSpPr>
              <p:cNvPr id="122935" name="文本框 97"/>
              <p:cNvSpPr txBox="1">
                <a:spLocks noChangeArrowheads="1"/>
              </p:cNvSpPr>
              <p:nvPr/>
            </p:nvSpPr>
            <p:spPr bwMode="auto">
              <a:xfrm>
                <a:off x="722339" y="5985669"/>
                <a:ext cx="649287" cy="338138"/>
              </a:xfrm>
              <a:prstGeom prst="rect">
                <a:avLst/>
              </a:prstGeom>
              <a:noFill/>
              <a:ln w="9525">
                <a:noFill/>
                <a:miter lim="800000"/>
              </a:ln>
            </p:spPr>
            <p:txBody>
              <a:bodyPr>
                <a:spAutoFit/>
              </a:bodyPr>
              <a:lstStyle/>
              <a:p>
                <a:r>
                  <a:rPr lang="zh-CN" altLang="en-US" sz="1600" dirty="0">
                    <a:latin typeface="微软雅黑" panose="020B0503020204020204" pitchFamily="34" charset="-122"/>
                    <a:ea typeface="微软雅黑" panose="020B0503020204020204" pitchFamily="34" charset="-122"/>
                  </a:rPr>
                  <a:t>开始</a:t>
                </a:r>
                <a:endParaRPr lang="zh-CN" altLang="en-US" sz="1600" dirty="0">
                  <a:latin typeface="微软雅黑" panose="020B0503020204020204" pitchFamily="34" charset="-122"/>
                  <a:ea typeface="微软雅黑" panose="020B0503020204020204" pitchFamily="34" charset="-122"/>
                </a:endParaRPr>
              </a:p>
            </p:txBody>
          </p:sp>
          <p:sp>
            <p:nvSpPr>
              <p:cNvPr id="122936" name="文本框 98"/>
              <p:cNvSpPr txBox="1">
                <a:spLocks noChangeArrowheads="1"/>
              </p:cNvSpPr>
              <p:nvPr/>
            </p:nvSpPr>
            <p:spPr bwMode="auto">
              <a:xfrm>
                <a:off x="5300377" y="5985669"/>
                <a:ext cx="657225" cy="336550"/>
              </a:xfrm>
              <a:prstGeom prst="rect">
                <a:avLst/>
              </a:prstGeom>
              <a:noFill/>
              <a:ln w="9525">
                <a:noFill/>
                <a:miter lim="800000"/>
              </a:ln>
            </p:spPr>
            <p:txBody>
              <a:bodyPr>
                <a:spAutoFit/>
              </a:bodyPr>
              <a:lstStyle/>
              <a:p>
                <a:r>
                  <a:rPr lang="zh-CN" altLang="en-US" sz="1600" dirty="0">
                    <a:latin typeface="微软雅黑" panose="020B0503020204020204" pitchFamily="34" charset="-122"/>
                    <a:ea typeface="微软雅黑" panose="020B0503020204020204" pitchFamily="34" charset="-122"/>
                  </a:rPr>
                  <a:t>结束</a:t>
                </a:r>
                <a:endParaRPr lang="zh-CN" altLang="en-US" sz="1600" dirty="0">
                  <a:latin typeface="微软雅黑" panose="020B0503020204020204" pitchFamily="34" charset="-122"/>
                  <a:ea typeface="微软雅黑" panose="020B0503020204020204" pitchFamily="34" charset="-122"/>
                </a:endParaRPr>
              </a:p>
            </p:txBody>
          </p:sp>
          <p:grpSp>
            <p:nvGrpSpPr>
              <p:cNvPr id="66" name="组合 65"/>
              <p:cNvGrpSpPr/>
              <p:nvPr/>
            </p:nvGrpSpPr>
            <p:grpSpPr>
              <a:xfrm>
                <a:off x="364602" y="1263650"/>
                <a:ext cx="5864748" cy="4891088"/>
                <a:chOff x="-52913" y="1228725"/>
                <a:chExt cx="6280676" cy="5008563"/>
              </a:xfrm>
            </p:grpSpPr>
            <p:grpSp>
              <p:nvGrpSpPr>
                <p:cNvPr id="2" name="组合 75"/>
                <p:cNvGrpSpPr/>
                <p:nvPr/>
              </p:nvGrpSpPr>
              <p:grpSpPr bwMode="auto">
                <a:xfrm>
                  <a:off x="169863" y="1228725"/>
                  <a:ext cx="6057900" cy="4502150"/>
                  <a:chOff x="267" y="1934"/>
                  <a:chExt cx="9541" cy="4871"/>
                </a:xfrm>
              </p:grpSpPr>
              <p:cxnSp>
                <p:nvCxnSpPr>
                  <p:cNvPr id="122907" name="直接连接符 26"/>
                  <p:cNvCxnSpPr>
                    <a:cxnSpLocks noChangeShapeType="1"/>
                  </p:cNvCxnSpPr>
                  <p:nvPr/>
                </p:nvCxnSpPr>
                <p:spPr bwMode="auto">
                  <a:xfrm>
                    <a:off x="7172" y="3187"/>
                    <a:ext cx="1440" cy="1440"/>
                  </a:xfrm>
                  <a:prstGeom prst="line">
                    <a:avLst/>
                  </a:prstGeom>
                  <a:noFill/>
                  <a:ln w="9525">
                    <a:noFill/>
                    <a:round/>
                  </a:ln>
                </p:spPr>
              </p:cxnSp>
              <p:grpSp>
                <p:nvGrpSpPr>
                  <p:cNvPr id="3" name="组合 47"/>
                  <p:cNvGrpSpPr/>
                  <p:nvPr/>
                </p:nvGrpSpPr>
                <p:grpSpPr bwMode="auto">
                  <a:xfrm>
                    <a:off x="267" y="1934"/>
                    <a:ext cx="9541" cy="4871"/>
                    <a:chOff x="267" y="712"/>
                    <a:chExt cx="7646" cy="6201"/>
                  </a:xfrm>
                </p:grpSpPr>
                <p:sp>
                  <p:nvSpPr>
                    <p:cNvPr id="122909" name="圆角矩形 37"/>
                    <p:cNvSpPr>
                      <a:spLocks noChangeArrowheads="1"/>
                    </p:cNvSpPr>
                    <p:nvPr/>
                  </p:nvSpPr>
                  <p:spPr bwMode="auto">
                    <a:xfrm>
                      <a:off x="267" y="6410"/>
                      <a:ext cx="1605" cy="503"/>
                    </a:xfrm>
                    <a:prstGeom prst="roundRect">
                      <a:avLst>
                        <a:gd name="adj" fmla="val 16667"/>
                      </a:avLst>
                    </a:prstGeom>
                    <a:solidFill>
                      <a:srgbClr val="BFBFBF"/>
                    </a:solidFill>
                    <a:ln w="12700">
                      <a:solidFill>
                        <a:schemeClr val="tx1"/>
                      </a:solidFill>
                      <a:round/>
                    </a:ln>
                  </p:spPr>
                  <p:txBody>
                    <a:bodyPr/>
                    <a:lstStyle/>
                    <a:p>
                      <a:pPr>
                        <a:buClr>
                          <a:srgbClr val="CC9900"/>
                        </a:buClr>
                        <a:buFont typeface="Wingdings" panose="05000000000000000000" pitchFamily="2" charset="2"/>
                        <a:buNone/>
                      </a:pPr>
                      <a:r>
                        <a:rPr lang="zh-CN" altLang="en-US">
                          <a:latin typeface="微软雅黑" panose="020B0503020204020204" pitchFamily="34" charset="-122"/>
                          <a:ea typeface="微软雅黑" panose="020B0503020204020204" pitchFamily="34" charset="-122"/>
                        </a:rPr>
                        <a:t>业务理解</a:t>
                      </a:r>
                      <a:endParaRPr lang="zh-CN" altLang="en-US">
                        <a:latin typeface="微软雅黑" panose="020B0503020204020204" pitchFamily="34" charset="-122"/>
                        <a:ea typeface="微软雅黑" panose="020B0503020204020204" pitchFamily="34" charset="-122"/>
                      </a:endParaRPr>
                    </a:p>
                  </p:txBody>
                </p:sp>
                <p:sp>
                  <p:nvSpPr>
                    <p:cNvPr id="122910" name="圆角矩形 38"/>
                    <p:cNvSpPr>
                      <a:spLocks noChangeArrowheads="1"/>
                    </p:cNvSpPr>
                    <p:nvPr/>
                  </p:nvSpPr>
                  <p:spPr bwMode="auto">
                    <a:xfrm>
                      <a:off x="5882" y="712"/>
                      <a:ext cx="2031" cy="503"/>
                    </a:xfrm>
                    <a:prstGeom prst="roundRect">
                      <a:avLst>
                        <a:gd name="adj" fmla="val 16667"/>
                      </a:avLst>
                    </a:prstGeom>
                    <a:solidFill>
                      <a:srgbClr val="BFBFBF"/>
                    </a:solidFill>
                    <a:ln w="12700">
                      <a:solidFill>
                        <a:schemeClr val="tx1"/>
                      </a:solidFill>
                      <a:round/>
                    </a:ln>
                  </p:spPr>
                  <p:txBody>
                    <a:bodyPr/>
                    <a:lstStyle/>
                    <a:p>
                      <a:pPr algn="ctr">
                        <a:buClr>
                          <a:srgbClr val="CC9900"/>
                        </a:buClr>
                        <a:buFont typeface="Wingdings" panose="05000000000000000000" pitchFamily="2" charset="2"/>
                        <a:buNone/>
                      </a:pPr>
                      <a:r>
                        <a:rPr lang="zh-CN" altLang="en-US">
                          <a:latin typeface="微软雅黑" panose="020B0503020204020204" pitchFamily="34" charset="-122"/>
                          <a:ea typeface="微软雅黑" panose="020B0503020204020204" pitchFamily="34" charset="-122"/>
                        </a:rPr>
                        <a:t>应用效果评估</a:t>
                      </a:r>
                      <a:endParaRPr lang="zh-CN" altLang="en-US">
                        <a:latin typeface="微软雅黑" panose="020B0503020204020204" pitchFamily="34" charset="-122"/>
                        <a:ea typeface="微软雅黑" panose="020B0503020204020204" pitchFamily="34" charset="-122"/>
                      </a:endParaRPr>
                    </a:p>
                  </p:txBody>
                </p:sp>
                <p:sp>
                  <p:nvSpPr>
                    <p:cNvPr id="122911" name="圆角矩形 41"/>
                    <p:cNvSpPr>
                      <a:spLocks noChangeArrowheads="1"/>
                    </p:cNvSpPr>
                    <p:nvPr/>
                  </p:nvSpPr>
                  <p:spPr bwMode="auto">
                    <a:xfrm>
                      <a:off x="5082" y="1617"/>
                      <a:ext cx="1605" cy="503"/>
                    </a:xfrm>
                    <a:prstGeom prst="roundRect">
                      <a:avLst>
                        <a:gd name="adj" fmla="val 16667"/>
                      </a:avLst>
                    </a:prstGeom>
                    <a:solidFill>
                      <a:srgbClr val="BFBFBF"/>
                    </a:solidFill>
                    <a:ln w="12700">
                      <a:solidFill>
                        <a:schemeClr val="tx1"/>
                      </a:solidFill>
                      <a:round/>
                    </a:ln>
                  </p:spPr>
                  <p:txBody>
                    <a:bodyPr/>
                    <a:lstStyle/>
                    <a:p>
                      <a:pPr algn="ctr">
                        <a:buClr>
                          <a:srgbClr val="CC9900"/>
                        </a:buClr>
                        <a:buFont typeface="Wingdings" panose="05000000000000000000" pitchFamily="2" charset="2"/>
                        <a:buNone/>
                      </a:pPr>
                      <a:r>
                        <a:rPr lang="zh-CN" altLang="en-US">
                          <a:latin typeface="微软雅黑" panose="020B0503020204020204" pitchFamily="34" charset="-122"/>
                          <a:ea typeface="微软雅黑" panose="020B0503020204020204" pitchFamily="34" charset="-122"/>
                        </a:rPr>
                        <a:t>模型应用</a:t>
                      </a:r>
                      <a:endParaRPr lang="zh-CN" altLang="en-US">
                        <a:latin typeface="微软雅黑" panose="020B0503020204020204" pitchFamily="34" charset="-122"/>
                        <a:ea typeface="微软雅黑" panose="020B0503020204020204" pitchFamily="34" charset="-122"/>
                      </a:endParaRPr>
                    </a:p>
                  </p:txBody>
                </p:sp>
                <p:sp>
                  <p:nvSpPr>
                    <p:cNvPr id="122912" name="圆角矩形 42"/>
                    <p:cNvSpPr>
                      <a:spLocks noChangeArrowheads="1"/>
                    </p:cNvSpPr>
                    <p:nvPr/>
                  </p:nvSpPr>
                  <p:spPr bwMode="auto">
                    <a:xfrm>
                      <a:off x="4277" y="2430"/>
                      <a:ext cx="1605" cy="503"/>
                    </a:xfrm>
                    <a:prstGeom prst="roundRect">
                      <a:avLst>
                        <a:gd name="adj" fmla="val 16667"/>
                      </a:avLst>
                    </a:prstGeom>
                    <a:solidFill>
                      <a:srgbClr val="BFBFBF"/>
                    </a:solidFill>
                    <a:ln w="12700">
                      <a:solidFill>
                        <a:schemeClr val="tx1"/>
                      </a:solidFill>
                      <a:round/>
                    </a:ln>
                  </p:spPr>
                  <p:txBody>
                    <a:bodyPr/>
                    <a:lstStyle/>
                    <a:p>
                      <a:pPr algn="ctr">
                        <a:buClr>
                          <a:srgbClr val="CC9900"/>
                        </a:buClr>
                        <a:buFont typeface="Wingdings" panose="05000000000000000000" pitchFamily="2" charset="2"/>
                        <a:buNone/>
                      </a:pPr>
                      <a:r>
                        <a:rPr lang="zh-CN" altLang="en-US">
                          <a:latin typeface="微软雅黑" panose="020B0503020204020204" pitchFamily="34" charset="-122"/>
                          <a:ea typeface="微软雅黑" panose="020B0503020204020204" pitchFamily="34" charset="-122"/>
                        </a:rPr>
                        <a:t>模型评估</a:t>
                      </a:r>
                      <a:endParaRPr lang="zh-CN" altLang="en-US">
                        <a:latin typeface="微软雅黑" panose="020B0503020204020204" pitchFamily="34" charset="-122"/>
                        <a:ea typeface="微软雅黑" panose="020B0503020204020204" pitchFamily="34" charset="-122"/>
                      </a:endParaRPr>
                    </a:p>
                  </p:txBody>
                </p:sp>
                <p:sp>
                  <p:nvSpPr>
                    <p:cNvPr id="122913" name="圆角矩形 43"/>
                    <p:cNvSpPr>
                      <a:spLocks noChangeArrowheads="1"/>
                    </p:cNvSpPr>
                    <p:nvPr/>
                  </p:nvSpPr>
                  <p:spPr bwMode="auto">
                    <a:xfrm>
                      <a:off x="2672" y="4124"/>
                      <a:ext cx="1605" cy="503"/>
                    </a:xfrm>
                    <a:prstGeom prst="roundRect">
                      <a:avLst>
                        <a:gd name="adj" fmla="val 16667"/>
                      </a:avLst>
                    </a:prstGeom>
                    <a:solidFill>
                      <a:srgbClr val="BFBFBF"/>
                    </a:solidFill>
                    <a:ln w="12700">
                      <a:solidFill>
                        <a:schemeClr val="tx1"/>
                      </a:solidFill>
                      <a:round/>
                    </a:ln>
                  </p:spPr>
                  <p:txBody>
                    <a:bodyPr/>
                    <a:lstStyle/>
                    <a:p>
                      <a:pPr algn="ctr">
                        <a:buClr>
                          <a:srgbClr val="CC9900"/>
                        </a:buClr>
                        <a:buFont typeface="Wingdings" panose="05000000000000000000" pitchFamily="2" charset="2"/>
                        <a:buNone/>
                      </a:pPr>
                      <a:r>
                        <a:rPr lang="zh-CN" altLang="en-US">
                          <a:latin typeface="微软雅黑" panose="020B0503020204020204" pitchFamily="34" charset="-122"/>
                          <a:ea typeface="微软雅黑" panose="020B0503020204020204" pitchFamily="34" charset="-122"/>
                        </a:rPr>
                        <a:t>特征提取</a:t>
                      </a:r>
                      <a:endParaRPr lang="zh-CN" altLang="en-US">
                        <a:latin typeface="微软雅黑" panose="020B0503020204020204" pitchFamily="34" charset="-122"/>
                        <a:ea typeface="微软雅黑" panose="020B0503020204020204" pitchFamily="34" charset="-122"/>
                      </a:endParaRPr>
                    </a:p>
                  </p:txBody>
                </p:sp>
                <p:sp>
                  <p:nvSpPr>
                    <p:cNvPr id="122914" name="圆角矩形 44"/>
                    <p:cNvSpPr>
                      <a:spLocks noChangeArrowheads="1"/>
                    </p:cNvSpPr>
                    <p:nvPr/>
                  </p:nvSpPr>
                  <p:spPr bwMode="auto">
                    <a:xfrm>
                      <a:off x="3477" y="3274"/>
                      <a:ext cx="1605" cy="503"/>
                    </a:xfrm>
                    <a:prstGeom prst="roundRect">
                      <a:avLst>
                        <a:gd name="adj" fmla="val 16667"/>
                      </a:avLst>
                    </a:prstGeom>
                    <a:solidFill>
                      <a:srgbClr val="BFBFBF"/>
                    </a:solidFill>
                    <a:ln w="12700">
                      <a:solidFill>
                        <a:schemeClr val="tx1"/>
                      </a:solidFill>
                      <a:round/>
                    </a:ln>
                  </p:spPr>
                  <p:txBody>
                    <a:bodyPr/>
                    <a:lstStyle/>
                    <a:p>
                      <a:pPr algn="ctr">
                        <a:buClr>
                          <a:srgbClr val="CC9900"/>
                        </a:buClr>
                        <a:buFont typeface="Wingdings" panose="05000000000000000000" pitchFamily="2" charset="2"/>
                        <a:buNone/>
                      </a:pPr>
                      <a:r>
                        <a:rPr lang="zh-CN" altLang="en-US">
                          <a:latin typeface="微软雅黑" panose="020B0503020204020204" pitchFamily="34" charset="-122"/>
                          <a:ea typeface="微软雅黑" panose="020B0503020204020204" pitchFamily="34" charset="-122"/>
                        </a:rPr>
                        <a:t>模型构建</a:t>
                      </a:r>
                      <a:endParaRPr lang="zh-CN" altLang="en-US">
                        <a:latin typeface="微软雅黑" panose="020B0503020204020204" pitchFamily="34" charset="-122"/>
                        <a:ea typeface="微软雅黑" panose="020B0503020204020204" pitchFamily="34" charset="-122"/>
                      </a:endParaRPr>
                    </a:p>
                  </p:txBody>
                </p:sp>
                <p:sp>
                  <p:nvSpPr>
                    <p:cNvPr id="122915" name="圆角矩形 45"/>
                    <p:cNvSpPr>
                      <a:spLocks noChangeArrowheads="1"/>
                    </p:cNvSpPr>
                    <p:nvPr/>
                  </p:nvSpPr>
                  <p:spPr bwMode="auto">
                    <a:xfrm>
                      <a:off x="1872" y="4946"/>
                      <a:ext cx="1894" cy="503"/>
                    </a:xfrm>
                    <a:prstGeom prst="roundRect">
                      <a:avLst>
                        <a:gd name="adj" fmla="val 16667"/>
                      </a:avLst>
                    </a:prstGeom>
                    <a:solidFill>
                      <a:srgbClr val="BFBFBF"/>
                    </a:solidFill>
                    <a:ln w="12700">
                      <a:solidFill>
                        <a:schemeClr val="tx1"/>
                      </a:solidFill>
                      <a:round/>
                    </a:ln>
                  </p:spPr>
                  <p:txBody>
                    <a:bodyPr/>
                    <a:lstStyle/>
                    <a:p>
                      <a:pPr algn="ctr">
                        <a:buClr>
                          <a:srgbClr val="CC9900"/>
                        </a:buClr>
                        <a:buFont typeface="Wingdings" panose="05000000000000000000" pitchFamily="2" charset="2"/>
                        <a:buNone/>
                      </a:pPr>
                      <a:r>
                        <a:rPr lang="zh-CN" altLang="en-US">
                          <a:latin typeface="微软雅黑" panose="020B0503020204020204" pitchFamily="34" charset="-122"/>
                          <a:ea typeface="微软雅黑" panose="020B0503020204020204" pitchFamily="34" charset="-122"/>
                        </a:rPr>
                        <a:t>数据预处理</a:t>
                      </a:r>
                      <a:endParaRPr lang="zh-CN" altLang="en-US">
                        <a:latin typeface="微软雅黑" panose="020B0503020204020204" pitchFamily="34" charset="-122"/>
                        <a:ea typeface="微软雅黑" panose="020B0503020204020204" pitchFamily="34" charset="-122"/>
                      </a:endParaRPr>
                    </a:p>
                  </p:txBody>
                </p:sp>
                <p:sp>
                  <p:nvSpPr>
                    <p:cNvPr id="122916" name="圆角矩形 46"/>
                    <p:cNvSpPr>
                      <a:spLocks noChangeArrowheads="1"/>
                    </p:cNvSpPr>
                    <p:nvPr/>
                  </p:nvSpPr>
                  <p:spPr bwMode="auto">
                    <a:xfrm>
                      <a:off x="1067" y="5671"/>
                      <a:ext cx="1605" cy="503"/>
                    </a:xfrm>
                    <a:prstGeom prst="roundRect">
                      <a:avLst>
                        <a:gd name="adj" fmla="val 16667"/>
                      </a:avLst>
                    </a:prstGeom>
                    <a:solidFill>
                      <a:srgbClr val="BFBFBF"/>
                    </a:solidFill>
                    <a:ln w="12700">
                      <a:solidFill>
                        <a:schemeClr val="tx1"/>
                      </a:solidFill>
                      <a:round/>
                    </a:ln>
                  </p:spPr>
                  <p:txBody>
                    <a:bodyPr/>
                    <a:lstStyle/>
                    <a:p>
                      <a:pPr algn="ctr">
                        <a:buClr>
                          <a:srgbClr val="CC9900"/>
                        </a:buClr>
                        <a:buFont typeface="Wingdings" panose="05000000000000000000" pitchFamily="2" charset="2"/>
                        <a:buNone/>
                      </a:pPr>
                      <a:r>
                        <a:rPr lang="zh-CN" altLang="en-US">
                          <a:latin typeface="微软雅黑" panose="020B0503020204020204" pitchFamily="34" charset="-122"/>
                          <a:ea typeface="微软雅黑" panose="020B0503020204020204" pitchFamily="34" charset="-122"/>
                        </a:rPr>
                        <a:t>数据理解</a:t>
                      </a:r>
                      <a:endParaRPr lang="zh-CN" altLang="en-US">
                        <a:latin typeface="微软雅黑" panose="020B0503020204020204" pitchFamily="34" charset="-122"/>
                        <a:ea typeface="微软雅黑" panose="020B0503020204020204" pitchFamily="34" charset="-122"/>
                      </a:endParaRPr>
                    </a:p>
                  </p:txBody>
                </p:sp>
              </p:grpSp>
              <p:cxnSp>
                <p:nvCxnSpPr>
                  <p:cNvPr id="122917" name="肘形连接符 50"/>
                  <p:cNvCxnSpPr>
                    <a:cxnSpLocks noChangeShapeType="1"/>
                  </p:cNvCxnSpPr>
                  <p:nvPr/>
                </p:nvCxnSpPr>
                <p:spPr bwMode="auto">
                  <a:xfrm flipV="1">
                    <a:off x="627" y="6091"/>
                    <a:ext cx="638" cy="319"/>
                  </a:xfrm>
                  <a:prstGeom prst="bentConnector3">
                    <a:avLst>
                      <a:gd name="adj1" fmla="val -3134"/>
                    </a:avLst>
                  </a:prstGeom>
                  <a:noFill/>
                  <a:ln w="3175">
                    <a:solidFill>
                      <a:schemeClr val="tx1"/>
                    </a:solidFill>
                    <a:round/>
                    <a:tailEnd type="arrow" w="med" len="med"/>
                  </a:ln>
                </p:spPr>
              </p:cxnSp>
              <p:cxnSp>
                <p:nvCxnSpPr>
                  <p:cNvPr id="122918" name="肘形连接符 51"/>
                  <p:cNvCxnSpPr>
                    <a:cxnSpLocks noChangeShapeType="1"/>
                  </p:cNvCxnSpPr>
                  <p:nvPr/>
                </p:nvCxnSpPr>
                <p:spPr bwMode="auto">
                  <a:xfrm flipV="1">
                    <a:off x="1632" y="5510"/>
                    <a:ext cx="638" cy="319"/>
                  </a:xfrm>
                  <a:prstGeom prst="bentConnector3">
                    <a:avLst>
                      <a:gd name="adj1" fmla="val -3134"/>
                    </a:avLst>
                  </a:prstGeom>
                  <a:noFill/>
                  <a:ln w="3175">
                    <a:solidFill>
                      <a:schemeClr val="tx1"/>
                    </a:solidFill>
                    <a:round/>
                    <a:tailEnd type="arrow" w="med" len="med"/>
                  </a:ln>
                </p:spPr>
              </p:cxnSp>
              <p:cxnSp>
                <p:nvCxnSpPr>
                  <p:cNvPr id="122919" name="肘形连接符 52"/>
                  <p:cNvCxnSpPr>
                    <a:cxnSpLocks noChangeShapeType="1"/>
                  </p:cNvCxnSpPr>
                  <p:nvPr/>
                </p:nvCxnSpPr>
                <p:spPr bwMode="auto">
                  <a:xfrm flipV="1">
                    <a:off x="2630" y="4941"/>
                    <a:ext cx="638" cy="319"/>
                  </a:xfrm>
                  <a:prstGeom prst="bentConnector3">
                    <a:avLst>
                      <a:gd name="adj1" fmla="val -3134"/>
                    </a:avLst>
                  </a:prstGeom>
                  <a:noFill/>
                  <a:ln w="3175">
                    <a:solidFill>
                      <a:schemeClr val="tx1"/>
                    </a:solidFill>
                    <a:round/>
                    <a:tailEnd type="arrow" w="med" len="med"/>
                  </a:ln>
                </p:spPr>
              </p:cxnSp>
              <p:cxnSp>
                <p:nvCxnSpPr>
                  <p:cNvPr id="122920" name="肘形连接符 63"/>
                  <p:cNvCxnSpPr>
                    <a:cxnSpLocks noChangeShapeType="1"/>
                  </p:cNvCxnSpPr>
                  <p:nvPr/>
                </p:nvCxnSpPr>
                <p:spPr bwMode="auto">
                  <a:xfrm flipV="1">
                    <a:off x="3635" y="4295"/>
                    <a:ext cx="638" cy="319"/>
                  </a:xfrm>
                  <a:prstGeom prst="bentConnector3">
                    <a:avLst>
                      <a:gd name="adj1" fmla="val -3134"/>
                    </a:avLst>
                  </a:prstGeom>
                  <a:noFill/>
                  <a:ln w="9525">
                    <a:solidFill>
                      <a:schemeClr val="tx1"/>
                    </a:solidFill>
                    <a:round/>
                    <a:tailEnd type="arrow" w="med" len="med"/>
                  </a:ln>
                </p:spPr>
              </p:cxnSp>
              <p:cxnSp>
                <p:nvCxnSpPr>
                  <p:cNvPr id="122921" name="肘形连接符 67"/>
                  <p:cNvCxnSpPr>
                    <a:cxnSpLocks noChangeShapeType="1"/>
                  </p:cNvCxnSpPr>
                  <p:nvPr/>
                </p:nvCxnSpPr>
                <p:spPr bwMode="auto">
                  <a:xfrm flipV="1">
                    <a:off x="4633" y="3627"/>
                    <a:ext cx="638" cy="319"/>
                  </a:xfrm>
                  <a:prstGeom prst="bentConnector3">
                    <a:avLst>
                      <a:gd name="adj1" fmla="val -3134"/>
                    </a:avLst>
                  </a:prstGeom>
                  <a:noFill/>
                  <a:ln w="9525">
                    <a:solidFill>
                      <a:schemeClr val="tx1"/>
                    </a:solidFill>
                    <a:round/>
                    <a:tailEnd type="arrow" w="med" len="med"/>
                  </a:ln>
                </p:spPr>
              </p:cxnSp>
              <p:cxnSp>
                <p:nvCxnSpPr>
                  <p:cNvPr id="122922" name="肘形连接符 74"/>
                  <p:cNvCxnSpPr>
                    <a:cxnSpLocks noChangeShapeType="1"/>
                  </p:cNvCxnSpPr>
                  <p:nvPr/>
                </p:nvCxnSpPr>
                <p:spPr bwMode="auto">
                  <a:xfrm flipV="1">
                    <a:off x="6636" y="2326"/>
                    <a:ext cx="638" cy="319"/>
                  </a:xfrm>
                  <a:prstGeom prst="bentConnector3">
                    <a:avLst>
                      <a:gd name="adj1" fmla="val -3134"/>
                    </a:avLst>
                  </a:prstGeom>
                  <a:noFill/>
                  <a:ln w="9525">
                    <a:solidFill>
                      <a:schemeClr val="tx1"/>
                    </a:solidFill>
                    <a:round/>
                    <a:tailEnd type="arrow" w="med" len="med"/>
                  </a:ln>
                </p:spPr>
              </p:cxnSp>
            </p:grpSp>
            <p:sp>
              <p:nvSpPr>
                <p:cNvPr id="122923" name="菱形 76"/>
                <p:cNvSpPr>
                  <a:spLocks noChangeArrowheads="1"/>
                </p:cNvSpPr>
                <p:nvPr/>
              </p:nvSpPr>
              <p:spPr bwMode="auto">
                <a:xfrm>
                  <a:off x="4225925" y="4856163"/>
                  <a:ext cx="257175" cy="215900"/>
                </a:xfrm>
                <a:prstGeom prst="diamond">
                  <a:avLst/>
                </a:prstGeom>
                <a:solidFill>
                  <a:srgbClr val="BFBFBF"/>
                </a:solidFill>
                <a:ln w="9525">
                  <a:solidFill>
                    <a:schemeClr val="tx1"/>
                  </a:solidFill>
                  <a:round/>
                </a:ln>
              </p:spPr>
              <p:txBody>
                <a:bodyPr/>
                <a:lstStyle/>
                <a:p>
                  <a:pPr>
                    <a:buClr>
                      <a:srgbClr val="CC9900"/>
                    </a:buClr>
                    <a:buFont typeface="Wingdings" panose="05000000000000000000" pitchFamily="2" charset="2"/>
                    <a:buChar char="n"/>
                  </a:pPr>
                  <a:endParaRPr lang="zh-CN" altLang="en-US">
                    <a:latin typeface="Arial" panose="020B0604020202020204" pitchFamily="34" charset="0"/>
                  </a:endParaRPr>
                </a:p>
              </p:txBody>
            </p:sp>
            <p:sp>
              <p:nvSpPr>
                <p:cNvPr id="122924" name="菱形 77"/>
                <p:cNvSpPr>
                  <a:spLocks noChangeArrowheads="1"/>
                </p:cNvSpPr>
                <p:nvPr/>
              </p:nvSpPr>
              <p:spPr bwMode="auto">
                <a:xfrm>
                  <a:off x="5476875" y="5565775"/>
                  <a:ext cx="215900" cy="215900"/>
                </a:xfrm>
                <a:prstGeom prst="diamond">
                  <a:avLst/>
                </a:prstGeom>
                <a:solidFill>
                  <a:srgbClr val="BFBFBF"/>
                </a:solidFill>
                <a:ln w="3175">
                  <a:solidFill>
                    <a:schemeClr val="tx1"/>
                  </a:solidFill>
                  <a:round/>
                </a:ln>
              </p:spPr>
              <p:txBody>
                <a:bodyPr/>
                <a:lstStyle/>
                <a:p>
                  <a:pPr>
                    <a:buClr>
                      <a:srgbClr val="CC9900"/>
                    </a:buClr>
                    <a:buFont typeface="Wingdings" panose="05000000000000000000" pitchFamily="2" charset="2"/>
                    <a:buChar char="n"/>
                  </a:pPr>
                  <a:endParaRPr lang="zh-CN" altLang="en-US">
                    <a:latin typeface="Arial" panose="020B0604020202020204" pitchFamily="34" charset="0"/>
                  </a:endParaRPr>
                </a:p>
              </p:txBody>
            </p:sp>
            <p:cxnSp>
              <p:nvCxnSpPr>
                <p:cNvPr id="86" name="直接箭头连接符 85"/>
                <p:cNvCxnSpPr>
                  <a:endCxn id="122923" idx="0"/>
                </p:cNvCxnSpPr>
                <p:nvPr/>
              </p:nvCxnSpPr>
              <p:spPr>
                <a:xfrm>
                  <a:off x="4354513" y="2836863"/>
                  <a:ext cx="0" cy="2019300"/>
                </a:xfrm>
                <a:prstGeom prst="straightConnector1">
                  <a:avLst/>
                </a:prstGeom>
                <a:ln w="3175">
                  <a:solidFill>
                    <a:schemeClr val="tx1">
                      <a:lumMod val="95000"/>
                      <a:lumOff val="5000"/>
                    </a:schemeClr>
                  </a:solidFill>
                  <a:tailEnd type="arrow" w="med" len="med"/>
                </a:ln>
              </p:spPr>
              <p:style>
                <a:lnRef idx="2">
                  <a:schemeClr val="accent6"/>
                </a:lnRef>
                <a:fillRef idx="0">
                  <a:schemeClr val="accent6"/>
                </a:fillRef>
                <a:effectRef idx="1">
                  <a:schemeClr val="accent6"/>
                </a:effectRef>
                <a:fontRef idx="minor">
                  <a:schemeClr val="tx1"/>
                </a:fontRef>
              </p:style>
            </p:cxnSp>
            <p:cxnSp>
              <p:nvCxnSpPr>
                <p:cNvPr id="88" name="直接箭头连接符 87"/>
                <p:cNvCxnSpPr>
                  <a:stCxn id="122923" idx="1"/>
                  <a:endCxn id="122923" idx="0"/>
                </p:cNvCxnSpPr>
                <p:nvPr/>
              </p:nvCxnSpPr>
              <p:spPr>
                <a:xfrm flipH="1">
                  <a:off x="2074863" y="4964113"/>
                  <a:ext cx="2151062" cy="0"/>
                </a:xfrm>
                <a:prstGeom prst="straightConnector1">
                  <a:avLst/>
                </a:prstGeom>
                <a:ln w="3175">
                  <a:solidFill>
                    <a:schemeClr val="tx1">
                      <a:lumMod val="95000"/>
                      <a:lumOff val="5000"/>
                    </a:schemeClr>
                  </a:solidFill>
                  <a:tailEnd type="arrow" w="med" len="med"/>
                </a:ln>
              </p:spPr>
              <p:style>
                <a:lnRef idx="2">
                  <a:schemeClr val="accent6"/>
                </a:lnRef>
                <a:fillRef idx="0">
                  <a:schemeClr val="accent6"/>
                </a:fillRef>
                <a:effectRef idx="1">
                  <a:schemeClr val="accent6"/>
                </a:effectRef>
                <a:fontRef idx="minor">
                  <a:schemeClr val="tx1"/>
                </a:fontRef>
              </p:style>
            </p:cxnSp>
            <p:cxnSp>
              <p:nvCxnSpPr>
                <p:cNvPr id="89" name="直接箭头连接符 88"/>
                <p:cNvCxnSpPr>
                  <a:stCxn id="122923" idx="1"/>
                  <a:endCxn id="122923" idx="0"/>
                </p:cNvCxnSpPr>
                <p:nvPr/>
              </p:nvCxnSpPr>
              <p:spPr>
                <a:xfrm>
                  <a:off x="5584825" y="1619250"/>
                  <a:ext cx="0" cy="3943350"/>
                </a:xfrm>
                <a:prstGeom prst="straightConnector1">
                  <a:avLst/>
                </a:prstGeom>
                <a:ln w="3175">
                  <a:solidFill>
                    <a:schemeClr val="tx1"/>
                  </a:solidFill>
                  <a:tailEnd type="arrow" w="med" len="med"/>
                </a:ln>
              </p:spPr>
              <p:style>
                <a:lnRef idx="2">
                  <a:schemeClr val="accent6"/>
                </a:lnRef>
                <a:fillRef idx="0">
                  <a:schemeClr val="accent6"/>
                </a:fillRef>
                <a:effectRef idx="1">
                  <a:schemeClr val="accent6"/>
                </a:effectRef>
                <a:fontRef idx="minor">
                  <a:schemeClr val="tx1"/>
                </a:fontRef>
              </p:style>
            </p:cxnSp>
            <p:cxnSp>
              <p:nvCxnSpPr>
                <p:cNvPr id="90" name="直接箭头连接符 89"/>
                <p:cNvCxnSpPr>
                  <a:stCxn id="122923" idx="1"/>
                  <a:endCxn id="122923" idx="0"/>
                </p:cNvCxnSpPr>
                <p:nvPr/>
              </p:nvCxnSpPr>
              <p:spPr>
                <a:xfrm>
                  <a:off x="5580063" y="5781675"/>
                  <a:ext cx="0" cy="404813"/>
                </a:xfrm>
                <a:prstGeom prst="straightConnector1">
                  <a:avLst/>
                </a:prstGeom>
                <a:ln w="3175">
                  <a:solidFill>
                    <a:schemeClr val="tx1">
                      <a:lumMod val="95000"/>
                      <a:lumOff val="5000"/>
                    </a:schemeClr>
                  </a:solidFill>
                  <a:tailEnd type="arrow" w="med" len="med"/>
                </a:ln>
              </p:spPr>
              <p:style>
                <a:lnRef idx="2">
                  <a:schemeClr val="accent6"/>
                </a:lnRef>
                <a:fillRef idx="0">
                  <a:schemeClr val="accent6"/>
                </a:fillRef>
                <a:effectRef idx="1">
                  <a:schemeClr val="accent6"/>
                </a:effectRef>
                <a:fontRef idx="minor">
                  <a:schemeClr val="tx1"/>
                </a:fontRef>
              </p:style>
            </p:cxnSp>
            <p:cxnSp>
              <p:nvCxnSpPr>
                <p:cNvPr id="91" name="直接箭头连接符 90"/>
                <p:cNvCxnSpPr>
                  <a:stCxn id="122923" idx="1"/>
                  <a:endCxn id="122923" idx="0"/>
                </p:cNvCxnSpPr>
                <p:nvPr/>
              </p:nvCxnSpPr>
              <p:spPr>
                <a:xfrm flipV="1">
                  <a:off x="677863" y="5730875"/>
                  <a:ext cx="0" cy="506413"/>
                </a:xfrm>
                <a:prstGeom prst="straightConnector1">
                  <a:avLst/>
                </a:prstGeom>
                <a:ln w="3175">
                  <a:solidFill>
                    <a:schemeClr val="tx1">
                      <a:lumMod val="95000"/>
                      <a:lumOff val="5000"/>
                    </a:schemeClr>
                  </a:solidFill>
                  <a:tailEnd type="arrow" w="med" len="med"/>
                </a:ln>
              </p:spPr>
              <p:style>
                <a:lnRef idx="2">
                  <a:schemeClr val="accent6"/>
                </a:lnRef>
                <a:fillRef idx="0">
                  <a:schemeClr val="accent6"/>
                </a:fillRef>
                <a:effectRef idx="1">
                  <a:schemeClr val="accent6"/>
                </a:effectRef>
                <a:fontRef idx="minor">
                  <a:schemeClr val="tx1"/>
                </a:fontRef>
              </p:style>
            </p:cxnSp>
            <p:cxnSp>
              <p:nvCxnSpPr>
                <p:cNvPr id="93" name="直接箭头连接符 92"/>
                <p:cNvCxnSpPr>
                  <a:stCxn id="122923" idx="1"/>
                  <a:endCxn id="122923" idx="0"/>
                </p:cNvCxnSpPr>
                <p:nvPr/>
              </p:nvCxnSpPr>
              <p:spPr>
                <a:xfrm flipV="1">
                  <a:off x="1757363" y="5194300"/>
                  <a:ext cx="0" cy="476250"/>
                </a:xfrm>
                <a:prstGeom prst="straightConnector1">
                  <a:avLst/>
                </a:prstGeom>
                <a:ln w="3175">
                  <a:solidFill>
                    <a:schemeClr val="tx1">
                      <a:lumMod val="95000"/>
                      <a:lumOff val="5000"/>
                    </a:schemeClr>
                  </a:solidFill>
                  <a:tailEnd type="arrow" w="med" len="med"/>
                </a:ln>
              </p:spPr>
              <p:style>
                <a:lnRef idx="2">
                  <a:schemeClr val="accent6"/>
                </a:lnRef>
                <a:fillRef idx="0">
                  <a:schemeClr val="accent6"/>
                </a:fillRef>
                <a:effectRef idx="1">
                  <a:schemeClr val="accent6"/>
                </a:effectRef>
                <a:fontRef idx="minor">
                  <a:schemeClr val="tx1"/>
                </a:fontRef>
              </p:style>
            </p:cxnSp>
            <p:cxnSp>
              <p:nvCxnSpPr>
                <p:cNvPr id="94" name="直接箭头连接符 93"/>
                <p:cNvCxnSpPr>
                  <a:stCxn id="122923" idx="1"/>
                  <a:endCxn id="122923" idx="0"/>
                </p:cNvCxnSpPr>
                <p:nvPr/>
              </p:nvCxnSpPr>
              <p:spPr>
                <a:xfrm flipV="1">
                  <a:off x="4932363" y="2251075"/>
                  <a:ext cx="0" cy="2713038"/>
                </a:xfrm>
                <a:prstGeom prst="straightConnector1">
                  <a:avLst/>
                </a:prstGeom>
                <a:ln w="3175">
                  <a:solidFill>
                    <a:schemeClr val="tx1">
                      <a:lumMod val="95000"/>
                      <a:lumOff val="5000"/>
                    </a:schemeClr>
                  </a:solidFill>
                  <a:tailEnd type="arrow" w="med" len="med"/>
                </a:ln>
              </p:spPr>
              <p:style>
                <a:lnRef idx="2">
                  <a:schemeClr val="accent6"/>
                </a:lnRef>
                <a:fillRef idx="0">
                  <a:schemeClr val="accent6"/>
                </a:fillRef>
                <a:effectRef idx="1">
                  <a:schemeClr val="accent6"/>
                </a:effectRef>
                <a:fontRef idx="minor">
                  <a:schemeClr val="tx1"/>
                </a:fontRef>
              </p:style>
            </p:cxnSp>
            <p:cxnSp>
              <p:nvCxnSpPr>
                <p:cNvPr id="122932" name="直接连接符 94"/>
                <p:cNvCxnSpPr>
                  <a:cxnSpLocks noChangeShapeType="1"/>
                  <a:stCxn id="122923" idx="1"/>
                  <a:endCxn id="122924" idx="1"/>
                </p:cNvCxnSpPr>
                <p:nvPr/>
              </p:nvCxnSpPr>
              <p:spPr bwMode="auto">
                <a:xfrm>
                  <a:off x="1765300" y="5673725"/>
                  <a:ext cx="3711575" cy="0"/>
                </a:xfrm>
                <a:prstGeom prst="line">
                  <a:avLst/>
                </a:prstGeom>
                <a:noFill/>
                <a:ln w="6350">
                  <a:solidFill>
                    <a:schemeClr val="tx1"/>
                  </a:solidFill>
                  <a:round/>
                </a:ln>
              </p:spPr>
            </p:cxnSp>
            <p:cxnSp>
              <p:nvCxnSpPr>
                <p:cNvPr id="122933" name="直接连接符 95"/>
                <p:cNvCxnSpPr>
                  <a:cxnSpLocks noChangeShapeType="1"/>
                  <a:stCxn id="122923" idx="1"/>
                  <a:endCxn id="122924" idx="1"/>
                </p:cNvCxnSpPr>
                <p:nvPr/>
              </p:nvCxnSpPr>
              <p:spPr bwMode="auto">
                <a:xfrm>
                  <a:off x="4483100" y="4964113"/>
                  <a:ext cx="449263" cy="0"/>
                </a:xfrm>
                <a:prstGeom prst="line">
                  <a:avLst/>
                </a:prstGeom>
                <a:noFill/>
                <a:ln w="6350">
                  <a:solidFill>
                    <a:schemeClr val="tx1"/>
                  </a:solidFill>
                  <a:round/>
                </a:ln>
              </p:spPr>
            </p:cxnSp>
            <p:sp>
              <p:nvSpPr>
                <p:cNvPr id="122934" name="文本框 96"/>
                <p:cNvSpPr txBox="1">
                  <a:spLocks noChangeArrowheads="1"/>
                </p:cNvSpPr>
                <p:nvPr/>
              </p:nvSpPr>
              <p:spPr bwMode="auto">
                <a:xfrm>
                  <a:off x="285844" y="1228725"/>
                  <a:ext cx="2022475" cy="1077218"/>
                </a:xfrm>
                <a:prstGeom prst="rect">
                  <a:avLst/>
                </a:prstGeom>
                <a:noFill/>
                <a:ln w="9525">
                  <a:noFill/>
                  <a:miter lim="800000"/>
                </a:ln>
              </p:spPr>
              <p:txBody>
                <a:bodyPr>
                  <a:spAutoFit/>
                </a:bodyPr>
                <a:lstStyle/>
                <a:p>
                  <a:r>
                    <a:rPr lang="zh-CN" altLang="en-US" sz="3200" dirty="0">
                      <a:latin typeface="微软雅黑" panose="020B0503020204020204" pitchFamily="34" charset="-122"/>
                      <a:ea typeface="微软雅黑" panose="020B0503020204020204" pitchFamily="34" charset="-122"/>
                    </a:rPr>
                    <a:t>典型数据分析流程</a:t>
                  </a:r>
                  <a:endParaRPr lang="zh-CN" altLang="en-US" sz="3200" dirty="0">
                    <a:latin typeface="微软雅黑" panose="020B0503020204020204" pitchFamily="34" charset="-122"/>
                    <a:ea typeface="微软雅黑" panose="020B0503020204020204" pitchFamily="34" charset="-122"/>
                  </a:endParaRPr>
                </a:p>
              </p:txBody>
            </p:sp>
            <p:sp>
              <p:nvSpPr>
                <p:cNvPr id="58" name="椭圆 57"/>
                <p:cNvSpPr/>
                <p:nvPr/>
              </p:nvSpPr>
              <p:spPr bwMode="auto">
                <a:xfrm rot="20066200">
                  <a:off x="-52913" y="4700558"/>
                  <a:ext cx="2178919" cy="1330243"/>
                </a:xfrm>
                <a:prstGeom prst="ellipse">
                  <a:avLst/>
                </a:prstGeom>
                <a:noFill/>
                <a:ln w="12700">
                  <a:solidFill>
                    <a:schemeClr val="tx1"/>
                  </a:solid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9" name="椭圆 58"/>
                <p:cNvSpPr/>
                <p:nvPr/>
              </p:nvSpPr>
              <p:spPr bwMode="auto">
                <a:xfrm>
                  <a:off x="1441499" y="3578187"/>
                  <a:ext cx="2084320" cy="1277976"/>
                </a:xfrm>
                <a:prstGeom prst="ellipse">
                  <a:avLst/>
                </a:prstGeom>
                <a:noFill/>
                <a:ln w="12700">
                  <a:solidFill>
                    <a:schemeClr val="tx1"/>
                  </a:solid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61" name="TextBox 60"/>
                <p:cNvSpPr txBox="1"/>
                <p:nvPr/>
              </p:nvSpPr>
              <p:spPr>
                <a:xfrm>
                  <a:off x="123865" y="4302868"/>
                  <a:ext cx="1107996" cy="369332"/>
                </a:xfrm>
                <a:prstGeom prst="rect">
                  <a:avLst/>
                </a:prstGeom>
                <a:noFill/>
              </p:spPr>
              <p:txBody>
                <a:bodyPr wrap="none" rtlCol="0">
                  <a:spAutoFit/>
                </a:bodyPr>
                <a:lstStyle/>
                <a:p>
                  <a:r>
                    <a:rPr lang="zh-CN" altLang="en-US" dirty="0" smtClean="0">
                      <a:solidFill>
                        <a:srgbClr val="C00000"/>
                      </a:solidFill>
                      <a:latin typeface="微软雅黑" panose="020B0503020204020204" pitchFamily="34" charset="-122"/>
                      <a:ea typeface="微软雅黑" panose="020B0503020204020204" pitchFamily="34" charset="-122"/>
                    </a:rPr>
                    <a:t>数据探索</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62" name="TextBox 61"/>
                <p:cNvSpPr txBox="1"/>
                <p:nvPr/>
              </p:nvSpPr>
              <p:spPr>
                <a:xfrm>
                  <a:off x="692150" y="3441184"/>
                  <a:ext cx="1107996" cy="369332"/>
                </a:xfrm>
                <a:prstGeom prst="rect">
                  <a:avLst/>
                </a:prstGeom>
                <a:noFill/>
              </p:spPr>
              <p:txBody>
                <a:bodyPr wrap="none" rtlCol="0">
                  <a:spAutoFit/>
                </a:bodyPr>
                <a:lstStyle/>
                <a:p>
                  <a:r>
                    <a:rPr lang="zh-CN" altLang="en-US" dirty="0" smtClean="0">
                      <a:solidFill>
                        <a:srgbClr val="C00000"/>
                      </a:solidFill>
                      <a:latin typeface="微软雅黑" panose="020B0503020204020204" pitchFamily="34" charset="-122"/>
                      <a:ea typeface="微软雅黑" panose="020B0503020204020204" pitchFamily="34" charset="-122"/>
                    </a:rPr>
                    <a:t>特征工程</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63" name="TextBox 62"/>
                <p:cNvSpPr txBox="1"/>
                <p:nvPr/>
              </p:nvSpPr>
              <p:spPr>
                <a:xfrm>
                  <a:off x="2793072" y="1281113"/>
                  <a:ext cx="1107996" cy="369332"/>
                </a:xfrm>
                <a:prstGeom prst="rect">
                  <a:avLst/>
                </a:prstGeom>
                <a:noFill/>
              </p:spPr>
              <p:txBody>
                <a:bodyPr wrap="none" rtlCol="0">
                  <a:spAutoFit/>
                </a:bodyPr>
                <a:lstStyle/>
                <a:p>
                  <a:r>
                    <a:rPr lang="zh-CN" altLang="en-US" dirty="0" smtClean="0">
                      <a:solidFill>
                        <a:srgbClr val="C00000"/>
                      </a:solidFill>
                      <a:latin typeface="微软雅黑" panose="020B0503020204020204" pitchFamily="34" charset="-122"/>
                      <a:ea typeface="微软雅黑" panose="020B0503020204020204" pitchFamily="34" charset="-122"/>
                    </a:rPr>
                    <a:t>建模分析</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64" name="TextBox 63"/>
                <p:cNvSpPr txBox="1"/>
                <p:nvPr/>
              </p:nvSpPr>
              <p:spPr>
                <a:xfrm>
                  <a:off x="3525819" y="4964113"/>
                  <a:ext cx="1415772" cy="338554"/>
                </a:xfrm>
                <a:prstGeom prst="rect">
                  <a:avLst/>
                </a:prstGeom>
                <a:noFill/>
              </p:spPr>
              <p:txBody>
                <a:bodyPr wrap="none" rtlCol="0">
                  <a:spAutoFit/>
                </a:bodyPr>
                <a:lstStyle/>
                <a:p>
                  <a:r>
                    <a:rPr lang="zh-CN" altLang="en-US" sz="1600" dirty="0" smtClean="0">
                      <a:latin typeface="微软雅黑" panose="020B0503020204020204" pitchFamily="34" charset="-122"/>
                      <a:ea typeface="微软雅黑" panose="020B0503020204020204" pitchFamily="34" charset="-122"/>
                    </a:rPr>
                    <a:t>模型评估理想</a:t>
                  </a:r>
                  <a:endParaRPr lang="zh-CN" altLang="en-US" sz="1600" dirty="0">
                    <a:latin typeface="微软雅黑" panose="020B0503020204020204" pitchFamily="34" charset="-122"/>
                    <a:ea typeface="微软雅黑" panose="020B0503020204020204" pitchFamily="34" charset="-122"/>
                  </a:endParaRPr>
                </a:p>
              </p:txBody>
            </p:sp>
            <p:sp>
              <p:nvSpPr>
                <p:cNvPr id="65" name="TextBox 64"/>
                <p:cNvSpPr txBox="1"/>
                <p:nvPr/>
              </p:nvSpPr>
              <p:spPr>
                <a:xfrm>
                  <a:off x="4123115" y="5730875"/>
                  <a:ext cx="1415772" cy="338554"/>
                </a:xfrm>
                <a:prstGeom prst="rect">
                  <a:avLst/>
                </a:prstGeom>
                <a:noFill/>
              </p:spPr>
              <p:txBody>
                <a:bodyPr wrap="none" rtlCol="0">
                  <a:spAutoFit/>
                </a:bodyPr>
                <a:lstStyle/>
                <a:p>
                  <a:r>
                    <a:rPr lang="zh-CN" altLang="en-US" sz="1600" dirty="0" smtClean="0">
                      <a:latin typeface="微软雅黑" panose="020B0503020204020204" pitchFamily="34" charset="-122"/>
                      <a:ea typeface="微软雅黑" panose="020B0503020204020204" pitchFamily="34" charset="-122"/>
                    </a:rPr>
                    <a:t>应用效果理想</a:t>
                  </a:r>
                  <a:endParaRPr lang="zh-CN" altLang="en-US" sz="1600" dirty="0">
                    <a:latin typeface="微软雅黑" panose="020B0503020204020204" pitchFamily="34" charset="-122"/>
                    <a:ea typeface="微软雅黑" panose="020B0503020204020204" pitchFamily="34" charset="-122"/>
                  </a:endParaRPr>
                </a:p>
              </p:txBody>
            </p:sp>
          </p:grpSp>
        </p:grpSp>
        <p:sp>
          <p:nvSpPr>
            <p:cNvPr id="60" name="椭圆 59"/>
            <p:cNvSpPr/>
            <p:nvPr/>
          </p:nvSpPr>
          <p:spPr bwMode="auto">
            <a:xfrm rot="20066200">
              <a:off x="2378309" y="1481329"/>
              <a:ext cx="4069098" cy="1766627"/>
            </a:xfrm>
            <a:prstGeom prst="ellipse">
              <a:avLst/>
            </a:prstGeom>
            <a:noFill/>
            <a:ln w="12700">
              <a:solidFill>
                <a:schemeClr val="tx1"/>
              </a:solid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bwMode="ltGray">
          <a:xfrm>
            <a:off x="330837" y="1300325"/>
            <a:ext cx="8433244" cy="5040560"/>
          </a:xfrm>
          <a:prstGeom prst="roundRect">
            <a:avLst>
              <a:gd name="adj" fmla="val 2939"/>
            </a:avLst>
          </a:prstGeom>
          <a:solidFill>
            <a:sysClr val="window" lastClr="FFFFFF">
              <a:lumMod val="95000"/>
            </a:sysClr>
          </a:solidFill>
          <a:ln w="12700">
            <a:solidFill>
              <a:sysClr val="window" lastClr="FFFFFF">
                <a:lumMod val="50000"/>
              </a:sysClr>
            </a:solidFill>
          </a:ln>
          <a:effectLst/>
        </p:spPr>
        <p:txBody>
          <a:bodyPr wrap="none" rtlCol="0" anchor="ctr" anchorCtr="1">
            <a:no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solidFill>
                <a:sysClr val="window" lastClr="FFFFFF"/>
              </a:solidFill>
              <a:effectLst>
                <a:reflection blurRad="10000" stA="55000" endPos="48000" dist="500" dir="5400000" sy="-100000" algn="bl" rotWithShape="0"/>
              </a:effectLst>
              <a:uLnTx/>
              <a:uFillTx/>
              <a:latin typeface="Arial" panose="020B0604020202020204" pitchFamily="34" charset="0"/>
              <a:ea typeface="黑体" panose="02010609060101010101" pitchFamily="2" charset="-122"/>
              <a:cs typeface="Arial" panose="020B0604020202020204" pitchFamily="34" charset="0"/>
            </a:endParaRPr>
          </a:p>
        </p:txBody>
      </p:sp>
      <p:grpSp>
        <p:nvGrpSpPr>
          <p:cNvPr id="2" name="Group 62"/>
          <p:cNvGrpSpPr/>
          <p:nvPr/>
        </p:nvGrpSpPr>
        <p:grpSpPr bwMode="auto">
          <a:xfrm>
            <a:off x="5639481" y="3793442"/>
            <a:ext cx="530117" cy="303358"/>
            <a:chOff x="2065" y="1685"/>
            <a:chExt cx="453" cy="290"/>
          </a:xfrm>
        </p:grpSpPr>
        <p:sp>
          <p:nvSpPr>
            <p:cNvPr id="5" name="Rectangle 63"/>
            <p:cNvSpPr>
              <a:spLocks noChangeArrowheads="1"/>
            </p:cNvSpPr>
            <p:nvPr/>
          </p:nvSpPr>
          <p:spPr bwMode="auto">
            <a:xfrm>
              <a:off x="2065" y="1685"/>
              <a:ext cx="453" cy="290"/>
            </a:xfrm>
            <a:prstGeom prst="rect">
              <a:avLst/>
            </a:prstGeom>
            <a:solidFill>
              <a:srgbClr val="9182B6"/>
            </a:solidFill>
            <a:ln w="9525">
              <a:miter lim="800000"/>
            </a:ln>
            <a:scene3d>
              <a:camera prst="legacyObliqueTopRight"/>
              <a:lightRig rig="legacyFlat4" dir="b"/>
            </a:scene3d>
            <a:sp3d extrusionH="125400" prstMaterial="legacyPlastic">
              <a:bevelT w="13500" h="13500" prst="angle"/>
              <a:bevelB w="13500" h="13500" prst="angle"/>
              <a:extrusionClr>
                <a:srgbClr val="ABA0C8"/>
              </a:extrusionClr>
            </a:sp3d>
          </p:spPr>
          <p:txBody>
            <a:bodyPr>
              <a:flatTx/>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4" name="Group 64"/>
            <p:cNvGrpSpPr/>
            <p:nvPr/>
          </p:nvGrpSpPr>
          <p:grpSpPr bwMode="auto">
            <a:xfrm>
              <a:off x="2132" y="1717"/>
              <a:ext cx="324" cy="207"/>
              <a:chOff x="3820" y="3319"/>
              <a:chExt cx="282" cy="280"/>
            </a:xfrm>
          </p:grpSpPr>
          <p:grpSp>
            <p:nvGrpSpPr>
              <p:cNvPr id="6" name="Group 65"/>
              <p:cNvGrpSpPr/>
              <p:nvPr/>
            </p:nvGrpSpPr>
            <p:grpSpPr bwMode="auto">
              <a:xfrm>
                <a:off x="3820" y="3319"/>
                <a:ext cx="282" cy="280"/>
                <a:chOff x="576" y="3084"/>
                <a:chExt cx="981" cy="972"/>
              </a:xfrm>
            </p:grpSpPr>
            <p:sp>
              <p:nvSpPr>
                <p:cNvPr id="17" name="Freeform 66"/>
                <p:cNvSpPr/>
                <p:nvPr/>
              </p:nvSpPr>
              <p:spPr bwMode="auto">
                <a:xfrm>
                  <a:off x="576" y="3084"/>
                  <a:ext cx="981" cy="945"/>
                </a:xfrm>
                <a:custGeom>
                  <a:avLst/>
                  <a:gdLst>
                    <a:gd name="T0" fmla="*/ 16 w 109"/>
                    <a:gd name="T1" fmla="*/ 0 h 105"/>
                    <a:gd name="T2" fmla="*/ 16 w 109"/>
                    <a:gd name="T3" fmla="*/ 13 h 105"/>
                    <a:gd name="T4" fmla="*/ 41 w 109"/>
                    <a:gd name="T5" fmla="*/ 13 h 105"/>
                    <a:gd name="T6" fmla="*/ 46 w 109"/>
                    <a:gd name="T7" fmla="*/ 24 h 105"/>
                    <a:gd name="T8" fmla="*/ 39 w 109"/>
                    <a:gd name="T9" fmla="*/ 32 h 105"/>
                    <a:gd name="T10" fmla="*/ 34 w 109"/>
                    <a:gd name="T11" fmla="*/ 22 h 105"/>
                    <a:gd name="T12" fmla="*/ 16 w 109"/>
                    <a:gd name="T13" fmla="*/ 22 h 105"/>
                    <a:gd name="T14" fmla="*/ 16 w 109"/>
                    <a:gd name="T15" fmla="*/ 32 h 105"/>
                    <a:gd name="T16" fmla="*/ 0 w 109"/>
                    <a:gd name="T17" fmla="*/ 16 h 105"/>
                    <a:gd name="T18" fmla="*/ 16 w 109"/>
                    <a:gd name="T19" fmla="*/ 0 h 105"/>
                    <a:gd name="T20" fmla="*/ 62 w 109"/>
                    <a:gd name="T21" fmla="*/ 25 h 105"/>
                    <a:gd name="T22" fmla="*/ 68 w 109"/>
                    <a:gd name="T23" fmla="*/ 13 h 105"/>
                    <a:gd name="T24" fmla="*/ 93 w 109"/>
                    <a:gd name="T25" fmla="*/ 13 h 105"/>
                    <a:gd name="T26" fmla="*/ 93 w 109"/>
                    <a:gd name="T27" fmla="*/ 1 h 105"/>
                    <a:gd name="T28" fmla="*/ 109 w 109"/>
                    <a:gd name="T29" fmla="*/ 17 h 105"/>
                    <a:gd name="T30" fmla="*/ 93 w 109"/>
                    <a:gd name="T31" fmla="*/ 33 h 105"/>
                    <a:gd name="T32" fmla="*/ 93 w 109"/>
                    <a:gd name="T33" fmla="*/ 22 h 105"/>
                    <a:gd name="T34" fmla="*/ 75 w 109"/>
                    <a:gd name="T35" fmla="*/ 22 h 105"/>
                    <a:gd name="T36" fmla="*/ 69 w 109"/>
                    <a:gd name="T37" fmla="*/ 34 h 105"/>
                    <a:gd name="T38" fmla="*/ 62 w 109"/>
                    <a:gd name="T39" fmla="*/ 25 h 105"/>
                    <a:gd name="T40" fmla="*/ 69 w 109"/>
                    <a:gd name="T41" fmla="*/ 72 h 105"/>
                    <a:gd name="T42" fmla="*/ 75 w 109"/>
                    <a:gd name="T43" fmla="*/ 84 h 105"/>
                    <a:gd name="T44" fmla="*/ 93 w 109"/>
                    <a:gd name="T45" fmla="*/ 84 h 105"/>
                    <a:gd name="T46" fmla="*/ 93 w 109"/>
                    <a:gd name="T47" fmla="*/ 73 h 105"/>
                    <a:gd name="T48" fmla="*/ 109 w 109"/>
                    <a:gd name="T49" fmla="*/ 89 h 105"/>
                    <a:gd name="T50" fmla="*/ 93 w 109"/>
                    <a:gd name="T51" fmla="*/ 105 h 105"/>
                    <a:gd name="T52" fmla="*/ 93 w 109"/>
                    <a:gd name="T53" fmla="*/ 93 h 105"/>
                    <a:gd name="T54" fmla="*/ 68 w 109"/>
                    <a:gd name="T55" fmla="*/ 93 h 105"/>
                    <a:gd name="T56" fmla="*/ 62 w 109"/>
                    <a:gd name="T57" fmla="*/ 81 h 105"/>
                    <a:gd name="T58" fmla="*/ 69 w 109"/>
                    <a:gd name="T59" fmla="*/ 72 h 105"/>
                    <a:gd name="T60" fmla="*/ 46 w 109"/>
                    <a:gd name="T61" fmla="*/ 82 h 105"/>
                    <a:gd name="T62" fmla="*/ 41 w 109"/>
                    <a:gd name="T63" fmla="*/ 93 h 105"/>
                    <a:gd name="T64" fmla="*/ 16 w 109"/>
                    <a:gd name="T65" fmla="*/ 93 h 105"/>
                    <a:gd name="T66" fmla="*/ 16 w 109"/>
                    <a:gd name="T67" fmla="*/ 105 h 105"/>
                    <a:gd name="T68" fmla="*/ 0 w 109"/>
                    <a:gd name="T69" fmla="*/ 89 h 105"/>
                    <a:gd name="T70" fmla="*/ 16 w 109"/>
                    <a:gd name="T71" fmla="*/ 73 h 105"/>
                    <a:gd name="T72" fmla="*/ 16 w 109"/>
                    <a:gd name="T73" fmla="*/ 84 h 105"/>
                    <a:gd name="T74" fmla="*/ 34 w 109"/>
                    <a:gd name="T75" fmla="*/ 84 h 105"/>
                    <a:gd name="T76" fmla="*/ 37 w 109"/>
                    <a:gd name="T77" fmla="*/ 77 h 105"/>
                    <a:gd name="T78" fmla="*/ 46 w 109"/>
                    <a:gd name="T79" fmla="*/ 82 h 1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9"/>
                    <a:gd name="T121" fmla="*/ 0 h 105"/>
                    <a:gd name="T122" fmla="*/ 109 w 109"/>
                    <a:gd name="T123" fmla="*/ 105 h 10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9" h="105">
                      <a:moveTo>
                        <a:pt x="16" y="0"/>
                      </a:moveTo>
                      <a:lnTo>
                        <a:pt x="16" y="13"/>
                      </a:lnTo>
                      <a:lnTo>
                        <a:pt x="41" y="13"/>
                      </a:lnTo>
                      <a:lnTo>
                        <a:pt x="46" y="24"/>
                      </a:lnTo>
                      <a:lnTo>
                        <a:pt x="39" y="32"/>
                      </a:lnTo>
                      <a:lnTo>
                        <a:pt x="34" y="22"/>
                      </a:lnTo>
                      <a:lnTo>
                        <a:pt x="16" y="22"/>
                      </a:lnTo>
                      <a:lnTo>
                        <a:pt x="16" y="32"/>
                      </a:lnTo>
                      <a:lnTo>
                        <a:pt x="0" y="16"/>
                      </a:lnTo>
                      <a:lnTo>
                        <a:pt x="16" y="0"/>
                      </a:lnTo>
                      <a:moveTo>
                        <a:pt x="62" y="25"/>
                      </a:moveTo>
                      <a:lnTo>
                        <a:pt x="68" y="13"/>
                      </a:lnTo>
                      <a:lnTo>
                        <a:pt x="93" y="13"/>
                      </a:lnTo>
                      <a:lnTo>
                        <a:pt x="93" y="1"/>
                      </a:lnTo>
                      <a:lnTo>
                        <a:pt x="109" y="17"/>
                      </a:lnTo>
                      <a:lnTo>
                        <a:pt x="93" y="33"/>
                      </a:lnTo>
                      <a:lnTo>
                        <a:pt x="93" y="22"/>
                      </a:lnTo>
                      <a:lnTo>
                        <a:pt x="75" y="22"/>
                      </a:lnTo>
                      <a:lnTo>
                        <a:pt x="69" y="34"/>
                      </a:lnTo>
                      <a:lnTo>
                        <a:pt x="62" y="25"/>
                      </a:lnTo>
                      <a:moveTo>
                        <a:pt x="69" y="72"/>
                      </a:moveTo>
                      <a:lnTo>
                        <a:pt x="75" y="84"/>
                      </a:lnTo>
                      <a:lnTo>
                        <a:pt x="93" y="84"/>
                      </a:lnTo>
                      <a:lnTo>
                        <a:pt x="93" y="73"/>
                      </a:lnTo>
                      <a:lnTo>
                        <a:pt x="109" y="89"/>
                      </a:lnTo>
                      <a:lnTo>
                        <a:pt x="93" y="105"/>
                      </a:lnTo>
                      <a:lnTo>
                        <a:pt x="93" y="93"/>
                      </a:lnTo>
                      <a:lnTo>
                        <a:pt x="68" y="93"/>
                      </a:lnTo>
                      <a:lnTo>
                        <a:pt x="62" y="81"/>
                      </a:lnTo>
                      <a:lnTo>
                        <a:pt x="69" y="72"/>
                      </a:lnTo>
                      <a:moveTo>
                        <a:pt x="46" y="82"/>
                      </a:moveTo>
                      <a:lnTo>
                        <a:pt x="41" y="93"/>
                      </a:lnTo>
                      <a:lnTo>
                        <a:pt x="16" y="93"/>
                      </a:lnTo>
                      <a:lnTo>
                        <a:pt x="16" y="105"/>
                      </a:lnTo>
                      <a:lnTo>
                        <a:pt x="0" y="89"/>
                      </a:lnTo>
                      <a:lnTo>
                        <a:pt x="16" y="73"/>
                      </a:lnTo>
                      <a:lnTo>
                        <a:pt x="16" y="84"/>
                      </a:lnTo>
                      <a:lnTo>
                        <a:pt x="34" y="84"/>
                      </a:lnTo>
                      <a:lnTo>
                        <a:pt x="37" y="77"/>
                      </a:lnTo>
                      <a:lnTo>
                        <a:pt x="46" y="82"/>
                      </a:lnTo>
                    </a:path>
                  </a:pathLst>
                </a:custGeom>
                <a:solidFill>
                  <a:srgbClr val="25221E"/>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8" name="Freeform 67"/>
                <p:cNvSpPr/>
                <p:nvPr/>
              </p:nvSpPr>
              <p:spPr bwMode="auto">
                <a:xfrm>
                  <a:off x="576" y="3120"/>
                  <a:ext cx="981" cy="936"/>
                </a:xfrm>
                <a:custGeom>
                  <a:avLst/>
                  <a:gdLst>
                    <a:gd name="T0" fmla="*/ 16 w 109"/>
                    <a:gd name="T1" fmla="*/ 0 h 104"/>
                    <a:gd name="T2" fmla="*/ 16 w 109"/>
                    <a:gd name="T3" fmla="*/ 12 h 104"/>
                    <a:gd name="T4" fmla="*/ 41 w 109"/>
                    <a:gd name="T5" fmla="*/ 12 h 104"/>
                    <a:gd name="T6" fmla="*/ 46 w 109"/>
                    <a:gd name="T7" fmla="*/ 23 h 104"/>
                    <a:gd name="T8" fmla="*/ 39 w 109"/>
                    <a:gd name="T9" fmla="*/ 31 h 104"/>
                    <a:gd name="T10" fmla="*/ 34 w 109"/>
                    <a:gd name="T11" fmla="*/ 21 h 104"/>
                    <a:gd name="T12" fmla="*/ 16 w 109"/>
                    <a:gd name="T13" fmla="*/ 21 h 104"/>
                    <a:gd name="T14" fmla="*/ 16 w 109"/>
                    <a:gd name="T15" fmla="*/ 32 h 104"/>
                    <a:gd name="T16" fmla="*/ 0 w 109"/>
                    <a:gd name="T17" fmla="*/ 16 h 104"/>
                    <a:gd name="T18" fmla="*/ 16 w 109"/>
                    <a:gd name="T19" fmla="*/ 0 h 104"/>
                    <a:gd name="T20" fmla="*/ 62 w 109"/>
                    <a:gd name="T21" fmla="*/ 25 h 104"/>
                    <a:gd name="T22" fmla="*/ 68 w 109"/>
                    <a:gd name="T23" fmla="*/ 13 h 104"/>
                    <a:gd name="T24" fmla="*/ 93 w 109"/>
                    <a:gd name="T25" fmla="*/ 13 h 104"/>
                    <a:gd name="T26" fmla="*/ 93 w 109"/>
                    <a:gd name="T27" fmla="*/ 0 h 104"/>
                    <a:gd name="T28" fmla="*/ 109 w 109"/>
                    <a:gd name="T29" fmla="*/ 16 h 104"/>
                    <a:gd name="T30" fmla="*/ 93 w 109"/>
                    <a:gd name="T31" fmla="*/ 32 h 104"/>
                    <a:gd name="T32" fmla="*/ 93 w 109"/>
                    <a:gd name="T33" fmla="*/ 21 h 104"/>
                    <a:gd name="T34" fmla="*/ 75 w 109"/>
                    <a:gd name="T35" fmla="*/ 21 h 104"/>
                    <a:gd name="T36" fmla="*/ 69 w 109"/>
                    <a:gd name="T37" fmla="*/ 33 h 104"/>
                    <a:gd name="T38" fmla="*/ 62 w 109"/>
                    <a:gd name="T39" fmla="*/ 25 h 104"/>
                    <a:gd name="T40" fmla="*/ 69 w 109"/>
                    <a:gd name="T41" fmla="*/ 71 h 104"/>
                    <a:gd name="T42" fmla="*/ 75 w 109"/>
                    <a:gd name="T43" fmla="*/ 84 h 104"/>
                    <a:gd name="T44" fmla="*/ 93 w 109"/>
                    <a:gd name="T45" fmla="*/ 84 h 104"/>
                    <a:gd name="T46" fmla="*/ 93 w 109"/>
                    <a:gd name="T47" fmla="*/ 72 h 104"/>
                    <a:gd name="T48" fmla="*/ 109 w 109"/>
                    <a:gd name="T49" fmla="*/ 88 h 104"/>
                    <a:gd name="T50" fmla="*/ 93 w 109"/>
                    <a:gd name="T51" fmla="*/ 104 h 104"/>
                    <a:gd name="T52" fmla="*/ 93 w 109"/>
                    <a:gd name="T53" fmla="*/ 92 h 104"/>
                    <a:gd name="T54" fmla="*/ 68 w 109"/>
                    <a:gd name="T55" fmla="*/ 92 h 104"/>
                    <a:gd name="T56" fmla="*/ 62 w 109"/>
                    <a:gd name="T57" fmla="*/ 80 h 104"/>
                    <a:gd name="T58" fmla="*/ 69 w 109"/>
                    <a:gd name="T59" fmla="*/ 71 h 104"/>
                    <a:gd name="T60" fmla="*/ 46 w 109"/>
                    <a:gd name="T61" fmla="*/ 82 h 104"/>
                    <a:gd name="T62" fmla="*/ 41 w 109"/>
                    <a:gd name="T63" fmla="*/ 93 h 104"/>
                    <a:gd name="T64" fmla="*/ 16 w 109"/>
                    <a:gd name="T65" fmla="*/ 93 h 104"/>
                    <a:gd name="T66" fmla="*/ 16 w 109"/>
                    <a:gd name="T67" fmla="*/ 104 h 104"/>
                    <a:gd name="T68" fmla="*/ 0 w 109"/>
                    <a:gd name="T69" fmla="*/ 88 h 104"/>
                    <a:gd name="T70" fmla="*/ 16 w 109"/>
                    <a:gd name="T71" fmla="*/ 72 h 104"/>
                    <a:gd name="T72" fmla="*/ 16 w 109"/>
                    <a:gd name="T73" fmla="*/ 84 h 104"/>
                    <a:gd name="T74" fmla="*/ 34 w 109"/>
                    <a:gd name="T75" fmla="*/ 84 h 104"/>
                    <a:gd name="T76" fmla="*/ 37 w 109"/>
                    <a:gd name="T77" fmla="*/ 77 h 104"/>
                    <a:gd name="T78" fmla="*/ 46 w 109"/>
                    <a:gd name="T79" fmla="*/ 82 h 10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9"/>
                    <a:gd name="T121" fmla="*/ 0 h 104"/>
                    <a:gd name="T122" fmla="*/ 109 w 109"/>
                    <a:gd name="T123" fmla="*/ 104 h 10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9" h="104">
                      <a:moveTo>
                        <a:pt x="16" y="0"/>
                      </a:moveTo>
                      <a:lnTo>
                        <a:pt x="16" y="12"/>
                      </a:lnTo>
                      <a:lnTo>
                        <a:pt x="41" y="12"/>
                      </a:lnTo>
                      <a:lnTo>
                        <a:pt x="46" y="23"/>
                      </a:lnTo>
                      <a:lnTo>
                        <a:pt x="39" y="31"/>
                      </a:lnTo>
                      <a:lnTo>
                        <a:pt x="34" y="21"/>
                      </a:lnTo>
                      <a:lnTo>
                        <a:pt x="16" y="21"/>
                      </a:lnTo>
                      <a:lnTo>
                        <a:pt x="16" y="32"/>
                      </a:lnTo>
                      <a:lnTo>
                        <a:pt x="0" y="16"/>
                      </a:lnTo>
                      <a:lnTo>
                        <a:pt x="16" y="0"/>
                      </a:lnTo>
                      <a:moveTo>
                        <a:pt x="62" y="25"/>
                      </a:moveTo>
                      <a:lnTo>
                        <a:pt x="68" y="13"/>
                      </a:lnTo>
                      <a:lnTo>
                        <a:pt x="93" y="13"/>
                      </a:lnTo>
                      <a:lnTo>
                        <a:pt x="93" y="0"/>
                      </a:lnTo>
                      <a:lnTo>
                        <a:pt x="109" y="16"/>
                      </a:lnTo>
                      <a:lnTo>
                        <a:pt x="93" y="32"/>
                      </a:lnTo>
                      <a:lnTo>
                        <a:pt x="93" y="21"/>
                      </a:lnTo>
                      <a:lnTo>
                        <a:pt x="75" y="21"/>
                      </a:lnTo>
                      <a:lnTo>
                        <a:pt x="69" y="33"/>
                      </a:lnTo>
                      <a:lnTo>
                        <a:pt x="62" y="25"/>
                      </a:lnTo>
                      <a:moveTo>
                        <a:pt x="69" y="71"/>
                      </a:moveTo>
                      <a:lnTo>
                        <a:pt x="75" y="84"/>
                      </a:lnTo>
                      <a:lnTo>
                        <a:pt x="93" y="84"/>
                      </a:lnTo>
                      <a:lnTo>
                        <a:pt x="93" y="72"/>
                      </a:lnTo>
                      <a:lnTo>
                        <a:pt x="109" y="88"/>
                      </a:lnTo>
                      <a:lnTo>
                        <a:pt x="93" y="104"/>
                      </a:lnTo>
                      <a:lnTo>
                        <a:pt x="93" y="92"/>
                      </a:lnTo>
                      <a:lnTo>
                        <a:pt x="68" y="92"/>
                      </a:lnTo>
                      <a:lnTo>
                        <a:pt x="62" y="80"/>
                      </a:lnTo>
                      <a:lnTo>
                        <a:pt x="69" y="71"/>
                      </a:lnTo>
                      <a:moveTo>
                        <a:pt x="46" y="82"/>
                      </a:moveTo>
                      <a:lnTo>
                        <a:pt x="41" y="93"/>
                      </a:lnTo>
                      <a:lnTo>
                        <a:pt x="16" y="93"/>
                      </a:lnTo>
                      <a:lnTo>
                        <a:pt x="16" y="104"/>
                      </a:lnTo>
                      <a:lnTo>
                        <a:pt x="0" y="88"/>
                      </a:lnTo>
                      <a:lnTo>
                        <a:pt x="16" y="72"/>
                      </a:lnTo>
                      <a:lnTo>
                        <a:pt x="16" y="84"/>
                      </a:lnTo>
                      <a:lnTo>
                        <a:pt x="34" y="84"/>
                      </a:lnTo>
                      <a:lnTo>
                        <a:pt x="37" y="77"/>
                      </a:lnTo>
                      <a:lnTo>
                        <a:pt x="46" y="82"/>
                      </a:lnTo>
                    </a:path>
                  </a:pathLst>
                </a:custGeom>
                <a:solidFill>
                  <a:srgbClr val="FFFFFF"/>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7" name="Group 68"/>
              <p:cNvGrpSpPr/>
              <p:nvPr/>
            </p:nvGrpSpPr>
            <p:grpSpPr bwMode="auto">
              <a:xfrm>
                <a:off x="3872" y="3372"/>
                <a:ext cx="162" cy="171"/>
                <a:chOff x="4578" y="2525"/>
                <a:chExt cx="201" cy="213"/>
              </a:xfrm>
            </p:grpSpPr>
            <p:sp>
              <p:nvSpPr>
                <p:cNvPr id="9" name="Freeform 69"/>
                <p:cNvSpPr/>
                <p:nvPr/>
              </p:nvSpPr>
              <p:spPr bwMode="auto">
                <a:xfrm>
                  <a:off x="4676" y="2630"/>
                  <a:ext cx="99" cy="103"/>
                </a:xfrm>
                <a:custGeom>
                  <a:avLst/>
                  <a:gdLst>
                    <a:gd name="T0" fmla="*/ 0 w 99"/>
                    <a:gd name="T1" fmla="*/ 103 h 103"/>
                    <a:gd name="T2" fmla="*/ 0 w 99"/>
                    <a:gd name="T3" fmla="*/ 103 h 103"/>
                    <a:gd name="T4" fmla="*/ 11 w 99"/>
                    <a:gd name="T5" fmla="*/ 103 h 103"/>
                    <a:gd name="T6" fmla="*/ 20 w 99"/>
                    <a:gd name="T7" fmla="*/ 101 h 103"/>
                    <a:gd name="T8" fmla="*/ 30 w 99"/>
                    <a:gd name="T9" fmla="*/ 99 h 103"/>
                    <a:gd name="T10" fmla="*/ 39 w 99"/>
                    <a:gd name="T11" fmla="*/ 95 h 103"/>
                    <a:gd name="T12" fmla="*/ 48 w 99"/>
                    <a:gd name="T13" fmla="*/ 91 h 103"/>
                    <a:gd name="T14" fmla="*/ 56 w 99"/>
                    <a:gd name="T15" fmla="*/ 85 h 103"/>
                    <a:gd name="T16" fmla="*/ 63 w 99"/>
                    <a:gd name="T17" fmla="*/ 79 h 103"/>
                    <a:gd name="T18" fmla="*/ 70 w 99"/>
                    <a:gd name="T19" fmla="*/ 73 h 103"/>
                    <a:gd name="T20" fmla="*/ 77 w 99"/>
                    <a:gd name="T21" fmla="*/ 65 h 103"/>
                    <a:gd name="T22" fmla="*/ 82 w 99"/>
                    <a:gd name="T23" fmla="*/ 57 h 103"/>
                    <a:gd name="T24" fmla="*/ 87 w 99"/>
                    <a:gd name="T25" fmla="*/ 49 h 103"/>
                    <a:gd name="T26" fmla="*/ 91 w 99"/>
                    <a:gd name="T27" fmla="*/ 40 h 103"/>
                    <a:gd name="T28" fmla="*/ 95 w 99"/>
                    <a:gd name="T29" fmla="*/ 30 h 103"/>
                    <a:gd name="T30" fmla="*/ 97 w 99"/>
                    <a:gd name="T31" fmla="*/ 20 h 103"/>
                    <a:gd name="T32" fmla="*/ 98 w 99"/>
                    <a:gd name="T33" fmla="*/ 10 h 103"/>
                    <a:gd name="T34" fmla="*/ 99 w 99"/>
                    <a:gd name="T35" fmla="*/ 0 h 103"/>
                    <a:gd name="T36" fmla="*/ 75 w 99"/>
                    <a:gd name="T37" fmla="*/ 0 h 103"/>
                    <a:gd name="T38" fmla="*/ 74 w 99"/>
                    <a:gd name="T39" fmla="*/ 8 h 103"/>
                    <a:gd name="T40" fmla="*/ 73 w 99"/>
                    <a:gd name="T41" fmla="*/ 15 h 103"/>
                    <a:gd name="T42" fmla="*/ 71 w 99"/>
                    <a:gd name="T43" fmla="*/ 23 h 103"/>
                    <a:gd name="T44" fmla="*/ 69 w 99"/>
                    <a:gd name="T45" fmla="*/ 30 h 103"/>
                    <a:gd name="T46" fmla="*/ 66 w 99"/>
                    <a:gd name="T47" fmla="*/ 37 h 103"/>
                    <a:gd name="T48" fmla="*/ 62 w 99"/>
                    <a:gd name="T49" fmla="*/ 44 h 103"/>
                    <a:gd name="T50" fmla="*/ 58 w 99"/>
                    <a:gd name="T51" fmla="*/ 50 h 103"/>
                    <a:gd name="T52" fmla="*/ 53 w 99"/>
                    <a:gd name="T53" fmla="*/ 55 h 103"/>
                    <a:gd name="T54" fmla="*/ 48 w 99"/>
                    <a:gd name="T55" fmla="*/ 60 h 103"/>
                    <a:gd name="T56" fmla="*/ 42 w 99"/>
                    <a:gd name="T57" fmla="*/ 65 h 103"/>
                    <a:gd name="T58" fmla="*/ 36 w 99"/>
                    <a:gd name="T59" fmla="*/ 69 h 103"/>
                    <a:gd name="T60" fmla="*/ 29 w 99"/>
                    <a:gd name="T61" fmla="*/ 72 h 103"/>
                    <a:gd name="T62" fmla="*/ 22 w 99"/>
                    <a:gd name="T63" fmla="*/ 75 h 103"/>
                    <a:gd name="T64" fmla="*/ 15 w 99"/>
                    <a:gd name="T65" fmla="*/ 77 h 103"/>
                    <a:gd name="T66" fmla="*/ 8 w 99"/>
                    <a:gd name="T67" fmla="*/ 78 h 103"/>
                    <a:gd name="T68" fmla="*/ 0 w 99"/>
                    <a:gd name="T69" fmla="*/ 79 h 103"/>
                    <a:gd name="T70" fmla="*/ 0 w 99"/>
                    <a:gd name="T71" fmla="*/ 79 h 103"/>
                    <a:gd name="T72" fmla="*/ 0 w 99"/>
                    <a:gd name="T73" fmla="*/ 103 h 10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9"/>
                    <a:gd name="T112" fmla="*/ 0 h 103"/>
                    <a:gd name="T113" fmla="*/ 99 w 99"/>
                    <a:gd name="T114" fmla="*/ 103 h 10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9" h="103">
                      <a:moveTo>
                        <a:pt x="0" y="103"/>
                      </a:moveTo>
                      <a:lnTo>
                        <a:pt x="0" y="103"/>
                      </a:lnTo>
                      <a:lnTo>
                        <a:pt x="11" y="103"/>
                      </a:lnTo>
                      <a:lnTo>
                        <a:pt x="20" y="101"/>
                      </a:lnTo>
                      <a:lnTo>
                        <a:pt x="30" y="99"/>
                      </a:lnTo>
                      <a:lnTo>
                        <a:pt x="39" y="95"/>
                      </a:lnTo>
                      <a:lnTo>
                        <a:pt x="48" y="91"/>
                      </a:lnTo>
                      <a:lnTo>
                        <a:pt x="56" y="85"/>
                      </a:lnTo>
                      <a:lnTo>
                        <a:pt x="63" y="79"/>
                      </a:lnTo>
                      <a:lnTo>
                        <a:pt x="70" y="73"/>
                      </a:lnTo>
                      <a:lnTo>
                        <a:pt x="77" y="65"/>
                      </a:lnTo>
                      <a:lnTo>
                        <a:pt x="82" y="57"/>
                      </a:lnTo>
                      <a:lnTo>
                        <a:pt x="87" y="49"/>
                      </a:lnTo>
                      <a:lnTo>
                        <a:pt x="91" y="40"/>
                      </a:lnTo>
                      <a:lnTo>
                        <a:pt x="95" y="30"/>
                      </a:lnTo>
                      <a:lnTo>
                        <a:pt x="97" y="20"/>
                      </a:lnTo>
                      <a:lnTo>
                        <a:pt x="98" y="10"/>
                      </a:lnTo>
                      <a:lnTo>
                        <a:pt x="99" y="0"/>
                      </a:lnTo>
                      <a:lnTo>
                        <a:pt x="75" y="0"/>
                      </a:lnTo>
                      <a:lnTo>
                        <a:pt x="74" y="8"/>
                      </a:lnTo>
                      <a:lnTo>
                        <a:pt x="73" y="15"/>
                      </a:lnTo>
                      <a:lnTo>
                        <a:pt x="71" y="23"/>
                      </a:lnTo>
                      <a:lnTo>
                        <a:pt x="69" y="30"/>
                      </a:lnTo>
                      <a:lnTo>
                        <a:pt x="66" y="37"/>
                      </a:lnTo>
                      <a:lnTo>
                        <a:pt x="62" y="44"/>
                      </a:lnTo>
                      <a:lnTo>
                        <a:pt x="58" y="50"/>
                      </a:lnTo>
                      <a:lnTo>
                        <a:pt x="53" y="55"/>
                      </a:lnTo>
                      <a:lnTo>
                        <a:pt x="48" y="60"/>
                      </a:lnTo>
                      <a:lnTo>
                        <a:pt x="42" y="65"/>
                      </a:lnTo>
                      <a:lnTo>
                        <a:pt x="36" y="69"/>
                      </a:lnTo>
                      <a:lnTo>
                        <a:pt x="29" y="72"/>
                      </a:lnTo>
                      <a:lnTo>
                        <a:pt x="22" y="75"/>
                      </a:lnTo>
                      <a:lnTo>
                        <a:pt x="15" y="77"/>
                      </a:lnTo>
                      <a:lnTo>
                        <a:pt x="8" y="78"/>
                      </a:lnTo>
                      <a:lnTo>
                        <a:pt x="0" y="79"/>
                      </a:lnTo>
                      <a:lnTo>
                        <a:pt x="0" y="103"/>
                      </a:lnTo>
                      <a:close/>
                    </a:path>
                  </a:pathLst>
                </a:custGeom>
                <a:solidFill>
                  <a:srgbClr val="242729"/>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 name="Freeform 70"/>
                <p:cNvSpPr/>
                <p:nvPr/>
              </p:nvSpPr>
              <p:spPr bwMode="auto">
                <a:xfrm>
                  <a:off x="4578" y="2630"/>
                  <a:ext cx="98" cy="103"/>
                </a:xfrm>
                <a:custGeom>
                  <a:avLst/>
                  <a:gdLst>
                    <a:gd name="T0" fmla="*/ 0 w 98"/>
                    <a:gd name="T1" fmla="*/ 0 h 103"/>
                    <a:gd name="T2" fmla="*/ 0 w 98"/>
                    <a:gd name="T3" fmla="*/ 0 h 103"/>
                    <a:gd name="T4" fmla="*/ 1 w 98"/>
                    <a:gd name="T5" fmla="*/ 10 h 103"/>
                    <a:gd name="T6" fmla="*/ 2 w 98"/>
                    <a:gd name="T7" fmla="*/ 20 h 103"/>
                    <a:gd name="T8" fmla="*/ 4 w 98"/>
                    <a:gd name="T9" fmla="*/ 30 h 103"/>
                    <a:gd name="T10" fmla="*/ 8 w 98"/>
                    <a:gd name="T11" fmla="*/ 40 h 103"/>
                    <a:gd name="T12" fmla="*/ 12 w 98"/>
                    <a:gd name="T13" fmla="*/ 49 h 103"/>
                    <a:gd name="T14" fmla="*/ 17 w 98"/>
                    <a:gd name="T15" fmla="*/ 57 h 103"/>
                    <a:gd name="T16" fmla="*/ 22 w 98"/>
                    <a:gd name="T17" fmla="*/ 65 h 103"/>
                    <a:gd name="T18" fmla="*/ 29 w 98"/>
                    <a:gd name="T19" fmla="*/ 73 h 103"/>
                    <a:gd name="T20" fmla="*/ 36 w 98"/>
                    <a:gd name="T21" fmla="*/ 79 h 103"/>
                    <a:gd name="T22" fmla="*/ 43 w 98"/>
                    <a:gd name="T23" fmla="*/ 85 h 103"/>
                    <a:gd name="T24" fmla="*/ 51 w 98"/>
                    <a:gd name="T25" fmla="*/ 91 h 103"/>
                    <a:gd name="T26" fmla="*/ 60 w 98"/>
                    <a:gd name="T27" fmla="*/ 95 h 103"/>
                    <a:gd name="T28" fmla="*/ 69 w 98"/>
                    <a:gd name="T29" fmla="*/ 99 h 103"/>
                    <a:gd name="T30" fmla="*/ 79 w 98"/>
                    <a:gd name="T31" fmla="*/ 101 h 103"/>
                    <a:gd name="T32" fmla="*/ 88 w 98"/>
                    <a:gd name="T33" fmla="*/ 103 h 103"/>
                    <a:gd name="T34" fmla="*/ 98 w 98"/>
                    <a:gd name="T35" fmla="*/ 103 h 103"/>
                    <a:gd name="T36" fmla="*/ 98 w 98"/>
                    <a:gd name="T37" fmla="*/ 79 h 103"/>
                    <a:gd name="T38" fmla="*/ 91 w 98"/>
                    <a:gd name="T39" fmla="*/ 78 h 103"/>
                    <a:gd name="T40" fmla="*/ 84 w 98"/>
                    <a:gd name="T41" fmla="*/ 77 h 103"/>
                    <a:gd name="T42" fmla="*/ 77 w 98"/>
                    <a:gd name="T43" fmla="*/ 75 h 103"/>
                    <a:gd name="T44" fmla="*/ 70 w 98"/>
                    <a:gd name="T45" fmla="*/ 72 h 103"/>
                    <a:gd name="T46" fmla="*/ 63 w 98"/>
                    <a:gd name="T47" fmla="*/ 69 h 103"/>
                    <a:gd name="T48" fmla="*/ 57 w 98"/>
                    <a:gd name="T49" fmla="*/ 65 h 103"/>
                    <a:gd name="T50" fmla="*/ 51 w 98"/>
                    <a:gd name="T51" fmla="*/ 60 h 103"/>
                    <a:gd name="T52" fmla="*/ 46 w 98"/>
                    <a:gd name="T53" fmla="*/ 55 h 103"/>
                    <a:gd name="T54" fmla="*/ 41 w 98"/>
                    <a:gd name="T55" fmla="*/ 50 h 103"/>
                    <a:gd name="T56" fmla="*/ 37 w 98"/>
                    <a:gd name="T57" fmla="*/ 44 h 103"/>
                    <a:gd name="T58" fmla="*/ 33 w 98"/>
                    <a:gd name="T59" fmla="*/ 37 h 103"/>
                    <a:gd name="T60" fmla="*/ 30 w 98"/>
                    <a:gd name="T61" fmla="*/ 30 h 103"/>
                    <a:gd name="T62" fmla="*/ 28 w 98"/>
                    <a:gd name="T63" fmla="*/ 23 h 103"/>
                    <a:gd name="T64" fmla="*/ 26 w 98"/>
                    <a:gd name="T65" fmla="*/ 15 h 103"/>
                    <a:gd name="T66" fmla="*/ 25 w 98"/>
                    <a:gd name="T67" fmla="*/ 8 h 103"/>
                    <a:gd name="T68" fmla="*/ 24 w 98"/>
                    <a:gd name="T69" fmla="*/ 0 h 103"/>
                    <a:gd name="T70" fmla="*/ 24 w 98"/>
                    <a:gd name="T71" fmla="*/ 0 h 103"/>
                    <a:gd name="T72" fmla="*/ 0 w 98"/>
                    <a:gd name="T73" fmla="*/ 0 h 10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8"/>
                    <a:gd name="T112" fmla="*/ 0 h 103"/>
                    <a:gd name="T113" fmla="*/ 98 w 98"/>
                    <a:gd name="T114" fmla="*/ 103 h 10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8" h="103">
                      <a:moveTo>
                        <a:pt x="0" y="0"/>
                      </a:moveTo>
                      <a:lnTo>
                        <a:pt x="0" y="0"/>
                      </a:lnTo>
                      <a:lnTo>
                        <a:pt x="1" y="10"/>
                      </a:lnTo>
                      <a:lnTo>
                        <a:pt x="2" y="20"/>
                      </a:lnTo>
                      <a:lnTo>
                        <a:pt x="4" y="30"/>
                      </a:lnTo>
                      <a:lnTo>
                        <a:pt x="8" y="40"/>
                      </a:lnTo>
                      <a:lnTo>
                        <a:pt x="12" y="49"/>
                      </a:lnTo>
                      <a:lnTo>
                        <a:pt x="17" y="57"/>
                      </a:lnTo>
                      <a:lnTo>
                        <a:pt x="22" y="65"/>
                      </a:lnTo>
                      <a:lnTo>
                        <a:pt x="29" y="73"/>
                      </a:lnTo>
                      <a:lnTo>
                        <a:pt x="36" y="79"/>
                      </a:lnTo>
                      <a:lnTo>
                        <a:pt x="43" y="85"/>
                      </a:lnTo>
                      <a:lnTo>
                        <a:pt x="51" y="91"/>
                      </a:lnTo>
                      <a:lnTo>
                        <a:pt x="60" y="95"/>
                      </a:lnTo>
                      <a:lnTo>
                        <a:pt x="69" y="99"/>
                      </a:lnTo>
                      <a:lnTo>
                        <a:pt x="79" y="101"/>
                      </a:lnTo>
                      <a:lnTo>
                        <a:pt x="88" y="103"/>
                      </a:lnTo>
                      <a:lnTo>
                        <a:pt x="98" y="103"/>
                      </a:lnTo>
                      <a:lnTo>
                        <a:pt x="98" y="79"/>
                      </a:lnTo>
                      <a:lnTo>
                        <a:pt x="91" y="78"/>
                      </a:lnTo>
                      <a:lnTo>
                        <a:pt x="84" y="77"/>
                      </a:lnTo>
                      <a:lnTo>
                        <a:pt x="77" y="75"/>
                      </a:lnTo>
                      <a:lnTo>
                        <a:pt x="70" y="72"/>
                      </a:lnTo>
                      <a:lnTo>
                        <a:pt x="63" y="69"/>
                      </a:lnTo>
                      <a:lnTo>
                        <a:pt x="57" y="65"/>
                      </a:lnTo>
                      <a:lnTo>
                        <a:pt x="51" y="60"/>
                      </a:lnTo>
                      <a:lnTo>
                        <a:pt x="46" y="55"/>
                      </a:lnTo>
                      <a:lnTo>
                        <a:pt x="41" y="50"/>
                      </a:lnTo>
                      <a:lnTo>
                        <a:pt x="37" y="44"/>
                      </a:lnTo>
                      <a:lnTo>
                        <a:pt x="33" y="37"/>
                      </a:lnTo>
                      <a:lnTo>
                        <a:pt x="30" y="30"/>
                      </a:lnTo>
                      <a:lnTo>
                        <a:pt x="28" y="23"/>
                      </a:lnTo>
                      <a:lnTo>
                        <a:pt x="26" y="15"/>
                      </a:lnTo>
                      <a:lnTo>
                        <a:pt x="25" y="8"/>
                      </a:lnTo>
                      <a:lnTo>
                        <a:pt x="24" y="0"/>
                      </a:lnTo>
                      <a:lnTo>
                        <a:pt x="0" y="0"/>
                      </a:lnTo>
                      <a:close/>
                    </a:path>
                  </a:pathLst>
                </a:custGeom>
                <a:solidFill>
                  <a:srgbClr val="242729"/>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 name="Freeform 71"/>
                <p:cNvSpPr/>
                <p:nvPr/>
              </p:nvSpPr>
              <p:spPr bwMode="auto">
                <a:xfrm>
                  <a:off x="4578" y="2525"/>
                  <a:ext cx="98" cy="105"/>
                </a:xfrm>
                <a:custGeom>
                  <a:avLst/>
                  <a:gdLst>
                    <a:gd name="T0" fmla="*/ 98 w 98"/>
                    <a:gd name="T1" fmla="*/ 0 h 105"/>
                    <a:gd name="T2" fmla="*/ 98 w 98"/>
                    <a:gd name="T3" fmla="*/ 0 h 105"/>
                    <a:gd name="T4" fmla="*/ 88 w 98"/>
                    <a:gd name="T5" fmla="*/ 0 h 105"/>
                    <a:gd name="T6" fmla="*/ 79 w 98"/>
                    <a:gd name="T7" fmla="*/ 2 h 105"/>
                    <a:gd name="T8" fmla="*/ 69 w 98"/>
                    <a:gd name="T9" fmla="*/ 5 h 105"/>
                    <a:gd name="T10" fmla="*/ 60 w 98"/>
                    <a:gd name="T11" fmla="*/ 8 h 105"/>
                    <a:gd name="T12" fmla="*/ 51 w 98"/>
                    <a:gd name="T13" fmla="*/ 13 h 105"/>
                    <a:gd name="T14" fmla="*/ 43 w 98"/>
                    <a:gd name="T15" fmla="*/ 18 h 105"/>
                    <a:gd name="T16" fmla="*/ 36 w 98"/>
                    <a:gd name="T17" fmla="*/ 24 h 105"/>
                    <a:gd name="T18" fmla="*/ 29 w 98"/>
                    <a:gd name="T19" fmla="*/ 31 h 105"/>
                    <a:gd name="T20" fmla="*/ 22 w 98"/>
                    <a:gd name="T21" fmla="*/ 38 h 105"/>
                    <a:gd name="T22" fmla="*/ 17 w 98"/>
                    <a:gd name="T23" fmla="*/ 46 h 105"/>
                    <a:gd name="T24" fmla="*/ 12 w 98"/>
                    <a:gd name="T25" fmla="*/ 55 h 105"/>
                    <a:gd name="T26" fmla="*/ 8 w 98"/>
                    <a:gd name="T27" fmla="*/ 64 h 105"/>
                    <a:gd name="T28" fmla="*/ 4 w 98"/>
                    <a:gd name="T29" fmla="*/ 74 h 105"/>
                    <a:gd name="T30" fmla="*/ 2 w 98"/>
                    <a:gd name="T31" fmla="*/ 84 h 105"/>
                    <a:gd name="T32" fmla="*/ 1 w 98"/>
                    <a:gd name="T33" fmla="*/ 94 h 105"/>
                    <a:gd name="T34" fmla="*/ 0 w 98"/>
                    <a:gd name="T35" fmla="*/ 105 h 105"/>
                    <a:gd name="T36" fmla="*/ 24 w 98"/>
                    <a:gd name="T37" fmla="*/ 105 h 105"/>
                    <a:gd name="T38" fmla="*/ 25 w 98"/>
                    <a:gd name="T39" fmla="*/ 96 h 105"/>
                    <a:gd name="T40" fmla="*/ 26 w 98"/>
                    <a:gd name="T41" fmla="*/ 88 h 105"/>
                    <a:gd name="T42" fmla="*/ 28 w 98"/>
                    <a:gd name="T43" fmla="*/ 81 h 105"/>
                    <a:gd name="T44" fmla="*/ 30 w 98"/>
                    <a:gd name="T45" fmla="*/ 73 h 105"/>
                    <a:gd name="T46" fmla="*/ 33 w 98"/>
                    <a:gd name="T47" fmla="*/ 66 h 105"/>
                    <a:gd name="T48" fmla="*/ 37 w 98"/>
                    <a:gd name="T49" fmla="*/ 60 h 105"/>
                    <a:gd name="T50" fmla="*/ 41 w 98"/>
                    <a:gd name="T51" fmla="*/ 54 h 105"/>
                    <a:gd name="T52" fmla="*/ 46 w 98"/>
                    <a:gd name="T53" fmla="*/ 48 h 105"/>
                    <a:gd name="T54" fmla="*/ 52 w 98"/>
                    <a:gd name="T55" fmla="*/ 43 h 105"/>
                    <a:gd name="T56" fmla="*/ 57 w 98"/>
                    <a:gd name="T57" fmla="*/ 38 h 105"/>
                    <a:gd name="T58" fmla="*/ 63 w 98"/>
                    <a:gd name="T59" fmla="*/ 34 h 105"/>
                    <a:gd name="T60" fmla="*/ 70 w 98"/>
                    <a:gd name="T61" fmla="*/ 31 h 105"/>
                    <a:gd name="T62" fmla="*/ 77 w 98"/>
                    <a:gd name="T63" fmla="*/ 28 h 105"/>
                    <a:gd name="T64" fmla="*/ 84 w 98"/>
                    <a:gd name="T65" fmla="*/ 26 h 105"/>
                    <a:gd name="T66" fmla="*/ 91 w 98"/>
                    <a:gd name="T67" fmla="*/ 25 h 105"/>
                    <a:gd name="T68" fmla="*/ 98 w 98"/>
                    <a:gd name="T69" fmla="*/ 25 h 105"/>
                    <a:gd name="T70" fmla="*/ 98 w 98"/>
                    <a:gd name="T71" fmla="*/ 25 h 105"/>
                    <a:gd name="T72" fmla="*/ 98 w 98"/>
                    <a:gd name="T73" fmla="*/ 0 h 10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8"/>
                    <a:gd name="T112" fmla="*/ 0 h 105"/>
                    <a:gd name="T113" fmla="*/ 98 w 98"/>
                    <a:gd name="T114" fmla="*/ 105 h 10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8" h="105">
                      <a:moveTo>
                        <a:pt x="98" y="0"/>
                      </a:moveTo>
                      <a:lnTo>
                        <a:pt x="98" y="0"/>
                      </a:lnTo>
                      <a:lnTo>
                        <a:pt x="88" y="0"/>
                      </a:lnTo>
                      <a:lnTo>
                        <a:pt x="79" y="2"/>
                      </a:lnTo>
                      <a:lnTo>
                        <a:pt x="69" y="5"/>
                      </a:lnTo>
                      <a:lnTo>
                        <a:pt x="60" y="8"/>
                      </a:lnTo>
                      <a:lnTo>
                        <a:pt x="51" y="13"/>
                      </a:lnTo>
                      <a:lnTo>
                        <a:pt x="43" y="18"/>
                      </a:lnTo>
                      <a:lnTo>
                        <a:pt x="36" y="24"/>
                      </a:lnTo>
                      <a:lnTo>
                        <a:pt x="29" y="31"/>
                      </a:lnTo>
                      <a:lnTo>
                        <a:pt x="22" y="38"/>
                      </a:lnTo>
                      <a:lnTo>
                        <a:pt x="17" y="46"/>
                      </a:lnTo>
                      <a:lnTo>
                        <a:pt x="12" y="55"/>
                      </a:lnTo>
                      <a:lnTo>
                        <a:pt x="8" y="64"/>
                      </a:lnTo>
                      <a:lnTo>
                        <a:pt x="4" y="74"/>
                      </a:lnTo>
                      <a:lnTo>
                        <a:pt x="2" y="84"/>
                      </a:lnTo>
                      <a:lnTo>
                        <a:pt x="1" y="94"/>
                      </a:lnTo>
                      <a:lnTo>
                        <a:pt x="0" y="105"/>
                      </a:lnTo>
                      <a:lnTo>
                        <a:pt x="24" y="105"/>
                      </a:lnTo>
                      <a:lnTo>
                        <a:pt x="25" y="96"/>
                      </a:lnTo>
                      <a:lnTo>
                        <a:pt x="26" y="88"/>
                      </a:lnTo>
                      <a:lnTo>
                        <a:pt x="28" y="81"/>
                      </a:lnTo>
                      <a:lnTo>
                        <a:pt x="30" y="73"/>
                      </a:lnTo>
                      <a:lnTo>
                        <a:pt x="33" y="66"/>
                      </a:lnTo>
                      <a:lnTo>
                        <a:pt x="37" y="60"/>
                      </a:lnTo>
                      <a:lnTo>
                        <a:pt x="41" y="54"/>
                      </a:lnTo>
                      <a:lnTo>
                        <a:pt x="46" y="48"/>
                      </a:lnTo>
                      <a:lnTo>
                        <a:pt x="52" y="43"/>
                      </a:lnTo>
                      <a:lnTo>
                        <a:pt x="57" y="38"/>
                      </a:lnTo>
                      <a:lnTo>
                        <a:pt x="63" y="34"/>
                      </a:lnTo>
                      <a:lnTo>
                        <a:pt x="70" y="31"/>
                      </a:lnTo>
                      <a:lnTo>
                        <a:pt x="77" y="28"/>
                      </a:lnTo>
                      <a:lnTo>
                        <a:pt x="84" y="26"/>
                      </a:lnTo>
                      <a:lnTo>
                        <a:pt x="91" y="25"/>
                      </a:lnTo>
                      <a:lnTo>
                        <a:pt x="98" y="25"/>
                      </a:lnTo>
                      <a:lnTo>
                        <a:pt x="98" y="0"/>
                      </a:lnTo>
                      <a:close/>
                    </a:path>
                  </a:pathLst>
                </a:custGeom>
                <a:solidFill>
                  <a:srgbClr val="242729"/>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2" name="Freeform 72"/>
                <p:cNvSpPr/>
                <p:nvPr/>
              </p:nvSpPr>
              <p:spPr bwMode="auto">
                <a:xfrm>
                  <a:off x="4676" y="2525"/>
                  <a:ext cx="99" cy="105"/>
                </a:xfrm>
                <a:custGeom>
                  <a:avLst/>
                  <a:gdLst>
                    <a:gd name="T0" fmla="*/ 99 w 99"/>
                    <a:gd name="T1" fmla="*/ 105 h 105"/>
                    <a:gd name="T2" fmla="*/ 99 w 99"/>
                    <a:gd name="T3" fmla="*/ 105 h 105"/>
                    <a:gd name="T4" fmla="*/ 98 w 99"/>
                    <a:gd name="T5" fmla="*/ 94 h 105"/>
                    <a:gd name="T6" fmla="*/ 97 w 99"/>
                    <a:gd name="T7" fmla="*/ 84 h 105"/>
                    <a:gd name="T8" fmla="*/ 95 w 99"/>
                    <a:gd name="T9" fmla="*/ 74 h 105"/>
                    <a:gd name="T10" fmla="*/ 91 w 99"/>
                    <a:gd name="T11" fmla="*/ 64 h 105"/>
                    <a:gd name="T12" fmla="*/ 87 w 99"/>
                    <a:gd name="T13" fmla="*/ 55 h 105"/>
                    <a:gd name="T14" fmla="*/ 82 w 99"/>
                    <a:gd name="T15" fmla="*/ 46 h 105"/>
                    <a:gd name="T16" fmla="*/ 77 w 99"/>
                    <a:gd name="T17" fmla="*/ 38 h 105"/>
                    <a:gd name="T18" fmla="*/ 70 w 99"/>
                    <a:gd name="T19" fmla="*/ 31 h 105"/>
                    <a:gd name="T20" fmla="*/ 63 w 99"/>
                    <a:gd name="T21" fmla="*/ 24 h 105"/>
                    <a:gd name="T22" fmla="*/ 56 w 99"/>
                    <a:gd name="T23" fmla="*/ 18 h 105"/>
                    <a:gd name="T24" fmla="*/ 48 w 99"/>
                    <a:gd name="T25" fmla="*/ 13 h 105"/>
                    <a:gd name="T26" fmla="*/ 39 w 99"/>
                    <a:gd name="T27" fmla="*/ 8 h 105"/>
                    <a:gd name="T28" fmla="*/ 30 w 99"/>
                    <a:gd name="T29" fmla="*/ 5 h 105"/>
                    <a:gd name="T30" fmla="*/ 20 w 99"/>
                    <a:gd name="T31" fmla="*/ 2 h 105"/>
                    <a:gd name="T32" fmla="*/ 11 w 99"/>
                    <a:gd name="T33" fmla="*/ 0 h 105"/>
                    <a:gd name="T34" fmla="*/ 0 w 99"/>
                    <a:gd name="T35" fmla="*/ 0 h 105"/>
                    <a:gd name="T36" fmla="*/ 0 w 99"/>
                    <a:gd name="T37" fmla="*/ 25 h 105"/>
                    <a:gd name="T38" fmla="*/ 8 w 99"/>
                    <a:gd name="T39" fmla="*/ 25 h 105"/>
                    <a:gd name="T40" fmla="*/ 15 w 99"/>
                    <a:gd name="T41" fmla="*/ 26 h 105"/>
                    <a:gd name="T42" fmla="*/ 22 w 99"/>
                    <a:gd name="T43" fmla="*/ 28 h 105"/>
                    <a:gd name="T44" fmla="*/ 29 w 99"/>
                    <a:gd name="T45" fmla="*/ 31 h 105"/>
                    <a:gd name="T46" fmla="*/ 36 w 99"/>
                    <a:gd name="T47" fmla="*/ 34 h 105"/>
                    <a:gd name="T48" fmla="*/ 42 w 99"/>
                    <a:gd name="T49" fmla="*/ 38 h 105"/>
                    <a:gd name="T50" fmla="*/ 47 w 99"/>
                    <a:gd name="T51" fmla="*/ 43 h 105"/>
                    <a:gd name="T52" fmla="*/ 53 w 99"/>
                    <a:gd name="T53" fmla="*/ 48 h 105"/>
                    <a:gd name="T54" fmla="*/ 58 w 99"/>
                    <a:gd name="T55" fmla="*/ 54 h 105"/>
                    <a:gd name="T56" fmla="*/ 62 w 99"/>
                    <a:gd name="T57" fmla="*/ 60 h 105"/>
                    <a:gd name="T58" fmla="*/ 66 w 99"/>
                    <a:gd name="T59" fmla="*/ 66 h 105"/>
                    <a:gd name="T60" fmla="*/ 69 w 99"/>
                    <a:gd name="T61" fmla="*/ 73 h 105"/>
                    <a:gd name="T62" fmla="*/ 71 w 99"/>
                    <a:gd name="T63" fmla="*/ 81 h 105"/>
                    <a:gd name="T64" fmla="*/ 73 w 99"/>
                    <a:gd name="T65" fmla="*/ 88 h 105"/>
                    <a:gd name="T66" fmla="*/ 74 w 99"/>
                    <a:gd name="T67" fmla="*/ 96 h 105"/>
                    <a:gd name="T68" fmla="*/ 75 w 99"/>
                    <a:gd name="T69" fmla="*/ 105 h 105"/>
                    <a:gd name="T70" fmla="*/ 75 w 99"/>
                    <a:gd name="T71" fmla="*/ 105 h 105"/>
                    <a:gd name="T72" fmla="*/ 99 w 99"/>
                    <a:gd name="T73" fmla="*/ 105 h 10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9"/>
                    <a:gd name="T112" fmla="*/ 0 h 105"/>
                    <a:gd name="T113" fmla="*/ 99 w 99"/>
                    <a:gd name="T114" fmla="*/ 105 h 10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9" h="105">
                      <a:moveTo>
                        <a:pt x="99" y="105"/>
                      </a:moveTo>
                      <a:lnTo>
                        <a:pt x="99" y="105"/>
                      </a:lnTo>
                      <a:lnTo>
                        <a:pt x="98" y="94"/>
                      </a:lnTo>
                      <a:lnTo>
                        <a:pt x="97" y="84"/>
                      </a:lnTo>
                      <a:lnTo>
                        <a:pt x="95" y="74"/>
                      </a:lnTo>
                      <a:lnTo>
                        <a:pt x="91" y="64"/>
                      </a:lnTo>
                      <a:lnTo>
                        <a:pt x="87" y="55"/>
                      </a:lnTo>
                      <a:lnTo>
                        <a:pt x="82" y="46"/>
                      </a:lnTo>
                      <a:lnTo>
                        <a:pt x="77" y="38"/>
                      </a:lnTo>
                      <a:lnTo>
                        <a:pt x="70" y="31"/>
                      </a:lnTo>
                      <a:lnTo>
                        <a:pt x="63" y="24"/>
                      </a:lnTo>
                      <a:lnTo>
                        <a:pt x="56" y="18"/>
                      </a:lnTo>
                      <a:lnTo>
                        <a:pt x="48" y="13"/>
                      </a:lnTo>
                      <a:lnTo>
                        <a:pt x="39" y="8"/>
                      </a:lnTo>
                      <a:lnTo>
                        <a:pt x="30" y="5"/>
                      </a:lnTo>
                      <a:lnTo>
                        <a:pt x="20" y="2"/>
                      </a:lnTo>
                      <a:lnTo>
                        <a:pt x="11" y="0"/>
                      </a:lnTo>
                      <a:lnTo>
                        <a:pt x="0" y="0"/>
                      </a:lnTo>
                      <a:lnTo>
                        <a:pt x="0" y="25"/>
                      </a:lnTo>
                      <a:lnTo>
                        <a:pt x="8" y="25"/>
                      </a:lnTo>
                      <a:lnTo>
                        <a:pt x="15" y="26"/>
                      </a:lnTo>
                      <a:lnTo>
                        <a:pt x="22" y="28"/>
                      </a:lnTo>
                      <a:lnTo>
                        <a:pt x="29" y="31"/>
                      </a:lnTo>
                      <a:lnTo>
                        <a:pt x="36" y="34"/>
                      </a:lnTo>
                      <a:lnTo>
                        <a:pt x="42" y="38"/>
                      </a:lnTo>
                      <a:lnTo>
                        <a:pt x="47" y="43"/>
                      </a:lnTo>
                      <a:lnTo>
                        <a:pt x="53" y="48"/>
                      </a:lnTo>
                      <a:lnTo>
                        <a:pt x="58" y="54"/>
                      </a:lnTo>
                      <a:lnTo>
                        <a:pt x="62" y="60"/>
                      </a:lnTo>
                      <a:lnTo>
                        <a:pt x="66" y="66"/>
                      </a:lnTo>
                      <a:lnTo>
                        <a:pt x="69" y="73"/>
                      </a:lnTo>
                      <a:lnTo>
                        <a:pt x="71" y="81"/>
                      </a:lnTo>
                      <a:lnTo>
                        <a:pt x="73" y="88"/>
                      </a:lnTo>
                      <a:lnTo>
                        <a:pt x="74" y="96"/>
                      </a:lnTo>
                      <a:lnTo>
                        <a:pt x="75" y="105"/>
                      </a:lnTo>
                      <a:lnTo>
                        <a:pt x="99" y="105"/>
                      </a:lnTo>
                      <a:close/>
                    </a:path>
                  </a:pathLst>
                </a:custGeom>
                <a:solidFill>
                  <a:srgbClr val="242729"/>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 name="Freeform 73"/>
                <p:cNvSpPr/>
                <p:nvPr/>
              </p:nvSpPr>
              <p:spPr bwMode="auto">
                <a:xfrm>
                  <a:off x="4681" y="2634"/>
                  <a:ext cx="98" cy="104"/>
                </a:xfrm>
                <a:custGeom>
                  <a:avLst/>
                  <a:gdLst>
                    <a:gd name="T0" fmla="*/ 0 w 98"/>
                    <a:gd name="T1" fmla="*/ 104 h 104"/>
                    <a:gd name="T2" fmla="*/ 0 w 98"/>
                    <a:gd name="T3" fmla="*/ 104 h 104"/>
                    <a:gd name="T4" fmla="*/ 10 w 98"/>
                    <a:gd name="T5" fmla="*/ 103 h 104"/>
                    <a:gd name="T6" fmla="*/ 19 w 98"/>
                    <a:gd name="T7" fmla="*/ 101 h 104"/>
                    <a:gd name="T8" fmla="*/ 29 w 98"/>
                    <a:gd name="T9" fmla="*/ 99 h 104"/>
                    <a:gd name="T10" fmla="*/ 38 w 98"/>
                    <a:gd name="T11" fmla="*/ 95 h 104"/>
                    <a:gd name="T12" fmla="*/ 47 w 98"/>
                    <a:gd name="T13" fmla="*/ 91 h 104"/>
                    <a:gd name="T14" fmla="*/ 55 w 98"/>
                    <a:gd name="T15" fmla="*/ 86 h 104"/>
                    <a:gd name="T16" fmla="*/ 62 w 98"/>
                    <a:gd name="T17" fmla="*/ 80 h 104"/>
                    <a:gd name="T18" fmla="*/ 69 w 98"/>
                    <a:gd name="T19" fmla="*/ 73 h 104"/>
                    <a:gd name="T20" fmla="*/ 76 w 98"/>
                    <a:gd name="T21" fmla="*/ 65 h 104"/>
                    <a:gd name="T22" fmla="*/ 81 w 98"/>
                    <a:gd name="T23" fmla="*/ 57 h 104"/>
                    <a:gd name="T24" fmla="*/ 86 w 98"/>
                    <a:gd name="T25" fmla="*/ 49 h 104"/>
                    <a:gd name="T26" fmla="*/ 90 w 98"/>
                    <a:gd name="T27" fmla="*/ 40 h 104"/>
                    <a:gd name="T28" fmla="*/ 94 w 98"/>
                    <a:gd name="T29" fmla="*/ 30 h 104"/>
                    <a:gd name="T30" fmla="*/ 96 w 98"/>
                    <a:gd name="T31" fmla="*/ 20 h 104"/>
                    <a:gd name="T32" fmla="*/ 97 w 98"/>
                    <a:gd name="T33" fmla="*/ 10 h 104"/>
                    <a:gd name="T34" fmla="*/ 98 w 98"/>
                    <a:gd name="T35" fmla="*/ 0 h 104"/>
                    <a:gd name="T36" fmla="*/ 74 w 98"/>
                    <a:gd name="T37" fmla="*/ 0 h 104"/>
                    <a:gd name="T38" fmla="*/ 73 w 98"/>
                    <a:gd name="T39" fmla="*/ 8 h 104"/>
                    <a:gd name="T40" fmla="*/ 72 w 98"/>
                    <a:gd name="T41" fmla="*/ 16 h 104"/>
                    <a:gd name="T42" fmla="*/ 70 w 98"/>
                    <a:gd name="T43" fmla="*/ 23 h 104"/>
                    <a:gd name="T44" fmla="*/ 68 w 98"/>
                    <a:gd name="T45" fmla="*/ 30 h 104"/>
                    <a:gd name="T46" fmla="*/ 65 w 98"/>
                    <a:gd name="T47" fmla="*/ 37 h 104"/>
                    <a:gd name="T48" fmla="*/ 61 w 98"/>
                    <a:gd name="T49" fmla="*/ 44 h 104"/>
                    <a:gd name="T50" fmla="*/ 57 w 98"/>
                    <a:gd name="T51" fmla="*/ 50 h 104"/>
                    <a:gd name="T52" fmla="*/ 52 w 98"/>
                    <a:gd name="T53" fmla="*/ 56 h 104"/>
                    <a:gd name="T54" fmla="*/ 47 w 98"/>
                    <a:gd name="T55" fmla="*/ 61 h 104"/>
                    <a:gd name="T56" fmla="*/ 41 w 98"/>
                    <a:gd name="T57" fmla="*/ 65 h 104"/>
                    <a:gd name="T58" fmla="*/ 35 w 98"/>
                    <a:gd name="T59" fmla="*/ 69 h 104"/>
                    <a:gd name="T60" fmla="*/ 28 w 98"/>
                    <a:gd name="T61" fmla="*/ 73 h 104"/>
                    <a:gd name="T62" fmla="*/ 21 w 98"/>
                    <a:gd name="T63" fmla="*/ 75 h 104"/>
                    <a:gd name="T64" fmla="*/ 14 w 98"/>
                    <a:gd name="T65" fmla="*/ 77 h 104"/>
                    <a:gd name="T66" fmla="*/ 7 w 98"/>
                    <a:gd name="T67" fmla="*/ 78 h 104"/>
                    <a:gd name="T68" fmla="*/ 0 w 98"/>
                    <a:gd name="T69" fmla="*/ 79 h 104"/>
                    <a:gd name="T70" fmla="*/ 0 w 98"/>
                    <a:gd name="T71" fmla="*/ 79 h 104"/>
                    <a:gd name="T72" fmla="*/ 0 w 98"/>
                    <a:gd name="T73" fmla="*/ 104 h 10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8"/>
                    <a:gd name="T112" fmla="*/ 0 h 104"/>
                    <a:gd name="T113" fmla="*/ 98 w 98"/>
                    <a:gd name="T114" fmla="*/ 104 h 10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8" h="104">
                      <a:moveTo>
                        <a:pt x="0" y="104"/>
                      </a:moveTo>
                      <a:lnTo>
                        <a:pt x="0" y="104"/>
                      </a:lnTo>
                      <a:lnTo>
                        <a:pt x="10" y="103"/>
                      </a:lnTo>
                      <a:lnTo>
                        <a:pt x="19" y="101"/>
                      </a:lnTo>
                      <a:lnTo>
                        <a:pt x="29" y="99"/>
                      </a:lnTo>
                      <a:lnTo>
                        <a:pt x="38" y="95"/>
                      </a:lnTo>
                      <a:lnTo>
                        <a:pt x="47" y="91"/>
                      </a:lnTo>
                      <a:lnTo>
                        <a:pt x="55" y="86"/>
                      </a:lnTo>
                      <a:lnTo>
                        <a:pt x="62" y="80"/>
                      </a:lnTo>
                      <a:lnTo>
                        <a:pt x="69" y="73"/>
                      </a:lnTo>
                      <a:lnTo>
                        <a:pt x="76" y="65"/>
                      </a:lnTo>
                      <a:lnTo>
                        <a:pt x="81" y="57"/>
                      </a:lnTo>
                      <a:lnTo>
                        <a:pt x="86" y="49"/>
                      </a:lnTo>
                      <a:lnTo>
                        <a:pt x="90" y="40"/>
                      </a:lnTo>
                      <a:lnTo>
                        <a:pt x="94" y="30"/>
                      </a:lnTo>
                      <a:lnTo>
                        <a:pt x="96" y="20"/>
                      </a:lnTo>
                      <a:lnTo>
                        <a:pt x="97" y="10"/>
                      </a:lnTo>
                      <a:lnTo>
                        <a:pt x="98" y="0"/>
                      </a:lnTo>
                      <a:lnTo>
                        <a:pt x="74" y="0"/>
                      </a:lnTo>
                      <a:lnTo>
                        <a:pt x="73" y="8"/>
                      </a:lnTo>
                      <a:lnTo>
                        <a:pt x="72" y="16"/>
                      </a:lnTo>
                      <a:lnTo>
                        <a:pt x="70" y="23"/>
                      </a:lnTo>
                      <a:lnTo>
                        <a:pt x="68" y="30"/>
                      </a:lnTo>
                      <a:lnTo>
                        <a:pt x="65" y="37"/>
                      </a:lnTo>
                      <a:lnTo>
                        <a:pt x="61" y="44"/>
                      </a:lnTo>
                      <a:lnTo>
                        <a:pt x="57" y="50"/>
                      </a:lnTo>
                      <a:lnTo>
                        <a:pt x="52" y="56"/>
                      </a:lnTo>
                      <a:lnTo>
                        <a:pt x="47" y="61"/>
                      </a:lnTo>
                      <a:lnTo>
                        <a:pt x="41" y="65"/>
                      </a:lnTo>
                      <a:lnTo>
                        <a:pt x="35" y="69"/>
                      </a:lnTo>
                      <a:lnTo>
                        <a:pt x="28" y="73"/>
                      </a:lnTo>
                      <a:lnTo>
                        <a:pt x="21" y="75"/>
                      </a:lnTo>
                      <a:lnTo>
                        <a:pt x="14" y="77"/>
                      </a:lnTo>
                      <a:lnTo>
                        <a:pt x="7" y="78"/>
                      </a:lnTo>
                      <a:lnTo>
                        <a:pt x="0" y="79"/>
                      </a:lnTo>
                      <a:lnTo>
                        <a:pt x="0" y="104"/>
                      </a:lnTo>
                      <a:close/>
                    </a:path>
                  </a:pathLst>
                </a:custGeom>
                <a:solidFill>
                  <a:srgbClr val="FFFFFF"/>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 name="Freeform 74"/>
                <p:cNvSpPr/>
                <p:nvPr/>
              </p:nvSpPr>
              <p:spPr bwMode="auto">
                <a:xfrm>
                  <a:off x="4582" y="2634"/>
                  <a:ext cx="99" cy="104"/>
                </a:xfrm>
                <a:custGeom>
                  <a:avLst/>
                  <a:gdLst>
                    <a:gd name="T0" fmla="*/ 0 w 99"/>
                    <a:gd name="T1" fmla="*/ 0 h 104"/>
                    <a:gd name="T2" fmla="*/ 0 w 99"/>
                    <a:gd name="T3" fmla="*/ 0 h 104"/>
                    <a:gd name="T4" fmla="*/ 1 w 99"/>
                    <a:gd name="T5" fmla="*/ 10 h 104"/>
                    <a:gd name="T6" fmla="*/ 2 w 99"/>
                    <a:gd name="T7" fmla="*/ 20 h 104"/>
                    <a:gd name="T8" fmla="*/ 4 w 99"/>
                    <a:gd name="T9" fmla="*/ 30 h 104"/>
                    <a:gd name="T10" fmla="*/ 8 w 99"/>
                    <a:gd name="T11" fmla="*/ 40 h 104"/>
                    <a:gd name="T12" fmla="*/ 12 w 99"/>
                    <a:gd name="T13" fmla="*/ 49 h 104"/>
                    <a:gd name="T14" fmla="*/ 17 w 99"/>
                    <a:gd name="T15" fmla="*/ 57 h 104"/>
                    <a:gd name="T16" fmla="*/ 22 w 99"/>
                    <a:gd name="T17" fmla="*/ 65 h 104"/>
                    <a:gd name="T18" fmla="*/ 29 w 99"/>
                    <a:gd name="T19" fmla="*/ 73 h 104"/>
                    <a:gd name="T20" fmla="*/ 36 w 99"/>
                    <a:gd name="T21" fmla="*/ 80 h 104"/>
                    <a:gd name="T22" fmla="*/ 43 w 99"/>
                    <a:gd name="T23" fmla="*/ 86 h 104"/>
                    <a:gd name="T24" fmla="*/ 51 w 99"/>
                    <a:gd name="T25" fmla="*/ 91 h 104"/>
                    <a:gd name="T26" fmla="*/ 60 w 99"/>
                    <a:gd name="T27" fmla="*/ 95 h 104"/>
                    <a:gd name="T28" fmla="*/ 69 w 99"/>
                    <a:gd name="T29" fmla="*/ 99 h 104"/>
                    <a:gd name="T30" fmla="*/ 79 w 99"/>
                    <a:gd name="T31" fmla="*/ 101 h 104"/>
                    <a:gd name="T32" fmla="*/ 88 w 99"/>
                    <a:gd name="T33" fmla="*/ 103 h 104"/>
                    <a:gd name="T34" fmla="*/ 99 w 99"/>
                    <a:gd name="T35" fmla="*/ 104 h 104"/>
                    <a:gd name="T36" fmla="*/ 99 w 99"/>
                    <a:gd name="T37" fmla="*/ 79 h 104"/>
                    <a:gd name="T38" fmla="*/ 91 w 99"/>
                    <a:gd name="T39" fmla="*/ 78 h 104"/>
                    <a:gd name="T40" fmla="*/ 84 w 99"/>
                    <a:gd name="T41" fmla="*/ 77 h 104"/>
                    <a:gd name="T42" fmla="*/ 77 w 99"/>
                    <a:gd name="T43" fmla="*/ 75 h 104"/>
                    <a:gd name="T44" fmla="*/ 70 w 99"/>
                    <a:gd name="T45" fmla="*/ 73 h 104"/>
                    <a:gd name="T46" fmla="*/ 63 w 99"/>
                    <a:gd name="T47" fmla="*/ 69 h 104"/>
                    <a:gd name="T48" fmla="*/ 57 w 99"/>
                    <a:gd name="T49" fmla="*/ 65 h 104"/>
                    <a:gd name="T50" fmla="*/ 52 w 99"/>
                    <a:gd name="T51" fmla="*/ 61 h 104"/>
                    <a:gd name="T52" fmla="*/ 46 w 99"/>
                    <a:gd name="T53" fmla="*/ 56 h 104"/>
                    <a:gd name="T54" fmla="*/ 41 w 99"/>
                    <a:gd name="T55" fmla="*/ 50 h 104"/>
                    <a:gd name="T56" fmla="*/ 37 w 99"/>
                    <a:gd name="T57" fmla="*/ 44 h 104"/>
                    <a:gd name="T58" fmla="*/ 33 w 99"/>
                    <a:gd name="T59" fmla="*/ 37 h 104"/>
                    <a:gd name="T60" fmla="*/ 30 w 99"/>
                    <a:gd name="T61" fmla="*/ 30 h 104"/>
                    <a:gd name="T62" fmla="*/ 28 w 99"/>
                    <a:gd name="T63" fmla="*/ 23 h 104"/>
                    <a:gd name="T64" fmla="*/ 26 w 99"/>
                    <a:gd name="T65" fmla="*/ 16 h 104"/>
                    <a:gd name="T66" fmla="*/ 25 w 99"/>
                    <a:gd name="T67" fmla="*/ 8 h 104"/>
                    <a:gd name="T68" fmla="*/ 24 w 99"/>
                    <a:gd name="T69" fmla="*/ 0 h 104"/>
                    <a:gd name="T70" fmla="*/ 24 w 99"/>
                    <a:gd name="T71" fmla="*/ 0 h 104"/>
                    <a:gd name="T72" fmla="*/ 0 w 99"/>
                    <a:gd name="T73" fmla="*/ 0 h 10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9"/>
                    <a:gd name="T112" fmla="*/ 0 h 104"/>
                    <a:gd name="T113" fmla="*/ 99 w 99"/>
                    <a:gd name="T114" fmla="*/ 104 h 10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9" h="104">
                      <a:moveTo>
                        <a:pt x="0" y="0"/>
                      </a:moveTo>
                      <a:lnTo>
                        <a:pt x="0" y="0"/>
                      </a:lnTo>
                      <a:lnTo>
                        <a:pt x="1" y="10"/>
                      </a:lnTo>
                      <a:lnTo>
                        <a:pt x="2" y="20"/>
                      </a:lnTo>
                      <a:lnTo>
                        <a:pt x="4" y="30"/>
                      </a:lnTo>
                      <a:lnTo>
                        <a:pt x="8" y="40"/>
                      </a:lnTo>
                      <a:lnTo>
                        <a:pt x="12" y="49"/>
                      </a:lnTo>
                      <a:lnTo>
                        <a:pt x="17" y="57"/>
                      </a:lnTo>
                      <a:lnTo>
                        <a:pt x="22" y="65"/>
                      </a:lnTo>
                      <a:lnTo>
                        <a:pt x="29" y="73"/>
                      </a:lnTo>
                      <a:lnTo>
                        <a:pt x="36" y="80"/>
                      </a:lnTo>
                      <a:lnTo>
                        <a:pt x="43" y="86"/>
                      </a:lnTo>
                      <a:lnTo>
                        <a:pt x="51" y="91"/>
                      </a:lnTo>
                      <a:lnTo>
                        <a:pt x="60" y="95"/>
                      </a:lnTo>
                      <a:lnTo>
                        <a:pt x="69" y="99"/>
                      </a:lnTo>
                      <a:lnTo>
                        <a:pt x="79" y="101"/>
                      </a:lnTo>
                      <a:lnTo>
                        <a:pt x="88" y="103"/>
                      </a:lnTo>
                      <a:lnTo>
                        <a:pt x="99" y="104"/>
                      </a:lnTo>
                      <a:lnTo>
                        <a:pt x="99" y="79"/>
                      </a:lnTo>
                      <a:lnTo>
                        <a:pt x="91" y="78"/>
                      </a:lnTo>
                      <a:lnTo>
                        <a:pt x="84" y="77"/>
                      </a:lnTo>
                      <a:lnTo>
                        <a:pt x="77" y="75"/>
                      </a:lnTo>
                      <a:lnTo>
                        <a:pt x="70" y="73"/>
                      </a:lnTo>
                      <a:lnTo>
                        <a:pt x="63" y="69"/>
                      </a:lnTo>
                      <a:lnTo>
                        <a:pt x="57" y="65"/>
                      </a:lnTo>
                      <a:lnTo>
                        <a:pt x="52" y="61"/>
                      </a:lnTo>
                      <a:lnTo>
                        <a:pt x="46" y="56"/>
                      </a:lnTo>
                      <a:lnTo>
                        <a:pt x="41" y="50"/>
                      </a:lnTo>
                      <a:lnTo>
                        <a:pt x="37" y="44"/>
                      </a:lnTo>
                      <a:lnTo>
                        <a:pt x="33" y="37"/>
                      </a:lnTo>
                      <a:lnTo>
                        <a:pt x="30" y="30"/>
                      </a:lnTo>
                      <a:lnTo>
                        <a:pt x="28" y="23"/>
                      </a:lnTo>
                      <a:lnTo>
                        <a:pt x="26" y="16"/>
                      </a:lnTo>
                      <a:lnTo>
                        <a:pt x="25" y="8"/>
                      </a:lnTo>
                      <a:lnTo>
                        <a:pt x="24" y="0"/>
                      </a:lnTo>
                      <a:lnTo>
                        <a:pt x="0" y="0"/>
                      </a:lnTo>
                      <a:close/>
                    </a:path>
                  </a:pathLst>
                </a:custGeom>
                <a:solidFill>
                  <a:srgbClr val="FFFFFF"/>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 name="Freeform 75"/>
                <p:cNvSpPr/>
                <p:nvPr/>
              </p:nvSpPr>
              <p:spPr bwMode="auto">
                <a:xfrm>
                  <a:off x="4582" y="2529"/>
                  <a:ext cx="99" cy="105"/>
                </a:xfrm>
                <a:custGeom>
                  <a:avLst/>
                  <a:gdLst>
                    <a:gd name="T0" fmla="*/ 99 w 99"/>
                    <a:gd name="T1" fmla="*/ 0 h 105"/>
                    <a:gd name="T2" fmla="*/ 99 w 99"/>
                    <a:gd name="T3" fmla="*/ 0 h 105"/>
                    <a:gd name="T4" fmla="*/ 88 w 99"/>
                    <a:gd name="T5" fmla="*/ 0 h 105"/>
                    <a:gd name="T6" fmla="*/ 79 w 99"/>
                    <a:gd name="T7" fmla="*/ 2 h 105"/>
                    <a:gd name="T8" fmla="*/ 69 w 99"/>
                    <a:gd name="T9" fmla="*/ 5 h 105"/>
                    <a:gd name="T10" fmla="*/ 60 w 99"/>
                    <a:gd name="T11" fmla="*/ 8 h 105"/>
                    <a:gd name="T12" fmla="*/ 51 w 99"/>
                    <a:gd name="T13" fmla="*/ 13 h 105"/>
                    <a:gd name="T14" fmla="*/ 43 w 99"/>
                    <a:gd name="T15" fmla="*/ 18 h 105"/>
                    <a:gd name="T16" fmla="*/ 36 w 99"/>
                    <a:gd name="T17" fmla="*/ 24 h 105"/>
                    <a:gd name="T18" fmla="*/ 29 w 99"/>
                    <a:gd name="T19" fmla="*/ 31 h 105"/>
                    <a:gd name="T20" fmla="*/ 22 w 99"/>
                    <a:gd name="T21" fmla="*/ 38 h 105"/>
                    <a:gd name="T22" fmla="*/ 17 w 99"/>
                    <a:gd name="T23" fmla="*/ 46 h 105"/>
                    <a:gd name="T24" fmla="*/ 12 w 99"/>
                    <a:gd name="T25" fmla="*/ 55 h 105"/>
                    <a:gd name="T26" fmla="*/ 8 w 99"/>
                    <a:gd name="T27" fmla="*/ 64 h 105"/>
                    <a:gd name="T28" fmla="*/ 4 w 99"/>
                    <a:gd name="T29" fmla="*/ 74 h 105"/>
                    <a:gd name="T30" fmla="*/ 2 w 99"/>
                    <a:gd name="T31" fmla="*/ 84 h 105"/>
                    <a:gd name="T32" fmla="*/ 1 w 99"/>
                    <a:gd name="T33" fmla="*/ 94 h 105"/>
                    <a:gd name="T34" fmla="*/ 0 w 99"/>
                    <a:gd name="T35" fmla="*/ 105 h 105"/>
                    <a:gd name="T36" fmla="*/ 24 w 99"/>
                    <a:gd name="T37" fmla="*/ 105 h 105"/>
                    <a:gd name="T38" fmla="*/ 25 w 99"/>
                    <a:gd name="T39" fmla="*/ 97 h 105"/>
                    <a:gd name="T40" fmla="*/ 26 w 99"/>
                    <a:gd name="T41" fmla="*/ 89 h 105"/>
                    <a:gd name="T42" fmla="*/ 28 w 99"/>
                    <a:gd name="T43" fmla="*/ 81 h 105"/>
                    <a:gd name="T44" fmla="*/ 30 w 99"/>
                    <a:gd name="T45" fmla="*/ 73 h 105"/>
                    <a:gd name="T46" fmla="*/ 33 w 99"/>
                    <a:gd name="T47" fmla="*/ 66 h 105"/>
                    <a:gd name="T48" fmla="*/ 37 w 99"/>
                    <a:gd name="T49" fmla="*/ 60 h 105"/>
                    <a:gd name="T50" fmla="*/ 42 w 99"/>
                    <a:gd name="T51" fmla="*/ 54 h 105"/>
                    <a:gd name="T52" fmla="*/ 46 w 99"/>
                    <a:gd name="T53" fmla="*/ 48 h 105"/>
                    <a:gd name="T54" fmla="*/ 52 w 99"/>
                    <a:gd name="T55" fmla="*/ 43 h 105"/>
                    <a:gd name="T56" fmla="*/ 57 w 99"/>
                    <a:gd name="T57" fmla="*/ 38 h 105"/>
                    <a:gd name="T58" fmla="*/ 63 w 99"/>
                    <a:gd name="T59" fmla="*/ 34 h 105"/>
                    <a:gd name="T60" fmla="*/ 70 w 99"/>
                    <a:gd name="T61" fmla="*/ 31 h 105"/>
                    <a:gd name="T62" fmla="*/ 77 w 99"/>
                    <a:gd name="T63" fmla="*/ 28 h 105"/>
                    <a:gd name="T64" fmla="*/ 84 w 99"/>
                    <a:gd name="T65" fmla="*/ 26 h 105"/>
                    <a:gd name="T66" fmla="*/ 91 w 99"/>
                    <a:gd name="T67" fmla="*/ 25 h 105"/>
                    <a:gd name="T68" fmla="*/ 99 w 99"/>
                    <a:gd name="T69" fmla="*/ 25 h 105"/>
                    <a:gd name="T70" fmla="*/ 99 w 99"/>
                    <a:gd name="T71" fmla="*/ 25 h 105"/>
                    <a:gd name="T72" fmla="*/ 99 w 99"/>
                    <a:gd name="T73" fmla="*/ 0 h 10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9"/>
                    <a:gd name="T112" fmla="*/ 0 h 105"/>
                    <a:gd name="T113" fmla="*/ 99 w 99"/>
                    <a:gd name="T114" fmla="*/ 105 h 10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9" h="105">
                      <a:moveTo>
                        <a:pt x="99" y="0"/>
                      </a:moveTo>
                      <a:lnTo>
                        <a:pt x="99" y="0"/>
                      </a:lnTo>
                      <a:lnTo>
                        <a:pt x="88" y="0"/>
                      </a:lnTo>
                      <a:lnTo>
                        <a:pt x="79" y="2"/>
                      </a:lnTo>
                      <a:lnTo>
                        <a:pt x="69" y="5"/>
                      </a:lnTo>
                      <a:lnTo>
                        <a:pt x="60" y="8"/>
                      </a:lnTo>
                      <a:lnTo>
                        <a:pt x="51" y="13"/>
                      </a:lnTo>
                      <a:lnTo>
                        <a:pt x="43" y="18"/>
                      </a:lnTo>
                      <a:lnTo>
                        <a:pt x="36" y="24"/>
                      </a:lnTo>
                      <a:lnTo>
                        <a:pt x="29" y="31"/>
                      </a:lnTo>
                      <a:lnTo>
                        <a:pt x="22" y="38"/>
                      </a:lnTo>
                      <a:lnTo>
                        <a:pt x="17" y="46"/>
                      </a:lnTo>
                      <a:lnTo>
                        <a:pt x="12" y="55"/>
                      </a:lnTo>
                      <a:lnTo>
                        <a:pt x="8" y="64"/>
                      </a:lnTo>
                      <a:lnTo>
                        <a:pt x="4" y="74"/>
                      </a:lnTo>
                      <a:lnTo>
                        <a:pt x="2" y="84"/>
                      </a:lnTo>
                      <a:lnTo>
                        <a:pt x="1" y="94"/>
                      </a:lnTo>
                      <a:lnTo>
                        <a:pt x="0" y="105"/>
                      </a:lnTo>
                      <a:lnTo>
                        <a:pt x="24" y="105"/>
                      </a:lnTo>
                      <a:lnTo>
                        <a:pt x="25" y="97"/>
                      </a:lnTo>
                      <a:lnTo>
                        <a:pt x="26" y="89"/>
                      </a:lnTo>
                      <a:lnTo>
                        <a:pt x="28" y="81"/>
                      </a:lnTo>
                      <a:lnTo>
                        <a:pt x="30" y="73"/>
                      </a:lnTo>
                      <a:lnTo>
                        <a:pt x="33" y="66"/>
                      </a:lnTo>
                      <a:lnTo>
                        <a:pt x="37" y="60"/>
                      </a:lnTo>
                      <a:lnTo>
                        <a:pt x="42" y="54"/>
                      </a:lnTo>
                      <a:lnTo>
                        <a:pt x="46" y="48"/>
                      </a:lnTo>
                      <a:lnTo>
                        <a:pt x="52" y="43"/>
                      </a:lnTo>
                      <a:lnTo>
                        <a:pt x="57" y="38"/>
                      </a:lnTo>
                      <a:lnTo>
                        <a:pt x="63" y="34"/>
                      </a:lnTo>
                      <a:lnTo>
                        <a:pt x="70" y="31"/>
                      </a:lnTo>
                      <a:lnTo>
                        <a:pt x="77" y="28"/>
                      </a:lnTo>
                      <a:lnTo>
                        <a:pt x="84" y="26"/>
                      </a:lnTo>
                      <a:lnTo>
                        <a:pt x="91" y="25"/>
                      </a:lnTo>
                      <a:lnTo>
                        <a:pt x="99" y="25"/>
                      </a:lnTo>
                      <a:lnTo>
                        <a:pt x="99" y="0"/>
                      </a:lnTo>
                      <a:close/>
                    </a:path>
                  </a:pathLst>
                </a:custGeom>
                <a:solidFill>
                  <a:srgbClr val="FFFFFF"/>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 name="Freeform 76"/>
                <p:cNvSpPr/>
                <p:nvPr/>
              </p:nvSpPr>
              <p:spPr bwMode="auto">
                <a:xfrm>
                  <a:off x="4681" y="2529"/>
                  <a:ext cx="98" cy="105"/>
                </a:xfrm>
                <a:custGeom>
                  <a:avLst/>
                  <a:gdLst>
                    <a:gd name="T0" fmla="*/ 98 w 98"/>
                    <a:gd name="T1" fmla="*/ 105 h 105"/>
                    <a:gd name="T2" fmla="*/ 98 w 98"/>
                    <a:gd name="T3" fmla="*/ 105 h 105"/>
                    <a:gd name="T4" fmla="*/ 97 w 98"/>
                    <a:gd name="T5" fmla="*/ 94 h 105"/>
                    <a:gd name="T6" fmla="*/ 96 w 98"/>
                    <a:gd name="T7" fmla="*/ 84 h 105"/>
                    <a:gd name="T8" fmla="*/ 94 w 98"/>
                    <a:gd name="T9" fmla="*/ 74 h 105"/>
                    <a:gd name="T10" fmla="*/ 90 w 98"/>
                    <a:gd name="T11" fmla="*/ 64 h 105"/>
                    <a:gd name="T12" fmla="*/ 86 w 98"/>
                    <a:gd name="T13" fmla="*/ 55 h 105"/>
                    <a:gd name="T14" fmla="*/ 81 w 98"/>
                    <a:gd name="T15" fmla="*/ 46 h 105"/>
                    <a:gd name="T16" fmla="*/ 76 w 98"/>
                    <a:gd name="T17" fmla="*/ 38 h 105"/>
                    <a:gd name="T18" fmla="*/ 69 w 98"/>
                    <a:gd name="T19" fmla="*/ 31 h 105"/>
                    <a:gd name="T20" fmla="*/ 62 w 98"/>
                    <a:gd name="T21" fmla="*/ 24 h 105"/>
                    <a:gd name="T22" fmla="*/ 55 w 98"/>
                    <a:gd name="T23" fmla="*/ 18 h 105"/>
                    <a:gd name="T24" fmla="*/ 47 w 98"/>
                    <a:gd name="T25" fmla="*/ 13 h 105"/>
                    <a:gd name="T26" fmla="*/ 38 w 98"/>
                    <a:gd name="T27" fmla="*/ 8 h 105"/>
                    <a:gd name="T28" fmla="*/ 29 w 98"/>
                    <a:gd name="T29" fmla="*/ 5 h 105"/>
                    <a:gd name="T30" fmla="*/ 19 w 98"/>
                    <a:gd name="T31" fmla="*/ 2 h 105"/>
                    <a:gd name="T32" fmla="*/ 10 w 98"/>
                    <a:gd name="T33" fmla="*/ 0 h 105"/>
                    <a:gd name="T34" fmla="*/ 0 w 98"/>
                    <a:gd name="T35" fmla="*/ 0 h 105"/>
                    <a:gd name="T36" fmla="*/ 0 w 98"/>
                    <a:gd name="T37" fmla="*/ 25 h 105"/>
                    <a:gd name="T38" fmla="*/ 7 w 98"/>
                    <a:gd name="T39" fmla="*/ 25 h 105"/>
                    <a:gd name="T40" fmla="*/ 14 w 98"/>
                    <a:gd name="T41" fmla="*/ 26 h 105"/>
                    <a:gd name="T42" fmla="*/ 21 w 98"/>
                    <a:gd name="T43" fmla="*/ 28 h 105"/>
                    <a:gd name="T44" fmla="*/ 28 w 98"/>
                    <a:gd name="T45" fmla="*/ 31 h 105"/>
                    <a:gd name="T46" fmla="*/ 35 w 98"/>
                    <a:gd name="T47" fmla="*/ 34 h 105"/>
                    <a:gd name="T48" fmla="*/ 41 w 98"/>
                    <a:gd name="T49" fmla="*/ 38 h 105"/>
                    <a:gd name="T50" fmla="*/ 47 w 98"/>
                    <a:gd name="T51" fmla="*/ 43 h 105"/>
                    <a:gd name="T52" fmla="*/ 52 w 98"/>
                    <a:gd name="T53" fmla="*/ 48 h 105"/>
                    <a:gd name="T54" fmla="*/ 57 w 98"/>
                    <a:gd name="T55" fmla="*/ 54 h 105"/>
                    <a:gd name="T56" fmla="*/ 61 w 98"/>
                    <a:gd name="T57" fmla="*/ 60 h 105"/>
                    <a:gd name="T58" fmla="*/ 65 w 98"/>
                    <a:gd name="T59" fmla="*/ 66 h 105"/>
                    <a:gd name="T60" fmla="*/ 68 w 98"/>
                    <a:gd name="T61" fmla="*/ 73 h 105"/>
                    <a:gd name="T62" fmla="*/ 70 w 98"/>
                    <a:gd name="T63" fmla="*/ 81 h 105"/>
                    <a:gd name="T64" fmla="*/ 72 w 98"/>
                    <a:gd name="T65" fmla="*/ 89 h 105"/>
                    <a:gd name="T66" fmla="*/ 73 w 98"/>
                    <a:gd name="T67" fmla="*/ 97 h 105"/>
                    <a:gd name="T68" fmla="*/ 74 w 98"/>
                    <a:gd name="T69" fmla="*/ 105 h 105"/>
                    <a:gd name="T70" fmla="*/ 74 w 98"/>
                    <a:gd name="T71" fmla="*/ 105 h 105"/>
                    <a:gd name="T72" fmla="*/ 98 w 98"/>
                    <a:gd name="T73" fmla="*/ 105 h 10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8"/>
                    <a:gd name="T112" fmla="*/ 0 h 105"/>
                    <a:gd name="T113" fmla="*/ 98 w 98"/>
                    <a:gd name="T114" fmla="*/ 105 h 10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8" h="105">
                      <a:moveTo>
                        <a:pt x="98" y="105"/>
                      </a:moveTo>
                      <a:lnTo>
                        <a:pt x="98" y="105"/>
                      </a:lnTo>
                      <a:lnTo>
                        <a:pt x="97" y="94"/>
                      </a:lnTo>
                      <a:lnTo>
                        <a:pt x="96" y="84"/>
                      </a:lnTo>
                      <a:lnTo>
                        <a:pt x="94" y="74"/>
                      </a:lnTo>
                      <a:lnTo>
                        <a:pt x="90" y="64"/>
                      </a:lnTo>
                      <a:lnTo>
                        <a:pt x="86" y="55"/>
                      </a:lnTo>
                      <a:lnTo>
                        <a:pt x="81" y="46"/>
                      </a:lnTo>
                      <a:lnTo>
                        <a:pt x="76" y="38"/>
                      </a:lnTo>
                      <a:lnTo>
                        <a:pt x="69" y="31"/>
                      </a:lnTo>
                      <a:lnTo>
                        <a:pt x="62" y="24"/>
                      </a:lnTo>
                      <a:lnTo>
                        <a:pt x="55" y="18"/>
                      </a:lnTo>
                      <a:lnTo>
                        <a:pt x="47" y="13"/>
                      </a:lnTo>
                      <a:lnTo>
                        <a:pt x="38" y="8"/>
                      </a:lnTo>
                      <a:lnTo>
                        <a:pt x="29" y="5"/>
                      </a:lnTo>
                      <a:lnTo>
                        <a:pt x="19" y="2"/>
                      </a:lnTo>
                      <a:lnTo>
                        <a:pt x="10" y="0"/>
                      </a:lnTo>
                      <a:lnTo>
                        <a:pt x="0" y="0"/>
                      </a:lnTo>
                      <a:lnTo>
                        <a:pt x="0" y="25"/>
                      </a:lnTo>
                      <a:lnTo>
                        <a:pt x="7" y="25"/>
                      </a:lnTo>
                      <a:lnTo>
                        <a:pt x="14" y="26"/>
                      </a:lnTo>
                      <a:lnTo>
                        <a:pt x="21" y="28"/>
                      </a:lnTo>
                      <a:lnTo>
                        <a:pt x="28" y="31"/>
                      </a:lnTo>
                      <a:lnTo>
                        <a:pt x="35" y="34"/>
                      </a:lnTo>
                      <a:lnTo>
                        <a:pt x="41" y="38"/>
                      </a:lnTo>
                      <a:lnTo>
                        <a:pt x="47" y="43"/>
                      </a:lnTo>
                      <a:lnTo>
                        <a:pt x="52" y="48"/>
                      </a:lnTo>
                      <a:lnTo>
                        <a:pt x="57" y="54"/>
                      </a:lnTo>
                      <a:lnTo>
                        <a:pt x="61" y="60"/>
                      </a:lnTo>
                      <a:lnTo>
                        <a:pt x="65" y="66"/>
                      </a:lnTo>
                      <a:lnTo>
                        <a:pt x="68" y="73"/>
                      </a:lnTo>
                      <a:lnTo>
                        <a:pt x="70" y="81"/>
                      </a:lnTo>
                      <a:lnTo>
                        <a:pt x="72" y="89"/>
                      </a:lnTo>
                      <a:lnTo>
                        <a:pt x="73" y="97"/>
                      </a:lnTo>
                      <a:lnTo>
                        <a:pt x="74" y="105"/>
                      </a:lnTo>
                      <a:lnTo>
                        <a:pt x="98" y="105"/>
                      </a:lnTo>
                      <a:close/>
                    </a:path>
                  </a:pathLst>
                </a:custGeom>
                <a:solidFill>
                  <a:srgbClr val="FFFFFF"/>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grpSp>
      <p:grpSp>
        <p:nvGrpSpPr>
          <p:cNvPr id="8" name="Group 62"/>
          <p:cNvGrpSpPr/>
          <p:nvPr/>
        </p:nvGrpSpPr>
        <p:grpSpPr bwMode="auto">
          <a:xfrm>
            <a:off x="4049131" y="3820605"/>
            <a:ext cx="530117" cy="303358"/>
            <a:chOff x="2065" y="1685"/>
            <a:chExt cx="453" cy="290"/>
          </a:xfrm>
        </p:grpSpPr>
        <p:sp>
          <p:nvSpPr>
            <p:cNvPr id="20" name="Rectangle 63"/>
            <p:cNvSpPr>
              <a:spLocks noChangeArrowheads="1"/>
            </p:cNvSpPr>
            <p:nvPr/>
          </p:nvSpPr>
          <p:spPr bwMode="auto">
            <a:xfrm>
              <a:off x="2065" y="1685"/>
              <a:ext cx="453" cy="290"/>
            </a:xfrm>
            <a:prstGeom prst="rect">
              <a:avLst/>
            </a:prstGeom>
            <a:solidFill>
              <a:srgbClr val="9182B6"/>
            </a:solidFill>
            <a:ln w="9525">
              <a:miter lim="800000"/>
            </a:ln>
            <a:scene3d>
              <a:camera prst="legacyObliqueTopRight"/>
              <a:lightRig rig="legacyFlat4" dir="b"/>
            </a:scene3d>
            <a:sp3d extrusionH="125400" prstMaterial="legacyPlastic">
              <a:bevelT w="13500" h="13500" prst="angle"/>
              <a:bevelB w="13500" h="13500" prst="angle"/>
              <a:extrusionClr>
                <a:srgbClr val="ABA0C8"/>
              </a:extrusionClr>
            </a:sp3d>
          </p:spPr>
          <p:txBody>
            <a:bodyPr>
              <a:flatTx/>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19" name="Group 64"/>
            <p:cNvGrpSpPr/>
            <p:nvPr/>
          </p:nvGrpSpPr>
          <p:grpSpPr bwMode="auto">
            <a:xfrm>
              <a:off x="2132" y="1717"/>
              <a:ext cx="324" cy="207"/>
              <a:chOff x="3820" y="3319"/>
              <a:chExt cx="282" cy="280"/>
            </a:xfrm>
          </p:grpSpPr>
          <p:grpSp>
            <p:nvGrpSpPr>
              <p:cNvPr id="21" name="Group 65"/>
              <p:cNvGrpSpPr/>
              <p:nvPr/>
            </p:nvGrpSpPr>
            <p:grpSpPr bwMode="auto">
              <a:xfrm>
                <a:off x="3820" y="3319"/>
                <a:ext cx="282" cy="280"/>
                <a:chOff x="576" y="3084"/>
                <a:chExt cx="981" cy="972"/>
              </a:xfrm>
            </p:grpSpPr>
            <p:sp>
              <p:nvSpPr>
                <p:cNvPr id="32" name="Freeform 66"/>
                <p:cNvSpPr/>
                <p:nvPr/>
              </p:nvSpPr>
              <p:spPr bwMode="auto">
                <a:xfrm>
                  <a:off x="576" y="3084"/>
                  <a:ext cx="981" cy="945"/>
                </a:xfrm>
                <a:custGeom>
                  <a:avLst/>
                  <a:gdLst>
                    <a:gd name="T0" fmla="*/ 16 w 109"/>
                    <a:gd name="T1" fmla="*/ 0 h 105"/>
                    <a:gd name="T2" fmla="*/ 16 w 109"/>
                    <a:gd name="T3" fmla="*/ 13 h 105"/>
                    <a:gd name="T4" fmla="*/ 41 w 109"/>
                    <a:gd name="T5" fmla="*/ 13 h 105"/>
                    <a:gd name="T6" fmla="*/ 46 w 109"/>
                    <a:gd name="T7" fmla="*/ 24 h 105"/>
                    <a:gd name="T8" fmla="*/ 39 w 109"/>
                    <a:gd name="T9" fmla="*/ 32 h 105"/>
                    <a:gd name="T10" fmla="*/ 34 w 109"/>
                    <a:gd name="T11" fmla="*/ 22 h 105"/>
                    <a:gd name="T12" fmla="*/ 16 w 109"/>
                    <a:gd name="T13" fmla="*/ 22 h 105"/>
                    <a:gd name="T14" fmla="*/ 16 w 109"/>
                    <a:gd name="T15" fmla="*/ 32 h 105"/>
                    <a:gd name="T16" fmla="*/ 0 w 109"/>
                    <a:gd name="T17" fmla="*/ 16 h 105"/>
                    <a:gd name="T18" fmla="*/ 16 w 109"/>
                    <a:gd name="T19" fmla="*/ 0 h 105"/>
                    <a:gd name="T20" fmla="*/ 62 w 109"/>
                    <a:gd name="T21" fmla="*/ 25 h 105"/>
                    <a:gd name="T22" fmla="*/ 68 w 109"/>
                    <a:gd name="T23" fmla="*/ 13 h 105"/>
                    <a:gd name="T24" fmla="*/ 93 w 109"/>
                    <a:gd name="T25" fmla="*/ 13 h 105"/>
                    <a:gd name="T26" fmla="*/ 93 w 109"/>
                    <a:gd name="T27" fmla="*/ 1 h 105"/>
                    <a:gd name="T28" fmla="*/ 109 w 109"/>
                    <a:gd name="T29" fmla="*/ 17 h 105"/>
                    <a:gd name="T30" fmla="*/ 93 w 109"/>
                    <a:gd name="T31" fmla="*/ 33 h 105"/>
                    <a:gd name="T32" fmla="*/ 93 w 109"/>
                    <a:gd name="T33" fmla="*/ 22 h 105"/>
                    <a:gd name="T34" fmla="*/ 75 w 109"/>
                    <a:gd name="T35" fmla="*/ 22 h 105"/>
                    <a:gd name="T36" fmla="*/ 69 w 109"/>
                    <a:gd name="T37" fmla="*/ 34 h 105"/>
                    <a:gd name="T38" fmla="*/ 62 w 109"/>
                    <a:gd name="T39" fmla="*/ 25 h 105"/>
                    <a:gd name="T40" fmla="*/ 69 w 109"/>
                    <a:gd name="T41" fmla="*/ 72 h 105"/>
                    <a:gd name="T42" fmla="*/ 75 w 109"/>
                    <a:gd name="T43" fmla="*/ 84 h 105"/>
                    <a:gd name="T44" fmla="*/ 93 w 109"/>
                    <a:gd name="T45" fmla="*/ 84 h 105"/>
                    <a:gd name="T46" fmla="*/ 93 w 109"/>
                    <a:gd name="T47" fmla="*/ 73 h 105"/>
                    <a:gd name="T48" fmla="*/ 109 w 109"/>
                    <a:gd name="T49" fmla="*/ 89 h 105"/>
                    <a:gd name="T50" fmla="*/ 93 w 109"/>
                    <a:gd name="T51" fmla="*/ 105 h 105"/>
                    <a:gd name="T52" fmla="*/ 93 w 109"/>
                    <a:gd name="T53" fmla="*/ 93 h 105"/>
                    <a:gd name="T54" fmla="*/ 68 w 109"/>
                    <a:gd name="T55" fmla="*/ 93 h 105"/>
                    <a:gd name="T56" fmla="*/ 62 w 109"/>
                    <a:gd name="T57" fmla="*/ 81 h 105"/>
                    <a:gd name="T58" fmla="*/ 69 w 109"/>
                    <a:gd name="T59" fmla="*/ 72 h 105"/>
                    <a:gd name="T60" fmla="*/ 46 w 109"/>
                    <a:gd name="T61" fmla="*/ 82 h 105"/>
                    <a:gd name="T62" fmla="*/ 41 w 109"/>
                    <a:gd name="T63" fmla="*/ 93 h 105"/>
                    <a:gd name="T64" fmla="*/ 16 w 109"/>
                    <a:gd name="T65" fmla="*/ 93 h 105"/>
                    <a:gd name="T66" fmla="*/ 16 w 109"/>
                    <a:gd name="T67" fmla="*/ 105 h 105"/>
                    <a:gd name="T68" fmla="*/ 0 w 109"/>
                    <a:gd name="T69" fmla="*/ 89 h 105"/>
                    <a:gd name="T70" fmla="*/ 16 w 109"/>
                    <a:gd name="T71" fmla="*/ 73 h 105"/>
                    <a:gd name="T72" fmla="*/ 16 w 109"/>
                    <a:gd name="T73" fmla="*/ 84 h 105"/>
                    <a:gd name="T74" fmla="*/ 34 w 109"/>
                    <a:gd name="T75" fmla="*/ 84 h 105"/>
                    <a:gd name="T76" fmla="*/ 37 w 109"/>
                    <a:gd name="T77" fmla="*/ 77 h 105"/>
                    <a:gd name="T78" fmla="*/ 46 w 109"/>
                    <a:gd name="T79" fmla="*/ 82 h 1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9"/>
                    <a:gd name="T121" fmla="*/ 0 h 105"/>
                    <a:gd name="T122" fmla="*/ 109 w 109"/>
                    <a:gd name="T123" fmla="*/ 105 h 10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9" h="105">
                      <a:moveTo>
                        <a:pt x="16" y="0"/>
                      </a:moveTo>
                      <a:lnTo>
                        <a:pt x="16" y="13"/>
                      </a:lnTo>
                      <a:lnTo>
                        <a:pt x="41" y="13"/>
                      </a:lnTo>
                      <a:lnTo>
                        <a:pt x="46" y="24"/>
                      </a:lnTo>
                      <a:lnTo>
                        <a:pt x="39" y="32"/>
                      </a:lnTo>
                      <a:lnTo>
                        <a:pt x="34" y="22"/>
                      </a:lnTo>
                      <a:lnTo>
                        <a:pt x="16" y="22"/>
                      </a:lnTo>
                      <a:lnTo>
                        <a:pt x="16" y="32"/>
                      </a:lnTo>
                      <a:lnTo>
                        <a:pt x="0" y="16"/>
                      </a:lnTo>
                      <a:lnTo>
                        <a:pt x="16" y="0"/>
                      </a:lnTo>
                      <a:moveTo>
                        <a:pt x="62" y="25"/>
                      </a:moveTo>
                      <a:lnTo>
                        <a:pt x="68" y="13"/>
                      </a:lnTo>
                      <a:lnTo>
                        <a:pt x="93" y="13"/>
                      </a:lnTo>
                      <a:lnTo>
                        <a:pt x="93" y="1"/>
                      </a:lnTo>
                      <a:lnTo>
                        <a:pt x="109" y="17"/>
                      </a:lnTo>
                      <a:lnTo>
                        <a:pt x="93" y="33"/>
                      </a:lnTo>
                      <a:lnTo>
                        <a:pt x="93" y="22"/>
                      </a:lnTo>
                      <a:lnTo>
                        <a:pt x="75" y="22"/>
                      </a:lnTo>
                      <a:lnTo>
                        <a:pt x="69" y="34"/>
                      </a:lnTo>
                      <a:lnTo>
                        <a:pt x="62" y="25"/>
                      </a:lnTo>
                      <a:moveTo>
                        <a:pt x="69" y="72"/>
                      </a:moveTo>
                      <a:lnTo>
                        <a:pt x="75" y="84"/>
                      </a:lnTo>
                      <a:lnTo>
                        <a:pt x="93" y="84"/>
                      </a:lnTo>
                      <a:lnTo>
                        <a:pt x="93" y="73"/>
                      </a:lnTo>
                      <a:lnTo>
                        <a:pt x="109" y="89"/>
                      </a:lnTo>
                      <a:lnTo>
                        <a:pt x="93" y="105"/>
                      </a:lnTo>
                      <a:lnTo>
                        <a:pt x="93" y="93"/>
                      </a:lnTo>
                      <a:lnTo>
                        <a:pt x="68" y="93"/>
                      </a:lnTo>
                      <a:lnTo>
                        <a:pt x="62" y="81"/>
                      </a:lnTo>
                      <a:lnTo>
                        <a:pt x="69" y="72"/>
                      </a:lnTo>
                      <a:moveTo>
                        <a:pt x="46" y="82"/>
                      </a:moveTo>
                      <a:lnTo>
                        <a:pt x="41" y="93"/>
                      </a:lnTo>
                      <a:lnTo>
                        <a:pt x="16" y="93"/>
                      </a:lnTo>
                      <a:lnTo>
                        <a:pt x="16" y="105"/>
                      </a:lnTo>
                      <a:lnTo>
                        <a:pt x="0" y="89"/>
                      </a:lnTo>
                      <a:lnTo>
                        <a:pt x="16" y="73"/>
                      </a:lnTo>
                      <a:lnTo>
                        <a:pt x="16" y="84"/>
                      </a:lnTo>
                      <a:lnTo>
                        <a:pt x="34" y="84"/>
                      </a:lnTo>
                      <a:lnTo>
                        <a:pt x="37" y="77"/>
                      </a:lnTo>
                      <a:lnTo>
                        <a:pt x="46" y="82"/>
                      </a:lnTo>
                    </a:path>
                  </a:pathLst>
                </a:custGeom>
                <a:solidFill>
                  <a:srgbClr val="25221E"/>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 name="Freeform 67"/>
                <p:cNvSpPr/>
                <p:nvPr/>
              </p:nvSpPr>
              <p:spPr bwMode="auto">
                <a:xfrm>
                  <a:off x="576" y="3120"/>
                  <a:ext cx="981" cy="936"/>
                </a:xfrm>
                <a:custGeom>
                  <a:avLst/>
                  <a:gdLst>
                    <a:gd name="T0" fmla="*/ 16 w 109"/>
                    <a:gd name="T1" fmla="*/ 0 h 104"/>
                    <a:gd name="T2" fmla="*/ 16 w 109"/>
                    <a:gd name="T3" fmla="*/ 12 h 104"/>
                    <a:gd name="T4" fmla="*/ 41 w 109"/>
                    <a:gd name="T5" fmla="*/ 12 h 104"/>
                    <a:gd name="T6" fmla="*/ 46 w 109"/>
                    <a:gd name="T7" fmla="*/ 23 h 104"/>
                    <a:gd name="T8" fmla="*/ 39 w 109"/>
                    <a:gd name="T9" fmla="*/ 31 h 104"/>
                    <a:gd name="T10" fmla="*/ 34 w 109"/>
                    <a:gd name="T11" fmla="*/ 21 h 104"/>
                    <a:gd name="T12" fmla="*/ 16 w 109"/>
                    <a:gd name="T13" fmla="*/ 21 h 104"/>
                    <a:gd name="T14" fmla="*/ 16 w 109"/>
                    <a:gd name="T15" fmla="*/ 32 h 104"/>
                    <a:gd name="T16" fmla="*/ 0 w 109"/>
                    <a:gd name="T17" fmla="*/ 16 h 104"/>
                    <a:gd name="T18" fmla="*/ 16 w 109"/>
                    <a:gd name="T19" fmla="*/ 0 h 104"/>
                    <a:gd name="T20" fmla="*/ 62 w 109"/>
                    <a:gd name="T21" fmla="*/ 25 h 104"/>
                    <a:gd name="T22" fmla="*/ 68 w 109"/>
                    <a:gd name="T23" fmla="*/ 13 h 104"/>
                    <a:gd name="T24" fmla="*/ 93 w 109"/>
                    <a:gd name="T25" fmla="*/ 13 h 104"/>
                    <a:gd name="T26" fmla="*/ 93 w 109"/>
                    <a:gd name="T27" fmla="*/ 0 h 104"/>
                    <a:gd name="T28" fmla="*/ 109 w 109"/>
                    <a:gd name="T29" fmla="*/ 16 h 104"/>
                    <a:gd name="T30" fmla="*/ 93 w 109"/>
                    <a:gd name="T31" fmla="*/ 32 h 104"/>
                    <a:gd name="T32" fmla="*/ 93 w 109"/>
                    <a:gd name="T33" fmla="*/ 21 h 104"/>
                    <a:gd name="T34" fmla="*/ 75 w 109"/>
                    <a:gd name="T35" fmla="*/ 21 h 104"/>
                    <a:gd name="T36" fmla="*/ 69 w 109"/>
                    <a:gd name="T37" fmla="*/ 33 h 104"/>
                    <a:gd name="T38" fmla="*/ 62 w 109"/>
                    <a:gd name="T39" fmla="*/ 25 h 104"/>
                    <a:gd name="T40" fmla="*/ 69 w 109"/>
                    <a:gd name="T41" fmla="*/ 71 h 104"/>
                    <a:gd name="T42" fmla="*/ 75 w 109"/>
                    <a:gd name="T43" fmla="*/ 84 h 104"/>
                    <a:gd name="T44" fmla="*/ 93 w 109"/>
                    <a:gd name="T45" fmla="*/ 84 h 104"/>
                    <a:gd name="T46" fmla="*/ 93 w 109"/>
                    <a:gd name="T47" fmla="*/ 72 h 104"/>
                    <a:gd name="T48" fmla="*/ 109 w 109"/>
                    <a:gd name="T49" fmla="*/ 88 h 104"/>
                    <a:gd name="T50" fmla="*/ 93 w 109"/>
                    <a:gd name="T51" fmla="*/ 104 h 104"/>
                    <a:gd name="T52" fmla="*/ 93 w 109"/>
                    <a:gd name="T53" fmla="*/ 92 h 104"/>
                    <a:gd name="T54" fmla="*/ 68 w 109"/>
                    <a:gd name="T55" fmla="*/ 92 h 104"/>
                    <a:gd name="T56" fmla="*/ 62 w 109"/>
                    <a:gd name="T57" fmla="*/ 80 h 104"/>
                    <a:gd name="T58" fmla="*/ 69 w 109"/>
                    <a:gd name="T59" fmla="*/ 71 h 104"/>
                    <a:gd name="T60" fmla="*/ 46 w 109"/>
                    <a:gd name="T61" fmla="*/ 82 h 104"/>
                    <a:gd name="T62" fmla="*/ 41 w 109"/>
                    <a:gd name="T63" fmla="*/ 93 h 104"/>
                    <a:gd name="T64" fmla="*/ 16 w 109"/>
                    <a:gd name="T65" fmla="*/ 93 h 104"/>
                    <a:gd name="T66" fmla="*/ 16 w 109"/>
                    <a:gd name="T67" fmla="*/ 104 h 104"/>
                    <a:gd name="T68" fmla="*/ 0 w 109"/>
                    <a:gd name="T69" fmla="*/ 88 h 104"/>
                    <a:gd name="T70" fmla="*/ 16 w 109"/>
                    <a:gd name="T71" fmla="*/ 72 h 104"/>
                    <a:gd name="T72" fmla="*/ 16 w 109"/>
                    <a:gd name="T73" fmla="*/ 84 h 104"/>
                    <a:gd name="T74" fmla="*/ 34 w 109"/>
                    <a:gd name="T75" fmla="*/ 84 h 104"/>
                    <a:gd name="T76" fmla="*/ 37 w 109"/>
                    <a:gd name="T77" fmla="*/ 77 h 104"/>
                    <a:gd name="T78" fmla="*/ 46 w 109"/>
                    <a:gd name="T79" fmla="*/ 82 h 10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9"/>
                    <a:gd name="T121" fmla="*/ 0 h 104"/>
                    <a:gd name="T122" fmla="*/ 109 w 109"/>
                    <a:gd name="T123" fmla="*/ 104 h 10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9" h="104">
                      <a:moveTo>
                        <a:pt x="16" y="0"/>
                      </a:moveTo>
                      <a:lnTo>
                        <a:pt x="16" y="12"/>
                      </a:lnTo>
                      <a:lnTo>
                        <a:pt x="41" y="12"/>
                      </a:lnTo>
                      <a:lnTo>
                        <a:pt x="46" y="23"/>
                      </a:lnTo>
                      <a:lnTo>
                        <a:pt x="39" y="31"/>
                      </a:lnTo>
                      <a:lnTo>
                        <a:pt x="34" y="21"/>
                      </a:lnTo>
                      <a:lnTo>
                        <a:pt x="16" y="21"/>
                      </a:lnTo>
                      <a:lnTo>
                        <a:pt x="16" y="32"/>
                      </a:lnTo>
                      <a:lnTo>
                        <a:pt x="0" y="16"/>
                      </a:lnTo>
                      <a:lnTo>
                        <a:pt x="16" y="0"/>
                      </a:lnTo>
                      <a:moveTo>
                        <a:pt x="62" y="25"/>
                      </a:moveTo>
                      <a:lnTo>
                        <a:pt x="68" y="13"/>
                      </a:lnTo>
                      <a:lnTo>
                        <a:pt x="93" y="13"/>
                      </a:lnTo>
                      <a:lnTo>
                        <a:pt x="93" y="0"/>
                      </a:lnTo>
                      <a:lnTo>
                        <a:pt x="109" y="16"/>
                      </a:lnTo>
                      <a:lnTo>
                        <a:pt x="93" y="32"/>
                      </a:lnTo>
                      <a:lnTo>
                        <a:pt x="93" y="21"/>
                      </a:lnTo>
                      <a:lnTo>
                        <a:pt x="75" y="21"/>
                      </a:lnTo>
                      <a:lnTo>
                        <a:pt x="69" y="33"/>
                      </a:lnTo>
                      <a:lnTo>
                        <a:pt x="62" y="25"/>
                      </a:lnTo>
                      <a:moveTo>
                        <a:pt x="69" y="71"/>
                      </a:moveTo>
                      <a:lnTo>
                        <a:pt x="75" y="84"/>
                      </a:lnTo>
                      <a:lnTo>
                        <a:pt x="93" y="84"/>
                      </a:lnTo>
                      <a:lnTo>
                        <a:pt x="93" y="72"/>
                      </a:lnTo>
                      <a:lnTo>
                        <a:pt x="109" y="88"/>
                      </a:lnTo>
                      <a:lnTo>
                        <a:pt x="93" y="104"/>
                      </a:lnTo>
                      <a:lnTo>
                        <a:pt x="93" y="92"/>
                      </a:lnTo>
                      <a:lnTo>
                        <a:pt x="68" y="92"/>
                      </a:lnTo>
                      <a:lnTo>
                        <a:pt x="62" y="80"/>
                      </a:lnTo>
                      <a:lnTo>
                        <a:pt x="69" y="71"/>
                      </a:lnTo>
                      <a:moveTo>
                        <a:pt x="46" y="82"/>
                      </a:moveTo>
                      <a:lnTo>
                        <a:pt x="41" y="93"/>
                      </a:lnTo>
                      <a:lnTo>
                        <a:pt x="16" y="93"/>
                      </a:lnTo>
                      <a:lnTo>
                        <a:pt x="16" y="104"/>
                      </a:lnTo>
                      <a:lnTo>
                        <a:pt x="0" y="88"/>
                      </a:lnTo>
                      <a:lnTo>
                        <a:pt x="16" y="72"/>
                      </a:lnTo>
                      <a:lnTo>
                        <a:pt x="16" y="84"/>
                      </a:lnTo>
                      <a:lnTo>
                        <a:pt x="34" y="84"/>
                      </a:lnTo>
                      <a:lnTo>
                        <a:pt x="37" y="77"/>
                      </a:lnTo>
                      <a:lnTo>
                        <a:pt x="46" y="82"/>
                      </a:lnTo>
                    </a:path>
                  </a:pathLst>
                </a:custGeom>
                <a:solidFill>
                  <a:srgbClr val="FFFFFF"/>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22" name="Group 68"/>
              <p:cNvGrpSpPr/>
              <p:nvPr/>
            </p:nvGrpSpPr>
            <p:grpSpPr bwMode="auto">
              <a:xfrm>
                <a:off x="3872" y="3372"/>
                <a:ext cx="162" cy="171"/>
                <a:chOff x="4578" y="2525"/>
                <a:chExt cx="201" cy="213"/>
              </a:xfrm>
            </p:grpSpPr>
            <p:sp>
              <p:nvSpPr>
                <p:cNvPr id="24" name="Freeform 69"/>
                <p:cNvSpPr/>
                <p:nvPr/>
              </p:nvSpPr>
              <p:spPr bwMode="auto">
                <a:xfrm>
                  <a:off x="4676" y="2630"/>
                  <a:ext cx="99" cy="103"/>
                </a:xfrm>
                <a:custGeom>
                  <a:avLst/>
                  <a:gdLst>
                    <a:gd name="T0" fmla="*/ 0 w 99"/>
                    <a:gd name="T1" fmla="*/ 103 h 103"/>
                    <a:gd name="T2" fmla="*/ 0 w 99"/>
                    <a:gd name="T3" fmla="*/ 103 h 103"/>
                    <a:gd name="T4" fmla="*/ 11 w 99"/>
                    <a:gd name="T5" fmla="*/ 103 h 103"/>
                    <a:gd name="T6" fmla="*/ 20 w 99"/>
                    <a:gd name="T7" fmla="*/ 101 h 103"/>
                    <a:gd name="T8" fmla="*/ 30 w 99"/>
                    <a:gd name="T9" fmla="*/ 99 h 103"/>
                    <a:gd name="T10" fmla="*/ 39 w 99"/>
                    <a:gd name="T11" fmla="*/ 95 h 103"/>
                    <a:gd name="T12" fmla="*/ 48 w 99"/>
                    <a:gd name="T13" fmla="*/ 91 h 103"/>
                    <a:gd name="T14" fmla="*/ 56 w 99"/>
                    <a:gd name="T15" fmla="*/ 85 h 103"/>
                    <a:gd name="T16" fmla="*/ 63 w 99"/>
                    <a:gd name="T17" fmla="*/ 79 h 103"/>
                    <a:gd name="T18" fmla="*/ 70 w 99"/>
                    <a:gd name="T19" fmla="*/ 73 h 103"/>
                    <a:gd name="T20" fmla="*/ 77 w 99"/>
                    <a:gd name="T21" fmla="*/ 65 h 103"/>
                    <a:gd name="T22" fmla="*/ 82 w 99"/>
                    <a:gd name="T23" fmla="*/ 57 h 103"/>
                    <a:gd name="T24" fmla="*/ 87 w 99"/>
                    <a:gd name="T25" fmla="*/ 49 h 103"/>
                    <a:gd name="T26" fmla="*/ 91 w 99"/>
                    <a:gd name="T27" fmla="*/ 40 h 103"/>
                    <a:gd name="T28" fmla="*/ 95 w 99"/>
                    <a:gd name="T29" fmla="*/ 30 h 103"/>
                    <a:gd name="T30" fmla="*/ 97 w 99"/>
                    <a:gd name="T31" fmla="*/ 20 h 103"/>
                    <a:gd name="T32" fmla="*/ 98 w 99"/>
                    <a:gd name="T33" fmla="*/ 10 h 103"/>
                    <a:gd name="T34" fmla="*/ 99 w 99"/>
                    <a:gd name="T35" fmla="*/ 0 h 103"/>
                    <a:gd name="T36" fmla="*/ 75 w 99"/>
                    <a:gd name="T37" fmla="*/ 0 h 103"/>
                    <a:gd name="T38" fmla="*/ 74 w 99"/>
                    <a:gd name="T39" fmla="*/ 8 h 103"/>
                    <a:gd name="T40" fmla="*/ 73 w 99"/>
                    <a:gd name="T41" fmla="*/ 15 h 103"/>
                    <a:gd name="T42" fmla="*/ 71 w 99"/>
                    <a:gd name="T43" fmla="*/ 23 h 103"/>
                    <a:gd name="T44" fmla="*/ 69 w 99"/>
                    <a:gd name="T45" fmla="*/ 30 h 103"/>
                    <a:gd name="T46" fmla="*/ 66 w 99"/>
                    <a:gd name="T47" fmla="*/ 37 h 103"/>
                    <a:gd name="T48" fmla="*/ 62 w 99"/>
                    <a:gd name="T49" fmla="*/ 44 h 103"/>
                    <a:gd name="T50" fmla="*/ 58 w 99"/>
                    <a:gd name="T51" fmla="*/ 50 h 103"/>
                    <a:gd name="T52" fmla="*/ 53 w 99"/>
                    <a:gd name="T53" fmla="*/ 55 h 103"/>
                    <a:gd name="T54" fmla="*/ 48 w 99"/>
                    <a:gd name="T55" fmla="*/ 60 h 103"/>
                    <a:gd name="T56" fmla="*/ 42 w 99"/>
                    <a:gd name="T57" fmla="*/ 65 h 103"/>
                    <a:gd name="T58" fmla="*/ 36 w 99"/>
                    <a:gd name="T59" fmla="*/ 69 h 103"/>
                    <a:gd name="T60" fmla="*/ 29 w 99"/>
                    <a:gd name="T61" fmla="*/ 72 h 103"/>
                    <a:gd name="T62" fmla="*/ 22 w 99"/>
                    <a:gd name="T63" fmla="*/ 75 h 103"/>
                    <a:gd name="T64" fmla="*/ 15 w 99"/>
                    <a:gd name="T65" fmla="*/ 77 h 103"/>
                    <a:gd name="T66" fmla="*/ 8 w 99"/>
                    <a:gd name="T67" fmla="*/ 78 h 103"/>
                    <a:gd name="T68" fmla="*/ 0 w 99"/>
                    <a:gd name="T69" fmla="*/ 79 h 103"/>
                    <a:gd name="T70" fmla="*/ 0 w 99"/>
                    <a:gd name="T71" fmla="*/ 79 h 103"/>
                    <a:gd name="T72" fmla="*/ 0 w 99"/>
                    <a:gd name="T73" fmla="*/ 103 h 10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9"/>
                    <a:gd name="T112" fmla="*/ 0 h 103"/>
                    <a:gd name="T113" fmla="*/ 99 w 99"/>
                    <a:gd name="T114" fmla="*/ 103 h 10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9" h="103">
                      <a:moveTo>
                        <a:pt x="0" y="103"/>
                      </a:moveTo>
                      <a:lnTo>
                        <a:pt x="0" y="103"/>
                      </a:lnTo>
                      <a:lnTo>
                        <a:pt x="11" y="103"/>
                      </a:lnTo>
                      <a:lnTo>
                        <a:pt x="20" y="101"/>
                      </a:lnTo>
                      <a:lnTo>
                        <a:pt x="30" y="99"/>
                      </a:lnTo>
                      <a:lnTo>
                        <a:pt x="39" y="95"/>
                      </a:lnTo>
                      <a:lnTo>
                        <a:pt x="48" y="91"/>
                      </a:lnTo>
                      <a:lnTo>
                        <a:pt x="56" y="85"/>
                      </a:lnTo>
                      <a:lnTo>
                        <a:pt x="63" y="79"/>
                      </a:lnTo>
                      <a:lnTo>
                        <a:pt x="70" y="73"/>
                      </a:lnTo>
                      <a:lnTo>
                        <a:pt x="77" y="65"/>
                      </a:lnTo>
                      <a:lnTo>
                        <a:pt x="82" y="57"/>
                      </a:lnTo>
                      <a:lnTo>
                        <a:pt x="87" y="49"/>
                      </a:lnTo>
                      <a:lnTo>
                        <a:pt x="91" y="40"/>
                      </a:lnTo>
                      <a:lnTo>
                        <a:pt x="95" y="30"/>
                      </a:lnTo>
                      <a:lnTo>
                        <a:pt x="97" y="20"/>
                      </a:lnTo>
                      <a:lnTo>
                        <a:pt x="98" y="10"/>
                      </a:lnTo>
                      <a:lnTo>
                        <a:pt x="99" y="0"/>
                      </a:lnTo>
                      <a:lnTo>
                        <a:pt x="75" y="0"/>
                      </a:lnTo>
                      <a:lnTo>
                        <a:pt x="74" y="8"/>
                      </a:lnTo>
                      <a:lnTo>
                        <a:pt x="73" y="15"/>
                      </a:lnTo>
                      <a:lnTo>
                        <a:pt x="71" y="23"/>
                      </a:lnTo>
                      <a:lnTo>
                        <a:pt x="69" y="30"/>
                      </a:lnTo>
                      <a:lnTo>
                        <a:pt x="66" y="37"/>
                      </a:lnTo>
                      <a:lnTo>
                        <a:pt x="62" y="44"/>
                      </a:lnTo>
                      <a:lnTo>
                        <a:pt x="58" y="50"/>
                      </a:lnTo>
                      <a:lnTo>
                        <a:pt x="53" y="55"/>
                      </a:lnTo>
                      <a:lnTo>
                        <a:pt x="48" y="60"/>
                      </a:lnTo>
                      <a:lnTo>
                        <a:pt x="42" y="65"/>
                      </a:lnTo>
                      <a:lnTo>
                        <a:pt x="36" y="69"/>
                      </a:lnTo>
                      <a:lnTo>
                        <a:pt x="29" y="72"/>
                      </a:lnTo>
                      <a:lnTo>
                        <a:pt x="22" y="75"/>
                      </a:lnTo>
                      <a:lnTo>
                        <a:pt x="15" y="77"/>
                      </a:lnTo>
                      <a:lnTo>
                        <a:pt x="8" y="78"/>
                      </a:lnTo>
                      <a:lnTo>
                        <a:pt x="0" y="79"/>
                      </a:lnTo>
                      <a:lnTo>
                        <a:pt x="0" y="103"/>
                      </a:lnTo>
                      <a:close/>
                    </a:path>
                  </a:pathLst>
                </a:custGeom>
                <a:solidFill>
                  <a:srgbClr val="242729"/>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 name="Freeform 70"/>
                <p:cNvSpPr/>
                <p:nvPr/>
              </p:nvSpPr>
              <p:spPr bwMode="auto">
                <a:xfrm>
                  <a:off x="4578" y="2630"/>
                  <a:ext cx="98" cy="103"/>
                </a:xfrm>
                <a:custGeom>
                  <a:avLst/>
                  <a:gdLst>
                    <a:gd name="T0" fmla="*/ 0 w 98"/>
                    <a:gd name="T1" fmla="*/ 0 h 103"/>
                    <a:gd name="T2" fmla="*/ 0 w 98"/>
                    <a:gd name="T3" fmla="*/ 0 h 103"/>
                    <a:gd name="T4" fmla="*/ 1 w 98"/>
                    <a:gd name="T5" fmla="*/ 10 h 103"/>
                    <a:gd name="T6" fmla="*/ 2 w 98"/>
                    <a:gd name="T7" fmla="*/ 20 h 103"/>
                    <a:gd name="T8" fmla="*/ 4 w 98"/>
                    <a:gd name="T9" fmla="*/ 30 h 103"/>
                    <a:gd name="T10" fmla="*/ 8 w 98"/>
                    <a:gd name="T11" fmla="*/ 40 h 103"/>
                    <a:gd name="T12" fmla="*/ 12 w 98"/>
                    <a:gd name="T13" fmla="*/ 49 h 103"/>
                    <a:gd name="T14" fmla="*/ 17 w 98"/>
                    <a:gd name="T15" fmla="*/ 57 h 103"/>
                    <a:gd name="T16" fmla="*/ 22 w 98"/>
                    <a:gd name="T17" fmla="*/ 65 h 103"/>
                    <a:gd name="T18" fmla="*/ 29 w 98"/>
                    <a:gd name="T19" fmla="*/ 73 h 103"/>
                    <a:gd name="T20" fmla="*/ 36 w 98"/>
                    <a:gd name="T21" fmla="*/ 79 h 103"/>
                    <a:gd name="T22" fmla="*/ 43 w 98"/>
                    <a:gd name="T23" fmla="*/ 85 h 103"/>
                    <a:gd name="T24" fmla="*/ 51 w 98"/>
                    <a:gd name="T25" fmla="*/ 91 h 103"/>
                    <a:gd name="T26" fmla="*/ 60 w 98"/>
                    <a:gd name="T27" fmla="*/ 95 h 103"/>
                    <a:gd name="T28" fmla="*/ 69 w 98"/>
                    <a:gd name="T29" fmla="*/ 99 h 103"/>
                    <a:gd name="T30" fmla="*/ 79 w 98"/>
                    <a:gd name="T31" fmla="*/ 101 h 103"/>
                    <a:gd name="T32" fmla="*/ 88 w 98"/>
                    <a:gd name="T33" fmla="*/ 103 h 103"/>
                    <a:gd name="T34" fmla="*/ 98 w 98"/>
                    <a:gd name="T35" fmla="*/ 103 h 103"/>
                    <a:gd name="T36" fmla="*/ 98 w 98"/>
                    <a:gd name="T37" fmla="*/ 79 h 103"/>
                    <a:gd name="T38" fmla="*/ 91 w 98"/>
                    <a:gd name="T39" fmla="*/ 78 h 103"/>
                    <a:gd name="T40" fmla="*/ 84 w 98"/>
                    <a:gd name="T41" fmla="*/ 77 h 103"/>
                    <a:gd name="T42" fmla="*/ 77 w 98"/>
                    <a:gd name="T43" fmla="*/ 75 h 103"/>
                    <a:gd name="T44" fmla="*/ 70 w 98"/>
                    <a:gd name="T45" fmla="*/ 72 h 103"/>
                    <a:gd name="T46" fmla="*/ 63 w 98"/>
                    <a:gd name="T47" fmla="*/ 69 h 103"/>
                    <a:gd name="T48" fmla="*/ 57 w 98"/>
                    <a:gd name="T49" fmla="*/ 65 h 103"/>
                    <a:gd name="T50" fmla="*/ 51 w 98"/>
                    <a:gd name="T51" fmla="*/ 60 h 103"/>
                    <a:gd name="T52" fmla="*/ 46 w 98"/>
                    <a:gd name="T53" fmla="*/ 55 h 103"/>
                    <a:gd name="T54" fmla="*/ 41 w 98"/>
                    <a:gd name="T55" fmla="*/ 50 h 103"/>
                    <a:gd name="T56" fmla="*/ 37 w 98"/>
                    <a:gd name="T57" fmla="*/ 44 h 103"/>
                    <a:gd name="T58" fmla="*/ 33 w 98"/>
                    <a:gd name="T59" fmla="*/ 37 h 103"/>
                    <a:gd name="T60" fmla="*/ 30 w 98"/>
                    <a:gd name="T61" fmla="*/ 30 h 103"/>
                    <a:gd name="T62" fmla="*/ 28 w 98"/>
                    <a:gd name="T63" fmla="*/ 23 h 103"/>
                    <a:gd name="T64" fmla="*/ 26 w 98"/>
                    <a:gd name="T65" fmla="*/ 15 h 103"/>
                    <a:gd name="T66" fmla="*/ 25 w 98"/>
                    <a:gd name="T67" fmla="*/ 8 h 103"/>
                    <a:gd name="T68" fmla="*/ 24 w 98"/>
                    <a:gd name="T69" fmla="*/ 0 h 103"/>
                    <a:gd name="T70" fmla="*/ 24 w 98"/>
                    <a:gd name="T71" fmla="*/ 0 h 103"/>
                    <a:gd name="T72" fmla="*/ 0 w 98"/>
                    <a:gd name="T73" fmla="*/ 0 h 10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8"/>
                    <a:gd name="T112" fmla="*/ 0 h 103"/>
                    <a:gd name="T113" fmla="*/ 98 w 98"/>
                    <a:gd name="T114" fmla="*/ 103 h 10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8" h="103">
                      <a:moveTo>
                        <a:pt x="0" y="0"/>
                      </a:moveTo>
                      <a:lnTo>
                        <a:pt x="0" y="0"/>
                      </a:lnTo>
                      <a:lnTo>
                        <a:pt x="1" y="10"/>
                      </a:lnTo>
                      <a:lnTo>
                        <a:pt x="2" y="20"/>
                      </a:lnTo>
                      <a:lnTo>
                        <a:pt x="4" y="30"/>
                      </a:lnTo>
                      <a:lnTo>
                        <a:pt x="8" y="40"/>
                      </a:lnTo>
                      <a:lnTo>
                        <a:pt x="12" y="49"/>
                      </a:lnTo>
                      <a:lnTo>
                        <a:pt x="17" y="57"/>
                      </a:lnTo>
                      <a:lnTo>
                        <a:pt x="22" y="65"/>
                      </a:lnTo>
                      <a:lnTo>
                        <a:pt x="29" y="73"/>
                      </a:lnTo>
                      <a:lnTo>
                        <a:pt x="36" y="79"/>
                      </a:lnTo>
                      <a:lnTo>
                        <a:pt x="43" y="85"/>
                      </a:lnTo>
                      <a:lnTo>
                        <a:pt x="51" y="91"/>
                      </a:lnTo>
                      <a:lnTo>
                        <a:pt x="60" y="95"/>
                      </a:lnTo>
                      <a:lnTo>
                        <a:pt x="69" y="99"/>
                      </a:lnTo>
                      <a:lnTo>
                        <a:pt x="79" y="101"/>
                      </a:lnTo>
                      <a:lnTo>
                        <a:pt x="88" y="103"/>
                      </a:lnTo>
                      <a:lnTo>
                        <a:pt x="98" y="103"/>
                      </a:lnTo>
                      <a:lnTo>
                        <a:pt x="98" y="79"/>
                      </a:lnTo>
                      <a:lnTo>
                        <a:pt x="91" y="78"/>
                      </a:lnTo>
                      <a:lnTo>
                        <a:pt x="84" y="77"/>
                      </a:lnTo>
                      <a:lnTo>
                        <a:pt x="77" y="75"/>
                      </a:lnTo>
                      <a:lnTo>
                        <a:pt x="70" y="72"/>
                      </a:lnTo>
                      <a:lnTo>
                        <a:pt x="63" y="69"/>
                      </a:lnTo>
                      <a:lnTo>
                        <a:pt x="57" y="65"/>
                      </a:lnTo>
                      <a:lnTo>
                        <a:pt x="51" y="60"/>
                      </a:lnTo>
                      <a:lnTo>
                        <a:pt x="46" y="55"/>
                      </a:lnTo>
                      <a:lnTo>
                        <a:pt x="41" y="50"/>
                      </a:lnTo>
                      <a:lnTo>
                        <a:pt x="37" y="44"/>
                      </a:lnTo>
                      <a:lnTo>
                        <a:pt x="33" y="37"/>
                      </a:lnTo>
                      <a:lnTo>
                        <a:pt x="30" y="30"/>
                      </a:lnTo>
                      <a:lnTo>
                        <a:pt x="28" y="23"/>
                      </a:lnTo>
                      <a:lnTo>
                        <a:pt x="26" y="15"/>
                      </a:lnTo>
                      <a:lnTo>
                        <a:pt x="25" y="8"/>
                      </a:lnTo>
                      <a:lnTo>
                        <a:pt x="24" y="0"/>
                      </a:lnTo>
                      <a:lnTo>
                        <a:pt x="0" y="0"/>
                      </a:lnTo>
                      <a:close/>
                    </a:path>
                  </a:pathLst>
                </a:custGeom>
                <a:solidFill>
                  <a:srgbClr val="242729"/>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6" name="Freeform 71"/>
                <p:cNvSpPr/>
                <p:nvPr/>
              </p:nvSpPr>
              <p:spPr bwMode="auto">
                <a:xfrm>
                  <a:off x="4578" y="2525"/>
                  <a:ext cx="98" cy="105"/>
                </a:xfrm>
                <a:custGeom>
                  <a:avLst/>
                  <a:gdLst>
                    <a:gd name="T0" fmla="*/ 98 w 98"/>
                    <a:gd name="T1" fmla="*/ 0 h 105"/>
                    <a:gd name="T2" fmla="*/ 98 w 98"/>
                    <a:gd name="T3" fmla="*/ 0 h 105"/>
                    <a:gd name="T4" fmla="*/ 88 w 98"/>
                    <a:gd name="T5" fmla="*/ 0 h 105"/>
                    <a:gd name="T6" fmla="*/ 79 w 98"/>
                    <a:gd name="T7" fmla="*/ 2 h 105"/>
                    <a:gd name="T8" fmla="*/ 69 w 98"/>
                    <a:gd name="T9" fmla="*/ 5 h 105"/>
                    <a:gd name="T10" fmla="*/ 60 w 98"/>
                    <a:gd name="T11" fmla="*/ 8 h 105"/>
                    <a:gd name="T12" fmla="*/ 51 w 98"/>
                    <a:gd name="T13" fmla="*/ 13 h 105"/>
                    <a:gd name="T14" fmla="*/ 43 w 98"/>
                    <a:gd name="T15" fmla="*/ 18 h 105"/>
                    <a:gd name="T16" fmla="*/ 36 w 98"/>
                    <a:gd name="T17" fmla="*/ 24 h 105"/>
                    <a:gd name="T18" fmla="*/ 29 w 98"/>
                    <a:gd name="T19" fmla="*/ 31 h 105"/>
                    <a:gd name="T20" fmla="*/ 22 w 98"/>
                    <a:gd name="T21" fmla="*/ 38 h 105"/>
                    <a:gd name="T22" fmla="*/ 17 w 98"/>
                    <a:gd name="T23" fmla="*/ 46 h 105"/>
                    <a:gd name="T24" fmla="*/ 12 w 98"/>
                    <a:gd name="T25" fmla="*/ 55 h 105"/>
                    <a:gd name="T26" fmla="*/ 8 w 98"/>
                    <a:gd name="T27" fmla="*/ 64 h 105"/>
                    <a:gd name="T28" fmla="*/ 4 w 98"/>
                    <a:gd name="T29" fmla="*/ 74 h 105"/>
                    <a:gd name="T30" fmla="*/ 2 w 98"/>
                    <a:gd name="T31" fmla="*/ 84 h 105"/>
                    <a:gd name="T32" fmla="*/ 1 w 98"/>
                    <a:gd name="T33" fmla="*/ 94 h 105"/>
                    <a:gd name="T34" fmla="*/ 0 w 98"/>
                    <a:gd name="T35" fmla="*/ 105 h 105"/>
                    <a:gd name="T36" fmla="*/ 24 w 98"/>
                    <a:gd name="T37" fmla="*/ 105 h 105"/>
                    <a:gd name="T38" fmla="*/ 25 w 98"/>
                    <a:gd name="T39" fmla="*/ 96 h 105"/>
                    <a:gd name="T40" fmla="*/ 26 w 98"/>
                    <a:gd name="T41" fmla="*/ 88 h 105"/>
                    <a:gd name="T42" fmla="*/ 28 w 98"/>
                    <a:gd name="T43" fmla="*/ 81 h 105"/>
                    <a:gd name="T44" fmla="*/ 30 w 98"/>
                    <a:gd name="T45" fmla="*/ 73 h 105"/>
                    <a:gd name="T46" fmla="*/ 33 w 98"/>
                    <a:gd name="T47" fmla="*/ 66 h 105"/>
                    <a:gd name="T48" fmla="*/ 37 w 98"/>
                    <a:gd name="T49" fmla="*/ 60 h 105"/>
                    <a:gd name="T50" fmla="*/ 41 w 98"/>
                    <a:gd name="T51" fmla="*/ 54 h 105"/>
                    <a:gd name="T52" fmla="*/ 46 w 98"/>
                    <a:gd name="T53" fmla="*/ 48 h 105"/>
                    <a:gd name="T54" fmla="*/ 52 w 98"/>
                    <a:gd name="T55" fmla="*/ 43 h 105"/>
                    <a:gd name="T56" fmla="*/ 57 w 98"/>
                    <a:gd name="T57" fmla="*/ 38 h 105"/>
                    <a:gd name="T58" fmla="*/ 63 w 98"/>
                    <a:gd name="T59" fmla="*/ 34 h 105"/>
                    <a:gd name="T60" fmla="*/ 70 w 98"/>
                    <a:gd name="T61" fmla="*/ 31 h 105"/>
                    <a:gd name="T62" fmla="*/ 77 w 98"/>
                    <a:gd name="T63" fmla="*/ 28 h 105"/>
                    <a:gd name="T64" fmla="*/ 84 w 98"/>
                    <a:gd name="T65" fmla="*/ 26 h 105"/>
                    <a:gd name="T66" fmla="*/ 91 w 98"/>
                    <a:gd name="T67" fmla="*/ 25 h 105"/>
                    <a:gd name="T68" fmla="*/ 98 w 98"/>
                    <a:gd name="T69" fmla="*/ 25 h 105"/>
                    <a:gd name="T70" fmla="*/ 98 w 98"/>
                    <a:gd name="T71" fmla="*/ 25 h 105"/>
                    <a:gd name="T72" fmla="*/ 98 w 98"/>
                    <a:gd name="T73" fmla="*/ 0 h 10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8"/>
                    <a:gd name="T112" fmla="*/ 0 h 105"/>
                    <a:gd name="T113" fmla="*/ 98 w 98"/>
                    <a:gd name="T114" fmla="*/ 105 h 10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8" h="105">
                      <a:moveTo>
                        <a:pt x="98" y="0"/>
                      </a:moveTo>
                      <a:lnTo>
                        <a:pt x="98" y="0"/>
                      </a:lnTo>
                      <a:lnTo>
                        <a:pt x="88" y="0"/>
                      </a:lnTo>
                      <a:lnTo>
                        <a:pt x="79" y="2"/>
                      </a:lnTo>
                      <a:lnTo>
                        <a:pt x="69" y="5"/>
                      </a:lnTo>
                      <a:lnTo>
                        <a:pt x="60" y="8"/>
                      </a:lnTo>
                      <a:lnTo>
                        <a:pt x="51" y="13"/>
                      </a:lnTo>
                      <a:lnTo>
                        <a:pt x="43" y="18"/>
                      </a:lnTo>
                      <a:lnTo>
                        <a:pt x="36" y="24"/>
                      </a:lnTo>
                      <a:lnTo>
                        <a:pt x="29" y="31"/>
                      </a:lnTo>
                      <a:lnTo>
                        <a:pt x="22" y="38"/>
                      </a:lnTo>
                      <a:lnTo>
                        <a:pt x="17" y="46"/>
                      </a:lnTo>
                      <a:lnTo>
                        <a:pt x="12" y="55"/>
                      </a:lnTo>
                      <a:lnTo>
                        <a:pt x="8" y="64"/>
                      </a:lnTo>
                      <a:lnTo>
                        <a:pt x="4" y="74"/>
                      </a:lnTo>
                      <a:lnTo>
                        <a:pt x="2" y="84"/>
                      </a:lnTo>
                      <a:lnTo>
                        <a:pt x="1" y="94"/>
                      </a:lnTo>
                      <a:lnTo>
                        <a:pt x="0" y="105"/>
                      </a:lnTo>
                      <a:lnTo>
                        <a:pt x="24" y="105"/>
                      </a:lnTo>
                      <a:lnTo>
                        <a:pt x="25" y="96"/>
                      </a:lnTo>
                      <a:lnTo>
                        <a:pt x="26" y="88"/>
                      </a:lnTo>
                      <a:lnTo>
                        <a:pt x="28" y="81"/>
                      </a:lnTo>
                      <a:lnTo>
                        <a:pt x="30" y="73"/>
                      </a:lnTo>
                      <a:lnTo>
                        <a:pt x="33" y="66"/>
                      </a:lnTo>
                      <a:lnTo>
                        <a:pt x="37" y="60"/>
                      </a:lnTo>
                      <a:lnTo>
                        <a:pt x="41" y="54"/>
                      </a:lnTo>
                      <a:lnTo>
                        <a:pt x="46" y="48"/>
                      </a:lnTo>
                      <a:lnTo>
                        <a:pt x="52" y="43"/>
                      </a:lnTo>
                      <a:lnTo>
                        <a:pt x="57" y="38"/>
                      </a:lnTo>
                      <a:lnTo>
                        <a:pt x="63" y="34"/>
                      </a:lnTo>
                      <a:lnTo>
                        <a:pt x="70" y="31"/>
                      </a:lnTo>
                      <a:lnTo>
                        <a:pt x="77" y="28"/>
                      </a:lnTo>
                      <a:lnTo>
                        <a:pt x="84" y="26"/>
                      </a:lnTo>
                      <a:lnTo>
                        <a:pt x="91" y="25"/>
                      </a:lnTo>
                      <a:lnTo>
                        <a:pt x="98" y="25"/>
                      </a:lnTo>
                      <a:lnTo>
                        <a:pt x="98" y="0"/>
                      </a:lnTo>
                      <a:close/>
                    </a:path>
                  </a:pathLst>
                </a:custGeom>
                <a:solidFill>
                  <a:srgbClr val="242729"/>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7" name="Freeform 72"/>
                <p:cNvSpPr/>
                <p:nvPr/>
              </p:nvSpPr>
              <p:spPr bwMode="auto">
                <a:xfrm>
                  <a:off x="4676" y="2525"/>
                  <a:ext cx="99" cy="105"/>
                </a:xfrm>
                <a:custGeom>
                  <a:avLst/>
                  <a:gdLst>
                    <a:gd name="T0" fmla="*/ 99 w 99"/>
                    <a:gd name="T1" fmla="*/ 105 h 105"/>
                    <a:gd name="T2" fmla="*/ 99 w 99"/>
                    <a:gd name="T3" fmla="*/ 105 h 105"/>
                    <a:gd name="T4" fmla="*/ 98 w 99"/>
                    <a:gd name="T5" fmla="*/ 94 h 105"/>
                    <a:gd name="T6" fmla="*/ 97 w 99"/>
                    <a:gd name="T7" fmla="*/ 84 h 105"/>
                    <a:gd name="T8" fmla="*/ 95 w 99"/>
                    <a:gd name="T9" fmla="*/ 74 h 105"/>
                    <a:gd name="T10" fmla="*/ 91 w 99"/>
                    <a:gd name="T11" fmla="*/ 64 h 105"/>
                    <a:gd name="T12" fmla="*/ 87 w 99"/>
                    <a:gd name="T13" fmla="*/ 55 h 105"/>
                    <a:gd name="T14" fmla="*/ 82 w 99"/>
                    <a:gd name="T15" fmla="*/ 46 h 105"/>
                    <a:gd name="T16" fmla="*/ 77 w 99"/>
                    <a:gd name="T17" fmla="*/ 38 h 105"/>
                    <a:gd name="T18" fmla="*/ 70 w 99"/>
                    <a:gd name="T19" fmla="*/ 31 h 105"/>
                    <a:gd name="T20" fmla="*/ 63 w 99"/>
                    <a:gd name="T21" fmla="*/ 24 h 105"/>
                    <a:gd name="T22" fmla="*/ 56 w 99"/>
                    <a:gd name="T23" fmla="*/ 18 h 105"/>
                    <a:gd name="T24" fmla="*/ 48 w 99"/>
                    <a:gd name="T25" fmla="*/ 13 h 105"/>
                    <a:gd name="T26" fmla="*/ 39 w 99"/>
                    <a:gd name="T27" fmla="*/ 8 h 105"/>
                    <a:gd name="T28" fmla="*/ 30 w 99"/>
                    <a:gd name="T29" fmla="*/ 5 h 105"/>
                    <a:gd name="T30" fmla="*/ 20 w 99"/>
                    <a:gd name="T31" fmla="*/ 2 h 105"/>
                    <a:gd name="T32" fmla="*/ 11 w 99"/>
                    <a:gd name="T33" fmla="*/ 0 h 105"/>
                    <a:gd name="T34" fmla="*/ 0 w 99"/>
                    <a:gd name="T35" fmla="*/ 0 h 105"/>
                    <a:gd name="T36" fmla="*/ 0 w 99"/>
                    <a:gd name="T37" fmla="*/ 25 h 105"/>
                    <a:gd name="T38" fmla="*/ 8 w 99"/>
                    <a:gd name="T39" fmla="*/ 25 h 105"/>
                    <a:gd name="T40" fmla="*/ 15 w 99"/>
                    <a:gd name="T41" fmla="*/ 26 h 105"/>
                    <a:gd name="T42" fmla="*/ 22 w 99"/>
                    <a:gd name="T43" fmla="*/ 28 h 105"/>
                    <a:gd name="T44" fmla="*/ 29 w 99"/>
                    <a:gd name="T45" fmla="*/ 31 h 105"/>
                    <a:gd name="T46" fmla="*/ 36 w 99"/>
                    <a:gd name="T47" fmla="*/ 34 h 105"/>
                    <a:gd name="T48" fmla="*/ 42 w 99"/>
                    <a:gd name="T49" fmla="*/ 38 h 105"/>
                    <a:gd name="T50" fmla="*/ 47 w 99"/>
                    <a:gd name="T51" fmla="*/ 43 h 105"/>
                    <a:gd name="T52" fmla="*/ 53 w 99"/>
                    <a:gd name="T53" fmla="*/ 48 h 105"/>
                    <a:gd name="T54" fmla="*/ 58 w 99"/>
                    <a:gd name="T55" fmla="*/ 54 h 105"/>
                    <a:gd name="T56" fmla="*/ 62 w 99"/>
                    <a:gd name="T57" fmla="*/ 60 h 105"/>
                    <a:gd name="T58" fmla="*/ 66 w 99"/>
                    <a:gd name="T59" fmla="*/ 66 h 105"/>
                    <a:gd name="T60" fmla="*/ 69 w 99"/>
                    <a:gd name="T61" fmla="*/ 73 h 105"/>
                    <a:gd name="T62" fmla="*/ 71 w 99"/>
                    <a:gd name="T63" fmla="*/ 81 h 105"/>
                    <a:gd name="T64" fmla="*/ 73 w 99"/>
                    <a:gd name="T65" fmla="*/ 88 h 105"/>
                    <a:gd name="T66" fmla="*/ 74 w 99"/>
                    <a:gd name="T67" fmla="*/ 96 h 105"/>
                    <a:gd name="T68" fmla="*/ 75 w 99"/>
                    <a:gd name="T69" fmla="*/ 105 h 105"/>
                    <a:gd name="T70" fmla="*/ 75 w 99"/>
                    <a:gd name="T71" fmla="*/ 105 h 105"/>
                    <a:gd name="T72" fmla="*/ 99 w 99"/>
                    <a:gd name="T73" fmla="*/ 105 h 10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9"/>
                    <a:gd name="T112" fmla="*/ 0 h 105"/>
                    <a:gd name="T113" fmla="*/ 99 w 99"/>
                    <a:gd name="T114" fmla="*/ 105 h 10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9" h="105">
                      <a:moveTo>
                        <a:pt x="99" y="105"/>
                      </a:moveTo>
                      <a:lnTo>
                        <a:pt x="99" y="105"/>
                      </a:lnTo>
                      <a:lnTo>
                        <a:pt x="98" y="94"/>
                      </a:lnTo>
                      <a:lnTo>
                        <a:pt x="97" y="84"/>
                      </a:lnTo>
                      <a:lnTo>
                        <a:pt x="95" y="74"/>
                      </a:lnTo>
                      <a:lnTo>
                        <a:pt x="91" y="64"/>
                      </a:lnTo>
                      <a:lnTo>
                        <a:pt x="87" y="55"/>
                      </a:lnTo>
                      <a:lnTo>
                        <a:pt x="82" y="46"/>
                      </a:lnTo>
                      <a:lnTo>
                        <a:pt x="77" y="38"/>
                      </a:lnTo>
                      <a:lnTo>
                        <a:pt x="70" y="31"/>
                      </a:lnTo>
                      <a:lnTo>
                        <a:pt x="63" y="24"/>
                      </a:lnTo>
                      <a:lnTo>
                        <a:pt x="56" y="18"/>
                      </a:lnTo>
                      <a:lnTo>
                        <a:pt x="48" y="13"/>
                      </a:lnTo>
                      <a:lnTo>
                        <a:pt x="39" y="8"/>
                      </a:lnTo>
                      <a:lnTo>
                        <a:pt x="30" y="5"/>
                      </a:lnTo>
                      <a:lnTo>
                        <a:pt x="20" y="2"/>
                      </a:lnTo>
                      <a:lnTo>
                        <a:pt x="11" y="0"/>
                      </a:lnTo>
                      <a:lnTo>
                        <a:pt x="0" y="0"/>
                      </a:lnTo>
                      <a:lnTo>
                        <a:pt x="0" y="25"/>
                      </a:lnTo>
                      <a:lnTo>
                        <a:pt x="8" y="25"/>
                      </a:lnTo>
                      <a:lnTo>
                        <a:pt x="15" y="26"/>
                      </a:lnTo>
                      <a:lnTo>
                        <a:pt x="22" y="28"/>
                      </a:lnTo>
                      <a:lnTo>
                        <a:pt x="29" y="31"/>
                      </a:lnTo>
                      <a:lnTo>
                        <a:pt x="36" y="34"/>
                      </a:lnTo>
                      <a:lnTo>
                        <a:pt x="42" y="38"/>
                      </a:lnTo>
                      <a:lnTo>
                        <a:pt x="47" y="43"/>
                      </a:lnTo>
                      <a:lnTo>
                        <a:pt x="53" y="48"/>
                      </a:lnTo>
                      <a:lnTo>
                        <a:pt x="58" y="54"/>
                      </a:lnTo>
                      <a:lnTo>
                        <a:pt x="62" y="60"/>
                      </a:lnTo>
                      <a:lnTo>
                        <a:pt x="66" y="66"/>
                      </a:lnTo>
                      <a:lnTo>
                        <a:pt x="69" y="73"/>
                      </a:lnTo>
                      <a:lnTo>
                        <a:pt x="71" y="81"/>
                      </a:lnTo>
                      <a:lnTo>
                        <a:pt x="73" y="88"/>
                      </a:lnTo>
                      <a:lnTo>
                        <a:pt x="74" y="96"/>
                      </a:lnTo>
                      <a:lnTo>
                        <a:pt x="75" y="105"/>
                      </a:lnTo>
                      <a:lnTo>
                        <a:pt x="99" y="105"/>
                      </a:lnTo>
                      <a:close/>
                    </a:path>
                  </a:pathLst>
                </a:custGeom>
                <a:solidFill>
                  <a:srgbClr val="242729"/>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8" name="Freeform 73"/>
                <p:cNvSpPr/>
                <p:nvPr/>
              </p:nvSpPr>
              <p:spPr bwMode="auto">
                <a:xfrm>
                  <a:off x="4681" y="2634"/>
                  <a:ext cx="98" cy="104"/>
                </a:xfrm>
                <a:custGeom>
                  <a:avLst/>
                  <a:gdLst>
                    <a:gd name="T0" fmla="*/ 0 w 98"/>
                    <a:gd name="T1" fmla="*/ 104 h 104"/>
                    <a:gd name="T2" fmla="*/ 0 w 98"/>
                    <a:gd name="T3" fmla="*/ 104 h 104"/>
                    <a:gd name="T4" fmla="*/ 10 w 98"/>
                    <a:gd name="T5" fmla="*/ 103 h 104"/>
                    <a:gd name="T6" fmla="*/ 19 w 98"/>
                    <a:gd name="T7" fmla="*/ 101 h 104"/>
                    <a:gd name="T8" fmla="*/ 29 w 98"/>
                    <a:gd name="T9" fmla="*/ 99 h 104"/>
                    <a:gd name="T10" fmla="*/ 38 w 98"/>
                    <a:gd name="T11" fmla="*/ 95 h 104"/>
                    <a:gd name="T12" fmla="*/ 47 w 98"/>
                    <a:gd name="T13" fmla="*/ 91 h 104"/>
                    <a:gd name="T14" fmla="*/ 55 w 98"/>
                    <a:gd name="T15" fmla="*/ 86 h 104"/>
                    <a:gd name="T16" fmla="*/ 62 w 98"/>
                    <a:gd name="T17" fmla="*/ 80 h 104"/>
                    <a:gd name="T18" fmla="*/ 69 w 98"/>
                    <a:gd name="T19" fmla="*/ 73 h 104"/>
                    <a:gd name="T20" fmla="*/ 76 w 98"/>
                    <a:gd name="T21" fmla="*/ 65 h 104"/>
                    <a:gd name="T22" fmla="*/ 81 w 98"/>
                    <a:gd name="T23" fmla="*/ 57 h 104"/>
                    <a:gd name="T24" fmla="*/ 86 w 98"/>
                    <a:gd name="T25" fmla="*/ 49 h 104"/>
                    <a:gd name="T26" fmla="*/ 90 w 98"/>
                    <a:gd name="T27" fmla="*/ 40 h 104"/>
                    <a:gd name="T28" fmla="*/ 94 w 98"/>
                    <a:gd name="T29" fmla="*/ 30 h 104"/>
                    <a:gd name="T30" fmla="*/ 96 w 98"/>
                    <a:gd name="T31" fmla="*/ 20 h 104"/>
                    <a:gd name="T32" fmla="*/ 97 w 98"/>
                    <a:gd name="T33" fmla="*/ 10 h 104"/>
                    <a:gd name="T34" fmla="*/ 98 w 98"/>
                    <a:gd name="T35" fmla="*/ 0 h 104"/>
                    <a:gd name="T36" fmla="*/ 74 w 98"/>
                    <a:gd name="T37" fmla="*/ 0 h 104"/>
                    <a:gd name="T38" fmla="*/ 73 w 98"/>
                    <a:gd name="T39" fmla="*/ 8 h 104"/>
                    <a:gd name="T40" fmla="*/ 72 w 98"/>
                    <a:gd name="T41" fmla="*/ 16 h 104"/>
                    <a:gd name="T42" fmla="*/ 70 w 98"/>
                    <a:gd name="T43" fmla="*/ 23 h 104"/>
                    <a:gd name="T44" fmla="*/ 68 w 98"/>
                    <a:gd name="T45" fmla="*/ 30 h 104"/>
                    <a:gd name="T46" fmla="*/ 65 w 98"/>
                    <a:gd name="T47" fmla="*/ 37 h 104"/>
                    <a:gd name="T48" fmla="*/ 61 w 98"/>
                    <a:gd name="T49" fmla="*/ 44 h 104"/>
                    <a:gd name="T50" fmla="*/ 57 w 98"/>
                    <a:gd name="T51" fmla="*/ 50 h 104"/>
                    <a:gd name="T52" fmla="*/ 52 w 98"/>
                    <a:gd name="T53" fmla="*/ 56 h 104"/>
                    <a:gd name="T54" fmla="*/ 47 w 98"/>
                    <a:gd name="T55" fmla="*/ 61 h 104"/>
                    <a:gd name="T56" fmla="*/ 41 w 98"/>
                    <a:gd name="T57" fmla="*/ 65 h 104"/>
                    <a:gd name="T58" fmla="*/ 35 w 98"/>
                    <a:gd name="T59" fmla="*/ 69 h 104"/>
                    <a:gd name="T60" fmla="*/ 28 w 98"/>
                    <a:gd name="T61" fmla="*/ 73 h 104"/>
                    <a:gd name="T62" fmla="*/ 21 w 98"/>
                    <a:gd name="T63" fmla="*/ 75 h 104"/>
                    <a:gd name="T64" fmla="*/ 14 w 98"/>
                    <a:gd name="T65" fmla="*/ 77 h 104"/>
                    <a:gd name="T66" fmla="*/ 7 w 98"/>
                    <a:gd name="T67" fmla="*/ 78 h 104"/>
                    <a:gd name="T68" fmla="*/ 0 w 98"/>
                    <a:gd name="T69" fmla="*/ 79 h 104"/>
                    <a:gd name="T70" fmla="*/ 0 w 98"/>
                    <a:gd name="T71" fmla="*/ 79 h 104"/>
                    <a:gd name="T72" fmla="*/ 0 w 98"/>
                    <a:gd name="T73" fmla="*/ 104 h 10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8"/>
                    <a:gd name="T112" fmla="*/ 0 h 104"/>
                    <a:gd name="T113" fmla="*/ 98 w 98"/>
                    <a:gd name="T114" fmla="*/ 104 h 10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8" h="104">
                      <a:moveTo>
                        <a:pt x="0" y="104"/>
                      </a:moveTo>
                      <a:lnTo>
                        <a:pt x="0" y="104"/>
                      </a:lnTo>
                      <a:lnTo>
                        <a:pt x="10" y="103"/>
                      </a:lnTo>
                      <a:lnTo>
                        <a:pt x="19" y="101"/>
                      </a:lnTo>
                      <a:lnTo>
                        <a:pt x="29" y="99"/>
                      </a:lnTo>
                      <a:lnTo>
                        <a:pt x="38" y="95"/>
                      </a:lnTo>
                      <a:lnTo>
                        <a:pt x="47" y="91"/>
                      </a:lnTo>
                      <a:lnTo>
                        <a:pt x="55" y="86"/>
                      </a:lnTo>
                      <a:lnTo>
                        <a:pt x="62" y="80"/>
                      </a:lnTo>
                      <a:lnTo>
                        <a:pt x="69" y="73"/>
                      </a:lnTo>
                      <a:lnTo>
                        <a:pt x="76" y="65"/>
                      </a:lnTo>
                      <a:lnTo>
                        <a:pt x="81" y="57"/>
                      </a:lnTo>
                      <a:lnTo>
                        <a:pt x="86" y="49"/>
                      </a:lnTo>
                      <a:lnTo>
                        <a:pt x="90" y="40"/>
                      </a:lnTo>
                      <a:lnTo>
                        <a:pt x="94" y="30"/>
                      </a:lnTo>
                      <a:lnTo>
                        <a:pt x="96" y="20"/>
                      </a:lnTo>
                      <a:lnTo>
                        <a:pt x="97" y="10"/>
                      </a:lnTo>
                      <a:lnTo>
                        <a:pt x="98" y="0"/>
                      </a:lnTo>
                      <a:lnTo>
                        <a:pt x="74" y="0"/>
                      </a:lnTo>
                      <a:lnTo>
                        <a:pt x="73" y="8"/>
                      </a:lnTo>
                      <a:lnTo>
                        <a:pt x="72" y="16"/>
                      </a:lnTo>
                      <a:lnTo>
                        <a:pt x="70" y="23"/>
                      </a:lnTo>
                      <a:lnTo>
                        <a:pt x="68" y="30"/>
                      </a:lnTo>
                      <a:lnTo>
                        <a:pt x="65" y="37"/>
                      </a:lnTo>
                      <a:lnTo>
                        <a:pt x="61" y="44"/>
                      </a:lnTo>
                      <a:lnTo>
                        <a:pt x="57" y="50"/>
                      </a:lnTo>
                      <a:lnTo>
                        <a:pt x="52" y="56"/>
                      </a:lnTo>
                      <a:lnTo>
                        <a:pt x="47" y="61"/>
                      </a:lnTo>
                      <a:lnTo>
                        <a:pt x="41" y="65"/>
                      </a:lnTo>
                      <a:lnTo>
                        <a:pt x="35" y="69"/>
                      </a:lnTo>
                      <a:lnTo>
                        <a:pt x="28" y="73"/>
                      </a:lnTo>
                      <a:lnTo>
                        <a:pt x="21" y="75"/>
                      </a:lnTo>
                      <a:lnTo>
                        <a:pt x="14" y="77"/>
                      </a:lnTo>
                      <a:lnTo>
                        <a:pt x="7" y="78"/>
                      </a:lnTo>
                      <a:lnTo>
                        <a:pt x="0" y="79"/>
                      </a:lnTo>
                      <a:lnTo>
                        <a:pt x="0" y="104"/>
                      </a:lnTo>
                      <a:close/>
                    </a:path>
                  </a:pathLst>
                </a:custGeom>
                <a:solidFill>
                  <a:srgbClr val="FFFFFF"/>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9" name="Freeform 74"/>
                <p:cNvSpPr/>
                <p:nvPr/>
              </p:nvSpPr>
              <p:spPr bwMode="auto">
                <a:xfrm>
                  <a:off x="4582" y="2634"/>
                  <a:ext cx="99" cy="104"/>
                </a:xfrm>
                <a:custGeom>
                  <a:avLst/>
                  <a:gdLst>
                    <a:gd name="T0" fmla="*/ 0 w 99"/>
                    <a:gd name="T1" fmla="*/ 0 h 104"/>
                    <a:gd name="T2" fmla="*/ 0 w 99"/>
                    <a:gd name="T3" fmla="*/ 0 h 104"/>
                    <a:gd name="T4" fmla="*/ 1 w 99"/>
                    <a:gd name="T5" fmla="*/ 10 h 104"/>
                    <a:gd name="T6" fmla="*/ 2 w 99"/>
                    <a:gd name="T7" fmla="*/ 20 h 104"/>
                    <a:gd name="T8" fmla="*/ 4 w 99"/>
                    <a:gd name="T9" fmla="*/ 30 h 104"/>
                    <a:gd name="T10" fmla="*/ 8 w 99"/>
                    <a:gd name="T11" fmla="*/ 40 h 104"/>
                    <a:gd name="T12" fmla="*/ 12 w 99"/>
                    <a:gd name="T13" fmla="*/ 49 h 104"/>
                    <a:gd name="T14" fmla="*/ 17 w 99"/>
                    <a:gd name="T15" fmla="*/ 57 h 104"/>
                    <a:gd name="T16" fmla="*/ 22 w 99"/>
                    <a:gd name="T17" fmla="*/ 65 h 104"/>
                    <a:gd name="T18" fmla="*/ 29 w 99"/>
                    <a:gd name="T19" fmla="*/ 73 h 104"/>
                    <a:gd name="T20" fmla="*/ 36 w 99"/>
                    <a:gd name="T21" fmla="*/ 80 h 104"/>
                    <a:gd name="T22" fmla="*/ 43 w 99"/>
                    <a:gd name="T23" fmla="*/ 86 h 104"/>
                    <a:gd name="T24" fmla="*/ 51 w 99"/>
                    <a:gd name="T25" fmla="*/ 91 h 104"/>
                    <a:gd name="T26" fmla="*/ 60 w 99"/>
                    <a:gd name="T27" fmla="*/ 95 h 104"/>
                    <a:gd name="T28" fmla="*/ 69 w 99"/>
                    <a:gd name="T29" fmla="*/ 99 h 104"/>
                    <a:gd name="T30" fmla="*/ 79 w 99"/>
                    <a:gd name="T31" fmla="*/ 101 h 104"/>
                    <a:gd name="T32" fmla="*/ 88 w 99"/>
                    <a:gd name="T33" fmla="*/ 103 h 104"/>
                    <a:gd name="T34" fmla="*/ 99 w 99"/>
                    <a:gd name="T35" fmla="*/ 104 h 104"/>
                    <a:gd name="T36" fmla="*/ 99 w 99"/>
                    <a:gd name="T37" fmla="*/ 79 h 104"/>
                    <a:gd name="T38" fmla="*/ 91 w 99"/>
                    <a:gd name="T39" fmla="*/ 78 h 104"/>
                    <a:gd name="T40" fmla="*/ 84 w 99"/>
                    <a:gd name="T41" fmla="*/ 77 h 104"/>
                    <a:gd name="T42" fmla="*/ 77 w 99"/>
                    <a:gd name="T43" fmla="*/ 75 h 104"/>
                    <a:gd name="T44" fmla="*/ 70 w 99"/>
                    <a:gd name="T45" fmla="*/ 73 h 104"/>
                    <a:gd name="T46" fmla="*/ 63 w 99"/>
                    <a:gd name="T47" fmla="*/ 69 h 104"/>
                    <a:gd name="T48" fmla="*/ 57 w 99"/>
                    <a:gd name="T49" fmla="*/ 65 h 104"/>
                    <a:gd name="T50" fmla="*/ 52 w 99"/>
                    <a:gd name="T51" fmla="*/ 61 h 104"/>
                    <a:gd name="T52" fmla="*/ 46 w 99"/>
                    <a:gd name="T53" fmla="*/ 56 h 104"/>
                    <a:gd name="T54" fmla="*/ 41 w 99"/>
                    <a:gd name="T55" fmla="*/ 50 h 104"/>
                    <a:gd name="T56" fmla="*/ 37 w 99"/>
                    <a:gd name="T57" fmla="*/ 44 h 104"/>
                    <a:gd name="T58" fmla="*/ 33 w 99"/>
                    <a:gd name="T59" fmla="*/ 37 h 104"/>
                    <a:gd name="T60" fmla="*/ 30 w 99"/>
                    <a:gd name="T61" fmla="*/ 30 h 104"/>
                    <a:gd name="T62" fmla="*/ 28 w 99"/>
                    <a:gd name="T63" fmla="*/ 23 h 104"/>
                    <a:gd name="T64" fmla="*/ 26 w 99"/>
                    <a:gd name="T65" fmla="*/ 16 h 104"/>
                    <a:gd name="T66" fmla="*/ 25 w 99"/>
                    <a:gd name="T67" fmla="*/ 8 h 104"/>
                    <a:gd name="T68" fmla="*/ 24 w 99"/>
                    <a:gd name="T69" fmla="*/ 0 h 104"/>
                    <a:gd name="T70" fmla="*/ 24 w 99"/>
                    <a:gd name="T71" fmla="*/ 0 h 104"/>
                    <a:gd name="T72" fmla="*/ 0 w 99"/>
                    <a:gd name="T73" fmla="*/ 0 h 10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9"/>
                    <a:gd name="T112" fmla="*/ 0 h 104"/>
                    <a:gd name="T113" fmla="*/ 99 w 99"/>
                    <a:gd name="T114" fmla="*/ 104 h 10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9" h="104">
                      <a:moveTo>
                        <a:pt x="0" y="0"/>
                      </a:moveTo>
                      <a:lnTo>
                        <a:pt x="0" y="0"/>
                      </a:lnTo>
                      <a:lnTo>
                        <a:pt x="1" y="10"/>
                      </a:lnTo>
                      <a:lnTo>
                        <a:pt x="2" y="20"/>
                      </a:lnTo>
                      <a:lnTo>
                        <a:pt x="4" y="30"/>
                      </a:lnTo>
                      <a:lnTo>
                        <a:pt x="8" y="40"/>
                      </a:lnTo>
                      <a:lnTo>
                        <a:pt x="12" y="49"/>
                      </a:lnTo>
                      <a:lnTo>
                        <a:pt x="17" y="57"/>
                      </a:lnTo>
                      <a:lnTo>
                        <a:pt x="22" y="65"/>
                      </a:lnTo>
                      <a:lnTo>
                        <a:pt x="29" y="73"/>
                      </a:lnTo>
                      <a:lnTo>
                        <a:pt x="36" y="80"/>
                      </a:lnTo>
                      <a:lnTo>
                        <a:pt x="43" y="86"/>
                      </a:lnTo>
                      <a:lnTo>
                        <a:pt x="51" y="91"/>
                      </a:lnTo>
                      <a:lnTo>
                        <a:pt x="60" y="95"/>
                      </a:lnTo>
                      <a:lnTo>
                        <a:pt x="69" y="99"/>
                      </a:lnTo>
                      <a:lnTo>
                        <a:pt x="79" y="101"/>
                      </a:lnTo>
                      <a:lnTo>
                        <a:pt x="88" y="103"/>
                      </a:lnTo>
                      <a:lnTo>
                        <a:pt x="99" y="104"/>
                      </a:lnTo>
                      <a:lnTo>
                        <a:pt x="99" y="79"/>
                      </a:lnTo>
                      <a:lnTo>
                        <a:pt x="91" y="78"/>
                      </a:lnTo>
                      <a:lnTo>
                        <a:pt x="84" y="77"/>
                      </a:lnTo>
                      <a:lnTo>
                        <a:pt x="77" y="75"/>
                      </a:lnTo>
                      <a:lnTo>
                        <a:pt x="70" y="73"/>
                      </a:lnTo>
                      <a:lnTo>
                        <a:pt x="63" y="69"/>
                      </a:lnTo>
                      <a:lnTo>
                        <a:pt x="57" y="65"/>
                      </a:lnTo>
                      <a:lnTo>
                        <a:pt x="52" y="61"/>
                      </a:lnTo>
                      <a:lnTo>
                        <a:pt x="46" y="56"/>
                      </a:lnTo>
                      <a:lnTo>
                        <a:pt x="41" y="50"/>
                      </a:lnTo>
                      <a:lnTo>
                        <a:pt x="37" y="44"/>
                      </a:lnTo>
                      <a:lnTo>
                        <a:pt x="33" y="37"/>
                      </a:lnTo>
                      <a:lnTo>
                        <a:pt x="30" y="30"/>
                      </a:lnTo>
                      <a:lnTo>
                        <a:pt x="28" y="23"/>
                      </a:lnTo>
                      <a:lnTo>
                        <a:pt x="26" y="16"/>
                      </a:lnTo>
                      <a:lnTo>
                        <a:pt x="25" y="8"/>
                      </a:lnTo>
                      <a:lnTo>
                        <a:pt x="24" y="0"/>
                      </a:lnTo>
                      <a:lnTo>
                        <a:pt x="0" y="0"/>
                      </a:lnTo>
                      <a:close/>
                    </a:path>
                  </a:pathLst>
                </a:custGeom>
                <a:solidFill>
                  <a:srgbClr val="FFFFFF"/>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 name="Freeform 75"/>
                <p:cNvSpPr/>
                <p:nvPr/>
              </p:nvSpPr>
              <p:spPr bwMode="auto">
                <a:xfrm>
                  <a:off x="4582" y="2529"/>
                  <a:ext cx="99" cy="105"/>
                </a:xfrm>
                <a:custGeom>
                  <a:avLst/>
                  <a:gdLst>
                    <a:gd name="T0" fmla="*/ 99 w 99"/>
                    <a:gd name="T1" fmla="*/ 0 h 105"/>
                    <a:gd name="T2" fmla="*/ 99 w 99"/>
                    <a:gd name="T3" fmla="*/ 0 h 105"/>
                    <a:gd name="T4" fmla="*/ 88 w 99"/>
                    <a:gd name="T5" fmla="*/ 0 h 105"/>
                    <a:gd name="T6" fmla="*/ 79 w 99"/>
                    <a:gd name="T7" fmla="*/ 2 h 105"/>
                    <a:gd name="T8" fmla="*/ 69 w 99"/>
                    <a:gd name="T9" fmla="*/ 5 h 105"/>
                    <a:gd name="T10" fmla="*/ 60 w 99"/>
                    <a:gd name="T11" fmla="*/ 8 h 105"/>
                    <a:gd name="T12" fmla="*/ 51 w 99"/>
                    <a:gd name="T13" fmla="*/ 13 h 105"/>
                    <a:gd name="T14" fmla="*/ 43 w 99"/>
                    <a:gd name="T15" fmla="*/ 18 h 105"/>
                    <a:gd name="T16" fmla="*/ 36 w 99"/>
                    <a:gd name="T17" fmla="*/ 24 h 105"/>
                    <a:gd name="T18" fmla="*/ 29 w 99"/>
                    <a:gd name="T19" fmla="*/ 31 h 105"/>
                    <a:gd name="T20" fmla="*/ 22 w 99"/>
                    <a:gd name="T21" fmla="*/ 38 h 105"/>
                    <a:gd name="T22" fmla="*/ 17 w 99"/>
                    <a:gd name="T23" fmla="*/ 46 h 105"/>
                    <a:gd name="T24" fmla="*/ 12 w 99"/>
                    <a:gd name="T25" fmla="*/ 55 h 105"/>
                    <a:gd name="T26" fmla="*/ 8 w 99"/>
                    <a:gd name="T27" fmla="*/ 64 h 105"/>
                    <a:gd name="T28" fmla="*/ 4 w 99"/>
                    <a:gd name="T29" fmla="*/ 74 h 105"/>
                    <a:gd name="T30" fmla="*/ 2 w 99"/>
                    <a:gd name="T31" fmla="*/ 84 h 105"/>
                    <a:gd name="T32" fmla="*/ 1 w 99"/>
                    <a:gd name="T33" fmla="*/ 94 h 105"/>
                    <a:gd name="T34" fmla="*/ 0 w 99"/>
                    <a:gd name="T35" fmla="*/ 105 h 105"/>
                    <a:gd name="T36" fmla="*/ 24 w 99"/>
                    <a:gd name="T37" fmla="*/ 105 h 105"/>
                    <a:gd name="T38" fmla="*/ 25 w 99"/>
                    <a:gd name="T39" fmla="*/ 97 h 105"/>
                    <a:gd name="T40" fmla="*/ 26 w 99"/>
                    <a:gd name="T41" fmla="*/ 89 h 105"/>
                    <a:gd name="T42" fmla="*/ 28 w 99"/>
                    <a:gd name="T43" fmla="*/ 81 h 105"/>
                    <a:gd name="T44" fmla="*/ 30 w 99"/>
                    <a:gd name="T45" fmla="*/ 73 h 105"/>
                    <a:gd name="T46" fmla="*/ 33 w 99"/>
                    <a:gd name="T47" fmla="*/ 66 h 105"/>
                    <a:gd name="T48" fmla="*/ 37 w 99"/>
                    <a:gd name="T49" fmla="*/ 60 h 105"/>
                    <a:gd name="T50" fmla="*/ 42 w 99"/>
                    <a:gd name="T51" fmla="*/ 54 h 105"/>
                    <a:gd name="T52" fmla="*/ 46 w 99"/>
                    <a:gd name="T53" fmla="*/ 48 h 105"/>
                    <a:gd name="T54" fmla="*/ 52 w 99"/>
                    <a:gd name="T55" fmla="*/ 43 h 105"/>
                    <a:gd name="T56" fmla="*/ 57 w 99"/>
                    <a:gd name="T57" fmla="*/ 38 h 105"/>
                    <a:gd name="T58" fmla="*/ 63 w 99"/>
                    <a:gd name="T59" fmla="*/ 34 h 105"/>
                    <a:gd name="T60" fmla="*/ 70 w 99"/>
                    <a:gd name="T61" fmla="*/ 31 h 105"/>
                    <a:gd name="T62" fmla="*/ 77 w 99"/>
                    <a:gd name="T63" fmla="*/ 28 h 105"/>
                    <a:gd name="T64" fmla="*/ 84 w 99"/>
                    <a:gd name="T65" fmla="*/ 26 h 105"/>
                    <a:gd name="T66" fmla="*/ 91 w 99"/>
                    <a:gd name="T67" fmla="*/ 25 h 105"/>
                    <a:gd name="T68" fmla="*/ 99 w 99"/>
                    <a:gd name="T69" fmla="*/ 25 h 105"/>
                    <a:gd name="T70" fmla="*/ 99 w 99"/>
                    <a:gd name="T71" fmla="*/ 25 h 105"/>
                    <a:gd name="T72" fmla="*/ 99 w 99"/>
                    <a:gd name="T73" fmla="*/ 0 h 10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9"/>
                    <a:gd name="T112" fmla="*/ 0 h 105"/>
                    <a:gd name="T113" fmla="*/ 99 w 99"/>
                    <a:gd name="T114" fmla="*/ 105 h 10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9" h="105">
                      <a:moveTo>
                        <a:pt x="99" y="0"/>
                      </a:moveTo>
                      <a:lnTo>
                        <a:pt x="99" y="0"/>
                      </a:lnTo>
                      <a:lnTo>
                        <a:pt x="88" y="0"/>
                      </a:lnTo>
                      <a:lnTo>
                        <a:pt x="79" y="2"/>
                      </a:lnTo>
                      <a:lnTo>
                        <a:pt x="69" y="5"/>
                      </a:lnTo>
                      <a:lnTo>
                        <a:pt x="60" y="8"/>
                      </a:lnTo>
                      <a:lnTo>
                        <a:pt x="51" y="13"/>
                      </a:lnTo>
                      <a:lnTo>
                        <a:pt x="43" y="18"/>
                      </a:lnTo>
                      <a:lnTo>
                        <a:pt x="36" y="24"/>
                      </a:lnTo>
                      <a:lnTo>
                        <a:pt x="29" y="31"/>
                      </a:lnTo>
                      <a:lnTo>
                        <a:pt x="22" y="38"/>
                      </a:lnTo>
                      <a:lnTo>
                        <a:pt x="17" y="46"/>
                      </a:lnTo>
                      <a:lnTo>
                        <a:pt x="12" y="55"/>
                      </a:lnTo>
                      <a:lnTo>
                        <a:pt x="8" y="64"/>
                      </a:lnTo>
                      <a:lnTo>
                        <a:pt x="4" y="74"/>
                      </a:lnTo>
                      <a:lnTo>
                        <a:pt x="2" y="84"/>
                      </a:lnTo>
                      <a:lnTo>
                        <a:pt x="1" y="94"/>
                      </a:lnTo>
                      <a:lnTo>
                        <a:pt x="0" y="105"/>
                      </a:lnTo>
                      <a:lnTo>
                        <a:pt x="24" y="105"/>
                      </a:lnTo>
                      <a:lnTo>
                        <a:pt x="25" y="97"/>
                      </a:lnTo>
                      <a:lnTo>
                        <a:pt x="26" y="89"/>
                      </a:lnTo>
                      <a:lnTo>
                        <a:pt x="28" y="81"/>
                      </a:lnTo>
                      <a:lnTo>
                        <a:pt x="30" y="73"/>
                      </a:lnTo>
                      <a:lnTo>
                        <a:pt x="33" y="66"/>
                      </a:lnTo>
                      <a:lnTo>
                        <a:pt x="37" y="60"/>
                      </a:lnTo>
                      <a:lnTo>
                        <a:pt x="42" y="54"/>
                      </a:lnTo>
                      <a:lnTo>
                        <a:pt x="46" y="48"/>
                      </a:lnTo>
                      <a:lnTo>
                        <a:pt x="52" y="43"/>
                      </a:lnTo>
                      <a:lnTo>
                        <a:pt x="57" y="38"/>
                      </a:lnTo>
                      <a:lnTo>
                        <a:pt x="63" y="34"/>
                      </a:lnTo>
                      <a:lnTo>
                        <a:pt x="70" y="31"/>
                      </a:lnTo>
                      <a:lnTo>
                        <a:pt x="77" y="28"/>
                      </a:lnTo>
                      <a:lnTo>
                        <a:pt x="84" y="26"/>
                      </a:lnTo>
                      <a:lnTo>
                        <a:pt x="91" y="25"/>
                      </a:lnTo>
                      <a:lnTo>
                        <a:pt x="99" y="25"/>
                      </a:lnTo>
                      <a:lnTo>
                        <a:pt x="99" y="0"/>
                      </a:lnTo>
                      <a:close/>
                    </a:path>
                  </a:pathLst>
                </a:custGeom>
                <a:solidFill>
                  <a:srgbClr val="FFFFFF"/>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1" name="Freeform 76"/>
                <p:cNvSpPr/>
                <p:nvPr/>
              </p:nvSpPr>
              <p:spPr bwMode="auto">
                <a:xfrm>
                  <a:off x="4681" y="2529"/>
                  <a:ext cx="98" cy="105"/>
                </a:xfrm>
                <a:custGeom>
                  <a:avLst/>
                  <a:gdLst>
                    <a:gd name="T0" fmla="*/ 98 w 98"/>
                    <a:gd name="T1" fmla="*/ 105 h 105"/>
                    <a:gd name="T2" fmla="*/ 98 w 98"/>
                    <a:gd name="T3" fmla="*/ 105 h 105"/>
                    <a:gd name="T4" fmla="*/ 97 w 98"/>
                    <a:gd name="T5" fmla="*/ 94 h 105"/>
                    <a:gd name="T6" fmla="*/ 96 w 98"/>
                    <a:gd name="T7" fmla="*/ 84 h 105"/>
                    <a:gd name="T8" fmla="*/ 94 w 98"/>
                    <a:gd name="T9" fmla="*/ 74 h 105"/>
                    <a:gd name="T10" fmla="*/ 90 w 98"/>
                    <a:gd name="T11" fmla="*/ 64 h 105"/>
                    <a:gd name="T12" fmla="*/ 86 w 98"/>
                    <a:gd name="T13" fmla="*/ 55 h 105"/>
                    <a:gd name="T14" fmla="*/ 81 w 98"/>
                    <a:gd name="T15" fmla="*/ 46 h 105"/>
                    <a:gd name="T16" fmla="*/ 76 w 98"/>
                    <a:gd name="T17" fmla="*/ 38 h 105"/>
                    <a:gd name="T18" fmla="*/ 69 w 98"/>
                    <a:gd name="T19" fmla="*/ 31 h 105"/>
                    <a:gd name="T20" fmla="*/ 62 w 98"/>
                    <a:gd name="T21" fmla="*/ 24 h 105"/>
                    <a:gd name="T22" fmla="*/ 55 w 98"/>
                    <a:gd name="T23" fmla="*/ 18 h 105"/>
                    <a:gd name="T24" fmla="*/ 47 w 98"/>
                    <a:gd name="T25" fmla="*/ 13 h 105"/>
                    <a:gd name="T26" fmla="*/ 38 w 98"/>
                    <a:gd name="T27" fmla="*/ 8 h 105"/>
                    <a:gd name="T28" fmla="*/ 29 w 98"/>
                    <a:gd name="T29" fmla="*/ 5 h 105"/>
                    <a:gd name="T30" fmla="*/ 19 w 98"/>
                    <a:gd name="T31" fmla="*/ 2 h 105"/>
                    <a:gd name="T32" fmla="*/ 10 w 98"/>
                    <a:gd name="T33" fmla="*/ 0 h 105"/>
                    <a:gd name="T34" fmla="*/ 0 w 98"/>
                    <a:gd name="T35" fmla="*/ 0 h 105"/>
                    <a:gd name="T36" fmla="*/ 0 w 98"/>
                    <a:gd name="T37" fmla="*/ 25 h 105"/>
                    <a:gd name="T38" fmla="*/ 7 w 98"/>
                    <a:gd name="T39" fmla="*/ 25 h 105"/>
                    <a:gd name="T40" fmla="*/ 14 w 98"/>
                    <a:gd name="T41" fmla="*/ 26 h 105"/>
                    <a:gd name="T42" fmla="*/ 21 w 98"/>
                    <a:gd name="T43" fmla="*/ 28 h 105"/>
                    <a:gd name="T44" fmla="*/ 28 w 98"/>
                    <a:gd name="T45" fmla="*/ 31 h 105"/>
                    <a:gd name="T46" fmla="*/ 35 w 98"/>
                    <a:gd name="T47" fmla="*/ 34 h 105"/>
                    <a:gd name="T48" fmla="*/ 41 w 98"/>
                    <a:gd name="T49" fmla="*/ 38 h 105"/>
                    <a:gd name="T50" fmla="*/ 47 w 98"/>
                    <a:gd name="T51" fmla="*/ 43 h 105"/>
                    <a:gd name="T52" fmla="*/ 52 w 98"/>
                    <a:gd name="T53" fmla="*/ 48 h 105"/>
                    <a:gd name="T54" fmla="*/ 57 w 98"/>
                    <a:gd name="T55" fmla="*/ 54 h 105"/>
                    <a:gd name="T56" fmla="*/ 61 w 98"/>
                    <a:gd name="T57" fmla="*/ 60 h 105"/>
                    <a:gd name="T58" fmla="*/ 65 w 98"/>
                    <a:gd name="T59" fmla="*/ 66 h 105"/>
                    <a:gd name="T60" fmla="*/ 68 w 98"/>
                    <a:gd name="T61" fmla="*/ 73 h 105"/>
                    <a:gd name="T62" fmla="*/ 70 w 98"/>
                    <a:gd name="T63" fmla="*/ 81 h 105"/>
                    <a:gd name="T64" fmla="*/ 72 w 98"/>
                    <a:gd name="T65" fmla="*/ 89 h 105"/>
                    <a:gd name="T66" fmla="*/ 73 w 98"/>
                    <a:gd name="T67" fmla="*/ 97 h 105"/>
                    <a:gd name="T68" fmla="*/ 74 w 98"/>
                    <a:gd name="T69" fmla="*/ 105 h 105"/>
                    <a:gd name="T70" fmla="*/ 74 w 98"/>
                    <a:gd name="T71" fmla="*/ 105 h 105"/>
                    <a:gd name="T72" fmla="*/ 98 w 98"/>
                    <a:gd name="T73" fmla="*/ 105 h 10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8"/>
                    <a:gd name="T112" fmla="*/ 0 h 105"/>
                    <a:gd name="T113" fmla="*/ 98 w 98"/>
                    <a:gd name="T114" fmla="*/ 105 h 10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8" h="105">
                      <a:moveTo>
                        <a:pt x="98" y="105"/>
                      </a:moveTo>
                      <a:lnTo>
                        <a:pt x="98" y="105"/>
                      </a:lnTo>
                      <a:lnTo>
                        <a:pt x="97" y="94"/>
                      </a:lnTo>
                      <a:lnTo>
                        <a:pt x="96" y="84"/>
                      </a:lnTo>
                      <a:lnTo>
                        <a:pt x="94" y="74"/>
                      </a:lnTo>
                      <a:lnTo>
                        <a:pt x="90" y="64"/>
                      </a:lnTo>
                      <a:lnTo>
                        <a:pt x="86" y="55"/>
                      </a:lnTo>
                      <a:lnTo>
                        <a:pt x="81" y="46"/>
                      </a:lnTo>
                      <a:lnTo>
                        <a:pt x="76" y="38"/>
                      </a:lnTo>
                      <a:lnTo>
                        <a:pt x="69" y="31"/>
                      </a:lnTo>
                      <a:lnTo>
                        <a:pt x="62" y="24"/>
                      </a:lnTo>
                      <a:lnTo>
                        <a:pt x="55" y="18"/>
                      </a:lnTo>
                      <a:lnTo>
                        <a:pt x="47" y="13"/>
                      </a:lnTo>
                      <a:lnTo>
                        <a:pt x="38" y="8"/>
                      </a:lnTo>
                      <a:lnTo>
                        <a:pt x="29" y="5"/>
                      </a:lnTo>
                      <a:lnTo>
                        <a:pt x="19" y="2"/>
                      </a:lnTo>
                      <a:lnTo>
                        <a:pt x="10" y="0"/>
                      </a:lnTo>
                      <a:lnTo>
                        <a:pt x="0" y="0"/>
                      </a:lnTo>
                      <a:lnTo>
                        <a:pt x="0" y="25"/>
                      </a:lnTo>
                      <a:lnTo>
                        <a:pt x="7" y="25"/>
                      </a:lnTo>
                      <a:lnTo>
                        <a:pt x="14" y="26"/>
                      </a:lnTo>
                      <a:lnTo>
                        <a:pt x="21" y="28"/>
                      </a:lnTo>
                      <a:lnTo>
                        <a:pt x="28" y="31"/>
                      </a:lnTo>
                      <a:lnTo>
                        <a:pt x="35" y="34"/>
                      </a:lnTo>
                      <a:lnTo>
                        <a:pt x="41" y="38"/>
                      </a:lnTo>
                      <a:lnTo>
                        <a:pt x="47" y="43"/>
                      </a:lnTo>
                      <a:lnTo>
                        <a:pt x="52" y="48"/>
                      </a:lnTo>
                      <a:lnTo>
                        <a:pt x="57" y="54"/>
                      </a:lnTo>
                      <a:lnTo>
                        <a:pt x="61" y="60"/>
                      </a:lnTo>
                      <a:lnTo>
                        <a:pt x="65" y="66"/>
                      </a:lnTo>
                      <a:lnTo>
                        <a:pt x="68" y="73"/>
                      </a:lnTo>
                      <a:lnTo>
                        <a:pt x="70" y="81"/>
                      </a:lnTo>
                      <a:lnTo>
                        <a:pt x="72" y="89"/>
                      </a:lnTo>
                      <a:lnTo>
                        <a:pt x="73" y="97"/>
                      </a:lnTo>
                      <a:lnTo>
                        <a:pt x="74" y="105"/>
                      </a:lnTo>
                      <a:lnTo>
                        <a:pt x="98" y="105"/>
                      </a:lnTo>
                      <a:close/>
                    </a:path>
                  </a:pathLst>
                </a:custGeom>
                <a:solidFill>
                  <a:srgbClr val="FFFFFF"/>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grpSp>
      <p:pic>
        <p:nvPicPr>
          <p:cNvPr id="34" name="Picture 101"/>
          <p:cNvPicPr>
            <a:picLocks noChangeAspect="1" noChangeArrowheads="1"/>
          </p:cNvPicPr>
          <p:nvPr/>
        </p:nvPicPr>
        <p:blipFill>
          <a:blip r:embed="rId1" cstate="print"/>
          <a:srcRect/>
          <a:stretch>
            <a:fillRect/>
          </a:stretch>
        </p:blipFill>
        <p:spPr bwMode="auto">
          <a:xfrm>
            <a:off x="1722205" y="4810054"/>
            <a:ext cx="308106" cy="494217"/>
          </a:xfrm>
          <a:prstGeom prst="rect">
            <a:avLst/>
          </a:prstGeom>
          <a:noFill/>
          <a:ln w="9525">
            <a:noFill/>
            <a:miter lim="800000"/>
            <a:headEnd/>
            <a:tailEnd/>
          </a:ln>
        </p:spPr>
      </p:pic>
      <p:pic>
        <p:nvPicPr>
          <p:cNvPr id="35" name="Picture 101"/>
          <p:cNvPicPr>
            <a:picLocks noChangeAspect="1" noChangeArrowheads="1"/>
          </p:cNvPicPr>
          <p:nvPr/>
        </p:nvPicPr>
        <p:blipFill>
          <a:blip r:embed="rId2" cstate="print"/>
          <a:srcRect/>
          <a:stretch>
            <a:fillRect/>
          </a:stretch>
        </p:blipFill>
        <p:spPr bwMode="auto">
          <a:xfrm>
            <a:off x="2340674" y="4810054"/>
            <a:ext cx="308106" cy="494217"/>
          </a:xfrm>
          <a:prstGeom prst="rect">
            <a:avLst/>
          </a:prstGeom>
          <a:noFill/>
          <a:ln w="9525">
            <a:noFill/>
            <a:miter lim="800000"/>
            <a:headEnd/>
            <a:tailEnd/>
          </a:ln>
        </p:spPr>
      </p:pic>
      <p:pic>
        <p:nvPicPr>
          <p:cNvPr id="36" name="Picture 101"/>
          <p:cNvPicPr>
            <a:picLocks noChangeAspect="1" noChangeArrowheads="1"/>
          </p:cNvPicPr>
          <p:nvPr/>
        </p:nvPicPr>
        <p:blipFill>
          <a:blip r:embed="rId2" cstate="print"/>
          <a:srcRect/>
          <a:stretch>
            <a:fillRect/>
          </a:stretch>
        </p:blipFill>
        <p:spPr bwMode="auto">
          <a:xfrm>
            <a:off x="3047497" y="4810054"/>
            <a:ext cx="308106" cy="494217"/>
          </a:xfrm>
          <a:prstGeom prst="rect">
            <a:avLst/>
          </a:prstGeom>
          <a:noFill/>
          <a:ln w="9525">
            <a:noFill/>
            <a:miter lim="800000"/>
            <a:headEnd/>
            <a:tailEnd/>
          </a:ln>
        </p:spPr>
      </p:pic>
      <p:pic>
        <p:nvPicPr>
          <p:cNvPr id="37" name="Picture 101"/>
          <p:cNvPicPr>
            <a:picLocks noChangeAspect="1" noChangeArrowheads="1"/>
          </p:cNvPicPr>
          <p:nvPr/>
        </p:nvPicPr>
        <p:blipFill>
          <a:blip r:embed="rId1" cstate="print"/>
          <a:srcRect/>
          <a:stretch>
            <a:fillRect/>
          </a:stretch>
        </p:blipFill>
        <p:spPr bwMode="auto">
          <a:xfrm>
            <a:off x="3842672" y="4810054"/>
            <a:ext cx="308106" cy="494217"/>
          </a:xfrm>
          <a:prstGeom prst="rect">
            <a:avLst/>
          </a:prstGeom>
          <a:noFill/>
          <a:ln w="9525">
            <a:noFill/>
            <a:miter lim="800000"/>
            <a:headEnd/>
            <a:tailEnd/>
          </a:ln>
        </p:spPr>
      </p:pic>
      <p:sp>
        <p:nvSpPr>
          <p:cNvPr id="38" name="TextBox 369"/>
          <p:cNvSpPr txBox="1"/>
          <p:nvPr/>
        </p:nvSpPr>
        <p:spPr>
          <a:xfrm>
            <a:off x="1898909" y="5269602"/>
            <a:ext cx="441146" cy="246221"/>
          </a:xfrm>
          <a:prstGeom prst="rect">
            <a:avLst/>
          </a:prstGeom>
          <a:noFill/>
        </p:spPr>
        <p:txBody>
          <a:bodyPr wrap="none" rtlCol="0">
            <a:spAutoFit/>
          </a:bodyPr>
          <a:lstStyle/>
          <a:p>
            <a:pPr>
              <a:lnSpc>
                <a:spcPct val="50000"/>
              </a:lnSpc>
              <a:buNone/>
            </a:pPr>
            <a:r>
              <a:rPr lang="zh-CN" altLang="en-US" sz="1000" b="0" dirty="0" smtClean="0">
                <a:latin typeface="微软雅黑" panose="020B0503020204020204" pitchFamily="34" charset="-122"/>
                <a:ea typeface="微软雅黑" panose="020B0503020204020204" pitchFamily="34" charset="-122"/>
              </a:rPr>
              <a:t>消息</a:t>
            </a:r>
            <a:endParaRPr lang="en-US" altLang="zh-CN" sz="1000" b="0" dirty="0" smtClean="0">
              <a:latin typeface="微软雅黑" panose="020B0503020204020204" pitchFamily="34" charset="-122"/>
              <a:ea typeface="微软雅黑" panose="020B0503020204020204" pitchFamily="34" charset="-122"/>
            </a:endParaRPr>
          </a:p>
          <a:p>
            <a:pPr>
              <a:lnSpc>
                <a:spcPct val="50000"/>
              </a:lnSpc>
              <a:buNone/>
            </a:pPr>
            <a:r>
              <a:rPr lang="zh-CN" altLang="en-US" sz="1000" b="0" dirty="0" smtClean="0">
                <a:latin typeface="微软雅黑" panose="020B0503020204020204" pitchFamily="34" charset="-122"/>
                <a:ea typeface="微软雅黑" panose="020B0503020204020204" pitchFamily="34" charset="-122"/>
              </a:rPr>
              <a:t>采集</a:t>
            </a:r>
            <a:endParaRPr lang="zh-CN" altLang="en-US" sz="1100" b="0" dirty="0" smtClean="0">
              <a:latin typeface="微软雅黑" panose="020B0503020204020204" pitchFamily="34" charset="-122"/>
              <a:ea typeface="微软雅黑" panose="020B0503020204020204" pitchFamily="34" charset="-122"/>
            </a:endParaRPr>
          </a:p>
        </p:txBody>
      </p:sp>
      <p:sp>
        <p:nvSpPr>
          <p:cNvPr id="39" name="TextBox 370"/>
          <p:cNvSpPr txBox="1"/>
          <p:nvPr/>
        </p:nvSpPr>
        <p:spPr>
          <a:xfrm>
            <a:off x="2517379" y="5269602"/>
            <a:ext cx="466794" cy="261610"/>
          </a:xfrm>
          <a:prstGeom prst="rect">
            <a:avLst/>
          </a:prstGeom>
          <a:noFill/>
        </p:spPr>
        <p:txBody>
          <a:bodyPr wrap="none" rtlCol="0">
            <a:spAutoFit/>
          </a:bodyPr>
          <a:lstStyle/>
          <a:p>
            <a:pPr>
              <a:lnSpc>
                <a:spcPct val="50000"/>
              </a:lnSpc>
              <a:buNone/>
            </a:pPr>
            <a:r>
              <a:rPr lang="zh-CN" altLang="en-US" sz="1100" b="0" dirty="0" smtClean="0">
                <a:latin typeface="微软雅黑" panose="020B0503020204020204" pitchFamily="34" charset="-122"/>
                <a:ea typeface="微软雅黑" panose="020B0503020204020204" pitchFamily="34" charset="-122"/>
              </a:rPr>
              <a:t>文件</a:t>
            </a:r>
            <a:endParaRPr lang="en-US" altLang="zh-CN" sz="1100" b="0" dirty="0" smtClean="0">
              <a:latin typeface="微软雅黑" panose="020B0503020204020204" pitchFamily="34" charset="-122"/>
              <a:ea typeface="微软雅黑" panose="020B0503020204020204" pitchFamily="34" charset="-122"/>
            </a:endParaRPr>
          </a:p>
          <a:p>
            <a:pPr>
              <a:lnSpc>
                <a:spcPct val="50000"/>
              </a:lnSpc>
              <a:buNone/>
            </a:pPr>
            <a:r>
              <a:rPr lang="zh-CN" altLang="en-US" sz="1100" b="0" dirty="0" smtClean="0">
                <a:latin typeface="微软雅黑" panose="020B0503020204020204" pitchFamily="34" charset="-122"/>
                <a:ea typeface="微软雅黑" panose="020B0503020204020204" pitchFamily="34" charset="-122"/>
              </a:rPr>
              <a:t>采集</a:t>
            </a:r>
            <a:endParaRPr lang="zh-CN" altLang="en-US" sz="1100" b="0" dirty="0" smtClean="0">
              <a:latin typeface="微软雅黑" panose="020B0503020204020204" pitchFamily="34" charset="-122"/>
              <a:ea typeface="微软雅黑" panose="020B0503020204020204" pitchFamily="34" charset="-122"/>
            </a:endParaRPr>
          </a:p>
        </p:txBody>
      </p:sp>
      <p:sp>
        <p:nvSpPr>
          <p:cNvPr id="40" name="TextBox 371"/>
          <p:cNvSpPr txBox="1"/>
          <p:nvPr/>
        </p:nvSpPr>
        <p:spPr>
          <a:xfrm>
            <a:off x="3135850" y="5269602"/>
            <a:ext cx="607859" cy="261610"/>
          </a:xfrm>
          <a:prstGeom prst="rect">
            <a:avLst/>
          </a:prstGeom>
          <a:noFill/>
        </p:spPr>
        <p:txBody>
          <a:bodyPr wrap="none" rtlCol="0">
            <a:spAutoFit/>
          </a:bodyPr>
          <a:lstStyle/>
          <a:p>
            <a:pPr>
              <a:lnSpc>
                <a:spcPct val="50000"/>
              </a:lnSpc>
              <a:buNone/>
            </a:pPr>
            <a:r>
              <a:rPr lang="zh-CN" altLang="en-US" sz="1100" b="0" dirty="0" smtClean="0">
                <a:latin typeface="微软雅黑" panose="020B0503020204020204" pitchFamily="34" charset="-122"/>
                <a:ea typeface="微软雅黑" panose="020B0503020204020204" pitchFamily="34" charset="-122"/>
              </a:rPr>
              <a:t>话单</a:t>
            </a:r>
            <a:endParaRPr lang="en-US" altLang="zh-CN" sz="1100" b="0" dirty="0" smtClean="0">
              <a:latin typeface="微软雅黑" panose="020B0503020204020204" pitchFamily="34" charset="-122"/>
              <a:ea typeface="微软雅黑" panose="020B0503020204020204" pitchFamily="34" charset="-122"/>
            </a:endParaRPr>
          </a:p>
          <a:p>
            <a:pPr>
              <a:lnSpc>
                <a:spcPct val="50000"/>
              </a:lnSpc>
              <a:buNone/>
            </a:pPr>
            <a:r>
              <a:rPr lang="zh-CN" altLang="en-US" sz="1100" b="0" dirty="0" smtClean="0">
                <a:latin typeface="微软雅黑" panose="020B0503020204020204" pitchFamily="34" charset="-122"/>
                <a:ea typeface="微软雅黑" panose="020B0503020204020204" pitchFamily="34" charset="-122"/>
              </a:rPr>
              <a:t>预处理</a:t>
            </a:r>
            <a:endParaRPr lang="zh-CN" altLang="en-US" sz="1100" b="0" dirty="0" smtClean="0">
              <a:latin typeface="微软雅黑" panose="020B0503020204020204" pitchFamily="34" charset="-122"/>
              <a:ea typeface="微软雅黑" panose="020B0503020204020204" pitchFamily="34" charset="-122"/>
            </a:endParaRPr>
          </a:p>
        </p:txBody>
      </p:sp>
      <p:sp>
        <p:nvSpPr>
          <p:cNvPr id="41" name="TextBox 372"/>
          <p:cNvSpPr txBox="1"/>
          <p:nvPr/>
        </p:nvSpPr>
        <p:spPr>
          <a:xfrm>
            <a:off x="4019376" y="5269602"/>
            <a:ext cx="607859" cy="261610"/>
          </a:xfrm>
          <a:prstGeom prst="rect">
            <a:avLst/>
          </a:prstGeom>
          <a:noFill/>
        </p:spPr>
        <p:txBody>
          <a:bodyPr wrap="none" rtlCol="0">
            <a:spAutoFit/>
          </a:bodyPr>
          <a:lstStyle/>
          <a:p>
            <a:pPr>
              <a:lnSpc>
                <a:spcPct val="50000"/>
              </a:lnSpc>
              <a:buNone/>
            </a:pPr>
            <a:r>
              <a:rPr lang="zh-CN" altLang="en-US" sz="1100" b="0" dirty="0" smtClean="0">
                <a:latin typeface="微软雅黑" panose="020B0503020204020204" pitchFamily="34" charset="-122"/>
                <a:ea typeface="微软雅黑" panose="020B0503020204020204" pitchFamily="34" charset="-122"/>
              </a:rPr>
              <a:t>信令</a:t>
            </a:r>
            <a:endParaRPr lang="en-US" altLang="zh-CN" sz="1100" b="0" dirty="0" smtClean="0">
              <a:latin typeface="微软雅黑" panose="020B0503020204020204" pitchFamily="34" charset="-122"/>
              <a:ea typeface="微软雅黑" panose="020B0503020204020204" pitchFamily="34" charset="-122"/>
            </a:endParaRPr>
          </a:p>
          <a:p>
            <a:pPr>
              <a:lnSpc>
                <a:spcPct val="50000"/>
              </a:lnSpc>
              <a:buNone/>
            </a:pPr>
            <a:r>
              <a:rPr lang="zh-CN" altLang="en-US" sz="1100" b="0" dirty="0" smtClean="0">
                <a:latin typeface="微软雅黑" panose="020B0503020204020204" pitchFamily="34" charset="-122"/>
                <a:ea typeface="微软雅黑" panose="020B0503020204020204" pitchFamily="34" charset="-122"/>
              </a:rPr>
              <a:t>预处理</a:t>
            </a:r>
            <a:endParaRPr lang="zh-CN" altLang="en-US" sz="1100" b="0" dirty="0" smtClean="0">
              <a:latin typeface="微软雅黑" panose="020B0503020204020204" pitchFamily="34" charset="-122"/>
              <a:ea typeface="微软雅黑" panose="020B0503020204020204" pitchFamily="34" charset="-122"/>
            </a:endParaRPr>
          </a:p>
        </p:txBody>
      </p:sp>
      <p:cxnSp>
        <p:nvCxnSpPr>
          <p:cNvPr id="42" name="直接连接符 41"/>
          <p:cNvCxnSpPr/>
          <p:nvPr/>
        </p:nvCxnSpPr>
        <p:spPr bwMode="auto">
          <a:xfrm flipV="1">
            <a:off x="1810557" y="5293396"/>
            <a:ext cx="0" cy="483341"/>
          </a:xfrm>
          <a:prstGeom prst="line">
            <a:avLst/>
          </a:prstGeom>
          <a:solidFill>
            <a:srgbClr val="4F81BD"/>
          </a:solidFill>
          <a:ln w="9525" cap="flat" cmpd="sng" algn="ctr">
            <a:solidFill>
              <a:srgbClr val="000000"/>
            </a:solidFill>
            <a:prstDash val="sysDash"/>
            <a:round/>
            <a:headEnd type="none" w="med" len="med"/>
            <a:tailEnd type="none" w="med" len="med"/>
          </a:ln>
          <a:effectLst/>
        </p:spPr>
      </p:cxnSp>
      <p:cxnSp>
        <p:nvCxnSpPr>
          <p:cNvPr id="43" name="直接连接符 42"/>
          <p:cNvCxnSpPr/>
          <p:nvPr/>
        </p:nvCxnSpPr>
        <p:spPr bwMode="auto">
          <a:xfrm flipV="1">
            <a:off x="2517379" y="5293396"/>
            <a:ext cx="0" cy="483341"/>
          </a:xfrm>
          <a:prstGeom prst="line">
            <a:avLst/>
          </a:prstGeom>
          <a:solidFill>
            <a:srgbClr val="4F81BD"/>
          </a:solidFill>
          <a:ln w="9525" cap="flat" cmpd="sng" algn="ctr">
            <a:solidFill>
              <a:srgbClr val="000000"/>
            </a:solidFill>
            <a:prstDash val="sysDash"/>
            <a:round/>
            <a:headEnd type="none" w="med" len="med"/>
            <a:tailEnd type="none" w="med" len="med"/>
          </a:ln>
          <a:effectLst/>
        </p:spPr>
      </p:cxnSp>
      <p:sp>
        <p:nvSpPr>
          <p:cNvPr id="44" name="圆角矩形 43"/>
          <p:cNvSpPr/>
          <p:nvPr/>
        </p:nvSpPr>
        <p:spPr bwMode="ltGray">
          <a:xfrm>
            <a:off x="1457146" y="5845785"/>
            <a:ext cx="618470" cy="345244"/>
          </a:xfrm>
          <a:prstGeom prst="roundRect">
            <a:avLst/>
          </a:prstGeom>
          <a:noFill/>
          <a:ln w="12700">
            <a:solidFill>
              <a:sysClr val="window" lastClr="FFFFFF">
                <a:lumMod val="50000"/>
              </a:sysClr>
            </a:solidFill>
          </a:ln>
          <a:effectLst/>
        </p:spPr>
        <p:txBody>
          <a:bodyPr wrap="none" rtlCol="0" anchor="ctr" anchorCtr="1">
            <a:no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marL="0" marR="0" lvl="0" indent="0" algn="ctr" defTabSz="914400" eaLnBrk="1" fontAlgn="auto" latinLnBrk="0" hangingPunct="1">
              <a:lnSpc>
                <a:spcPts val="1000"/>
              </a:lnSpc>
              <a:spcBef>
                <a:spcPts val="0"/>
              </a:spcBef>
              <a:spcAft>
                <a:spcPts val="0"/>
              </a:spcAft>
              <a:buClrTx/>
              <a:buSzTx/>
              <a:buFontTx/>
              <a:buNone/>
              <a:defRPr/>
            </a:pPr>
            <a:endParaRPr kumimoji="0" lang="zh-CN" altLang="en-US" sz="1800" b="0" i="0" u="none" strike="noStrike" kern="0" cap="none" spc="0" normalizeH="0" baseline="0" noProof="0" dirty="0" smtClean="0">
              <a:solidFill>
                <a:sysClr val="window" lastClr="FFFFFF"/>
              </a:solidFill>
              <a:effectLst>
                <a:reflection blurRad="10000" stA="55000" endPos="48000" dist="500" dir="5400000" sy="-100000" algn="bl" rotWithShape="0"/>
              </a:effectLst>
              <a:uLnTx/>
              <a:uFillTx/>
              <a:latin typeface="Arial" panose="020B0604020202020204" pitchFamily="34" charset="0"/>
              <a:ea typeface="黑体" panose="02010609060101010101" pitchFamily="2" charset="-122"/>
              <a:cs typeface="Arial" panose="020B0604020202020204" pitchFamily="34" charset="0"/>
            </a:endParaRPr>
          </a:p>
        </p:txBody>
      </p:sp>
      <p:sp>
        <p:nvSpPr>
          <p:cNvPr id="45" name="圆角矩形 44"/>
          <p:cNvSpPr/>
          <p:nvPr/>
        </p:nvSpPr>
        <p:spPr bwMode="ltGray">
          <a:xfrm>
            <a:off x="2252321" y="5845785"/>
            <a:ext cx="618470" cy="345244"/>
          </a:xfrm>
          <a:prstGeom prst="roundRect">
            <a:avLst/>
          </a:prstGeom>
          <a:noFill/>
          <a:ln w="12700">
            <a:solidFill>
              <a:sysClr val="window" lastClr="FFFFFF">
                <a:lumMod val="50000"/>
              </a:sysClr>
            </a:solidFill>
          </a:ln>
          <a:effectLst/>
        </p:spPr>
        <p:txBody>
          <a:bodyPr wrap="none" rtlCol="0" anchor="ctr" anchorCtr="1">
            <a:no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marL="0" marR="0" lvl="0" indent="0" algn="ctr" defTabSz="914400" eaLnBrk="1" fontAlgn="auto" latinLnBrk="0" hangingPunct="1">
              <a:lnSpc>
                <a:spcPts val="1000"/>
              </a:lnSpc>
              <a:spcBef>
                <a:spcPts val="0"/>
              </a:spcBef>
              <a:spcAft>
                <a:spcPts val="0"/>
              </a:spcAft>
              <a:buClrTx/>
              <a:buSzTx/>
              <a:buFontTx/>
              <a:buNone/>
              <a:defRPr/>
            </a:pPr>
            <a:endParaRPr kumimoji="0" lang="zh-CN" altLang="en-US" sz="1800" b="0" i="0" u="none" strike="noStrike" kern="0" cap="none" spc="0" normalizeH="0" baseline="0" noProof="0" dirty="0" smtClean="0">
              <a:solidFill>
                <a:sysClr val="window" lastClr="FFFFFF"/>
              </a:solidFill>
              <a:effectLst>
                <a:reflection blurRad="10000" stA="55000" endPos="48000" dist="500" dir="5400000" sy="-100000" algn="bl" rotWithShape="0"/>
              </a:effectLst>
              <a:uLnTx/>
              <a:uFillTx/>
              <a:latin typeface="Arial" panose="020B0604020202020204" pitchFamily="34" charset="0"/>
              <a:ea typeface="黑体" panose="02010609060101010101" pitchFamily="2" charset="-122"/>
              <a:cs typeface="Arial" panose="020B0604020202020204" pitchFamily="34" charset="0"/>
            </a:endParaRPr>
          </a:p>
        </p:txBody>
      </p:sp>
      <p:sp>
        <p:nvSpPr>
          <p:cNvPr id="46" name="TextBox 377"/>
          <p:cNvSpPr txBox="1"/>
          <p:nvPr/>
        </p:nvSpPr>
        <p:spPr>
          <a:xfrm>
            <a:off x="1457146" y="5811351"/>
            <a:ext cx="466794" cy="348813"/>
          </a:xfrm>
          <a:prstGeom prst="rect">
            <a:avLst/>
          </a:prstGeom>
          <a:noFill/>
        </p:spPr>
        <p:txBody>
          <a:bodyPr wrap="none" rtlCol="0">
            <a:spAutoFit/>
          </a:bodyPr>
          <a:lstStyle/>
          <a:p>
            <a:pPr>
              <a:lnSpc>
                <a:spcPts val="1000"/>
              </a:lnSpc>
              <a:buNone/>
            </a:pPr>
            <a:r>
              <a:rPr lang="en-US" altLang="zh-CN" sz="1100" b="0" dirty="0" err="1" smtClean="0">
                <a:latin typeface="微软雅黑" panose="020B0503020204020204" pitchFamily="34" charset="-122"/>
                <a:ea typeface="微软雅黑" panose="020B0503020204020204" pitchFamily="34" charset="-122"/>
              </a:rPr>
              <a:t>Gn</a:t>
            </a:r>
            <a:endParaRPr lang="en-US" altLang="zh-CN" sz="1100" b="0" dirty="0" smtClean="0">
              <a:latin typeface="微软雅黑" panose="020B0503020204020204" pitchFamily="34" charset="-122"/>
              <a:ea typeface="微软雅黑" panose="020B0503020204020204" pitchFamily="34" charset="-122"/>
            </a:endParaRPr>
          </a:p>
          <a:p>
            <a:pPr>
              <a:lnSpc>
                <a:spcPts val="1000"/>
              </a:lnSpc>
              <a:buNone/>
            </a:pPr>
            <a:r>
              <a:rPr lang="zh-CN" altLang="en-US" sz="1100" b="0" dirty="0" smtClean="0">
                <a:latin typeface="微软雅黑" panose="020B0503020204020204" pitchFamily="34" charset="-122"/>
                <a:ea typeface="微软雅黑" panose="020B0503020204020204" pitchFamily="34" charset="-122"/>
              </a:rPr>
              <a:t>话单</a:t>
            </a:r>
            <a:endParaRPr lang="zh-CN" altLang="en-US" sz="1100" b="0" dirty="0" smtClean="0">
              <a:latin typeface="微软雅黑" panose="020B0503020204020204" pitchFamily="34" charset="-122"/>
              <a:ea typeface="微软雅黑" panose="020B0503020204020204" pitchFamily="34" charset="-122"/>
            </a:endParaRPr>
          </a:p>
        </p:txBody>
      </p:sp>
      <p:sp>
        <p:nvSpPr>
          <p:cNvPr id="47" name="TextBox 378"/>
          <p:cNvSpPr txBox="1"/>
          <p:nvPr/>
        </p:nvSpPr>
        <p:spPr>
          <a:xfrm>
            <a:off x="2252321" y="5824134"/>
            <a:ext cx="466794" cy="348813"/>
          </a:xfrm>
          <a:prstGeom prst="rect">
            <a:avLst/>
          </a:prstGeom>
          <a:noFill/>
        </p:spPr>
        <p:txBody>
          <a:bodyPr wrap="none" rtlCol="0">
            <a:spAutoFit/>
          </a:bodyPr>
          <a:lstStyle/>
          <a:p>
            <a:pPr>
              <a:lnSpc>
                <a:spcPts val="1000"/>
              </a:lnSpc>
              <a:buNone/>
            </a:pPr>
            <a:r>
              <a:rPr lang="zh-CN" altLang="en-US" sz="1100" b="0" dirty="0" smtClean="0">
                <a:latin typeface="微软雅黑" panose="020B0503020204020204" pitchFamily="34" charset="-122"/>
                <a:ea typeface="微软雅黑" panose="020B0503020204020204" pitchFamily="34" charset="-122"/>
              </a:rPr>
              <a:t>位置</a:t>
            </a:r>
            <a:endParaRPr lang="en-US" altLang="zh-CN" sz="1100" b="0" dirty="0" smtClean="0">
              <a:latin typeface="微软雅黑" panose="020B0503020204020204" pitchFamily="34" charset="-122"/>
              <a:ea typeface="微软雅黑" panose="020B0503020204020204" pitchFamily="34" charset="-122"/>
            </a:endParaRPr>
          </a:p>
          <a:p>
            <a:pPr>
              <a:lnSpc>
                <a:spcPts val="1000"/>
              </a:lnSpc>
              <a:buNone/>
            </a:pPr>
            <a:r>
              <a:rPr lang="zh-CN" altLang="en-US" sz="1100" b="0" dirty="0" smtClean="0">
                <a:latin typeface="微软雅黑" panose="020B0503020204020204" pitchFamily="34" charset="-122"/>
                <a:ea typeface="微软雅黑" panose="020B0503020204020204" pitchFamily="34" charset="-122"/>
              </a:rPr>
              <a:t>信令</a:t>
            </a:r>
            <a:endParaRPr lang="zh-CN" altLang="en-US" sz="1100" b="0" dirty="0" smtClean="0">
              <a:latin typeface="微软雅黑" panose="020B0503020204020204" pitchFamily="34" charset="-122"/>
              <a:ea typeface="微软雅黑" panose="020B0503020204020204" pitchFamily="34" charset="-122"/>
            </a:endParaRPr>
          </a:p>
        </p:txBody>
      </p:sp>
      <p:cxnSp>
        <p:nvCxnSpPr>
          <p:cNvPr id="48" name="直接连接符 47"/>
          <p:cNvCxnSpPr>
            <a:endCxn id="34" idx="0"/>
          </p:cNvCxnSpPr>
          <p:nvPr/>
        </p:nvCxnSpPr>
        <p:spPr bwMode="auto">
          <a:xfrm flipH="1">
            <a:off x="1876258" y="4096801"/>
            <a:ext cx="3910175" cy="713253"/>
          </a:xfrm>
          <a:prstGeom prst="line">
            <a:avLst/>
          </a:prstGeom>
          <a:solidFill>
            <a:srgbClr val="4F81BD"/>
          </a:solidFill>
          <a:ln w="9525" cap="flat" cmpd="sng" algn="ctr">
            <a:solidFill>
              <a:srgbClr val="EEECE1">
                <a:lumMod val="50000"/>
              </a:srgbClr>
            </a:solidFill>
            <a:prstDash val="solid"/>
            <a:round/>
            <a:headEnd type="none" w="med" len="med"/>
            <a:tailEnd type="none" w="med" len="med"/>
          </a:ln>
          <a:effectLst/>
        </p:spPr>
      </p:cxnSp>
      <p:cxnSp>
        <p:nvCxnSpPr>
          <p:cNvPr id="49" name="直接连接符 48"/>
          <p:cNvCxnSpPr>
            <a:endCxn id="34" idx="0"/>
          </p:cNvCxnSpPr>
          <p:nvPr/>
        </p:nvCxnSpPr>
        <p:spPr bwMode="auto">
          <a:xfrm flipH="1">
            <a:off x="1876258" y="4096801"/>
            <a:ext cx="2496533" cy="713253"/>
          </a:xfrm>
          <a:prstGeom prst="line">
            <a:avLst/>
          </a:prstGeom>
          <a:solidFill>
            <a:srgbClr val="4F81BD"/>
          </a:solidFill>
          <a:ln w="9525" cap="flat" cmpd="sng" algn="ctr">
            <a:solidFill>
              <a:srgbClr val="EEECE1">
                <a:lumMod val="50000"/>
              </a:srgbClr>
            </a:solidFill>
            <a:prstDash val="solid"/>
            <a:round/>
            <a:headEnd type="none" w="med" len="med"/>
            <a:tailEnd type="none" w="med" len="med"/>
          </a:ln>
          <a:effectLst/>
        </p:spPr>
      </p:cxnSp>
      <p:cxnSp>
        <p:nvCxnSpPr>
          <p:cNvPr id="50" name="直接连接符 49"/>
          <p:cNvCxnSpPr>
            <a:endCxn id="35" idx="0"/>
          </p:cNvCxnSpPr>
          <p:nvPr/>
        </p:nvCxnSpPr>
        <p:spPr bwMode="auto">
          <a:xfrm flipH="1">
            <a:off x="2494726" y="4096801"/>
            <a:ext cx="1878062" cy="713253"/>
          </a:xfrm>
          <a:prstGeom prst="line">
            <a:avLst/>
          </a:prstGeom>
          <a:solidFill>
            <a:srgbClr val="4F81BD"/>
          </a:solidFill>
          <a:ln w="9525" cap="flat" cmpd="sng" algn="ctr">
            <a:solidFill>
              <a:srgbClr val="EEECE1">
                <a:lumMod val="50000"/>
              </a:srgbClr>
            </a:solidFill>
            <a:prstDash val="solid"/>
            <a:round/>
            <a:headEnd type="none" w="med" len="med"/>
            <a:tailEnd type="none" w="med" len="med"/>
          </a:ln>
          <a:effectLst/>
        </p:spPr>
      </p:cxnSp>
      <p:cxnSp>
        <p:nvCxnSpPr>
          <p:cNvPr id="51" name="直接连接符 50"/>
          <p:cNvCxnSpPr>
            <a:endCxn id="37" idx="0"/>
          </p:cNvCxnSpPr>
          <p:nvPr/>
        </p:nvCxnSpPr>
        <p:spPr bwMode="auto">
          <a:xfrm flipH="1">
            <a:off x="3996725" y="4096801"/>
            <a:ext cx="376063" cy="713253"/>
          </a:xfrm>
          <a:prstGeom prst="line">
            <a:avLst/>
          </a:prstGeom>
          <a:solidFill>
            <a:srgbClr val="4F81BD"/>
          </a:solidFill>
          <a:ln w="9525" cap="flat" cmpd="sng" algn="ctr">
            <a:solidFill>
              <a:srgbClr val="EEECE1">
                <a:lumMod val="50000"/>
              </a:srgbClr>
            </a:solidFill>
            <a:prstDash val="solid"/>
            <a:round/>
            <a:headEnd type="none" w="med" len="med"/>
            <a:tailEnd type="none" w="med" len="med"/>
          </a:ln>
          <a:effectLst/>
        </p:spPr>
      </p:cxnSp>
      <p:cxnSp>
        <p:nvCxnSpPr>
          <p:cNvPr id="52" name="直接连接符 51"/>
          <p:cNvCxnSpPr>
            <a:endCxn id="37" idx="0"/>
          </p:cNvCxnSpPr>
          <p:nvPr/>
        </p:nvCxnSpPr>
        <p:spPr bwMode="auto">
          <a:xfrm flipH="1">
            <a:off x="3996725" y="4096801"/>
            <a:ext cx="1878062" cy="713253"/>
          </a:xfrm>
          <a:prstGeom prst="line">
            <a:avLst/>
          </a:prstGeom>
          <a:solidFill>
            <a:srgbClr val="4F81BD"/>
          </a:solidFill>
          <a:ln w="9525" cap="flat" cmpd="sng" algn="ctr">
            <a:solidFill>
              <a:srgbClr val="EEECE1">
                <a:lumMod val="50000"/>
              </a:srgbClr>
            </a:solidFill>
            <a:prstDash val="solid"/>
            <a:round/>
            <a:headEnd type="none" w="med" len="med"/>
            <a:tailEnd type="none" w="med" len="med"/>
          </a:ln>
          <a:effectLst/>
        </p:spPr>
      </p:cxnSp>
      <p:cxnSp>
        <p:nvCxnSpPr>
          <p:cNvPr id="53" name="直接连接符 52"/>
          <p:cNvCxnSpPr>
            <a:endCxn id="36" idx="0"/>
          </p:cNvCxnSpPr>
          <p:nvPr/>
        </p:nvCxnSpPr>
        <p:spPr bwMode="auto">
          <a:xfrm flipH="1">
            <a:off x="3201550" y="4096801"/>
            <a:ext cx="2673237" cy="713253"/>
          </a:xfrm>
          <a:prstGeom prst="line">
            <a:avLst/>
          </a:prstGeom>
          <a:solidFill>
            <a:srgbClr val="4F81BD"/>
          </a:solidFill>
          <a:ln w="9525" cap="flat" cmpd="sng" algn="ctr">
            <a:solidFill>
              <a:srgbClr val="EEECE1">
                <a:lumMod val="50000"/>
              </a:srgbClr>
            </a:solidFill>
            <a:prstDash val="solid"/>
            <a:round/>
            <a:headEnd type="none" w="med" len="med"/>
            <a:tailEnd type="none" w="med" len="med"/>
          </a:ln>
          <a:effectLst/>
        </p:spPr>
      </p:cxnSp>
      <p:cxnSp>
        <p:nvCxnSpPr>
          <p:cNvPr id="54" name="直接连接符 53"/>
          <p:cNvCxnSpPr>
            <a:endCxn id="35" idx="0"/>
          </p:cNvCxnSpPr>
          <p:nvPr/>
        </p:nvCxnSpPr>
        <p:spPr bwMode="auto">
          <a:xfrm flipH="1">
            <a:off x="2494725" y="4096801"/>
            <a:ext cx="3380059" cy="713253"/>
          </a:xfrm>
          <a:prstGeom prst="line">
            <a:avLst/>
          </a:prstGeom>
          <a:solidFill>
            <a:srgbClr val="4F81BD"/>
          </a:solidFill>
          <a:ln w="9525" cap="flat" cmpd="sng" algn="ctr">
            <a:solidFill>
              <a:srgbClr val="EEECE1">
                <a:lumMod val="50000"/>
              </a:srgbClr>
            </a:solidFill>
            <a:prstDash val="solid"/>
            <a:round/>
            <a:headEnd type="none" w="med" len="med"/>
            <a:tailEnd type="none" w="med" len="med"/>
          </a:ln>
          <a:effectLst/>
        </p:spPr>
      </p:cxnSp>
      <p:cxnSp>
        <p:nvCxnSpPr>
          <p:cNvPr id="55" name="直接连接符 54"/>
          <p:cNvCxnSpPr>
            <a:endCxn id="36" idx="0"/>
          </p:cNvCxnSpPr>
          <p:nvPr/>
        </p:nvCxnSpPr>
        <p:spPr bwMode="auto">
          <a:xfrm flipH="1">
            <a:off x="3201550" y="4096801"/>
            <a:ext cx="1193892" cy="713253"/>
          </a:xfrm>
          <a:prstGeom prst="line">
            <a:avLst/>
          </a:prstGeom>
          <a:solidFill>
            <a:srgbClr val="4F81BD"/>
          </a:solidFill>
          <a:ln w="9525" cap="flat" cmpd="sng" algn="ctr">
            <a:solidFill>
              <a:srgbClr val="EEECE1">
                <a:lumMod val="50000"/>
              </a:srgbClr>
            </a:solidFill>
            <a:prstDash val="solid"/>
            <a:round/>
            <a:headEnd type="none" w="med" len="med"/>
            <a:tailEnd type="none" w="med" len="med"/>
          </a:ln>
          <a:effectLst/>
        </p:spPr>
      </p:cxnSp>
      <p:pic>
        <p:nvPicPr>
          <p:cNvPr id="56" name="Picture 1117" descr="D:\2001年网例\传输\1.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689829" y="4452436"/>
            <a:ext cx="1590350" cy="482467"/>
          </a:xfrm>
          <a:prstGeom prst="rect">
            <a:avLst/>
          </a:prstGeom>
          <a:noFill/>
          <a:effectLst/>
        </p:spPr>
      </p:pic>
      <p:sp>
        <p:nvSpPr>
          <p:cNvPr id="57" name="TextBox 388"/>
          <p:cNvSpPr txBox="1"/>
          <p:nvPr/>
        </p:nvSpPr>
        <p:spPr>
          <a:xfrm>
            <a:off x="5170412" y="4580143"/>
            <a:ext cx="502061" cy="261610"/>
          </a:xfrm>
          <a:prstGeom prst="rect">
            <a:avLst/>
          </a:prstGeom>
          <a:noFill/>
        </p:spPr>
        <p:txBody>
          <a:bodyPr wrap="none" rtlCol="0">
            <a:spAutoFit/>
          </a:bodyPr>
          <a:lstStyle/>
          <a:p>
            <a:pPr>
              <a:buNone/>
            </a:pPr>
            <a:r>
              <a:rPr lang="en-US" altLang="zh-CN" sz="1100" b="0" dirty="0" smtClean="0">
                <a:latin typeface="微软雅黑" panose="020B0503020204020204" pitchFamily="34" charset="-122"/>
                <a:ea typeface="微软雅黑" panose="020B0503020204020204" pitchFamily="34" charset="-122"/>
              </a:rPr>
              <a:t>DCN</a:t>
            </a:r>
            <a:endParaRPr lang="zh-CN" altLang="en-US" sz="1100" b="0" dirty="0" smtClean="0">
              <a:latin typeface="微软雅黑" panose="020B0503020204020204" pitchFamily="34" charset="-122"/>
              <a:ea typeface="微软雅黑" panose="020B0503020204020204" pitchFamily="34" charset="-122"/>
            </a:endParaRPr>
          </a:p>
        </p:txBody>
      </p:sp>
      <p:cxnSp>
        <p:nvCxnSpPr>
          <p:cNvPr id="58" name="直接连接符 57"/>
          <p:cNvCxnSpPr/>
          <p:nvPr/>
        </p:nvCxnSpPr>
        <p:spPr bwMode="auto">
          <a:xfrm>
            <a:off x="4372788" y="4096801"/>
            <a:ext cx="1060233" cy="414293"/>
          </a:xfrm>
          <a:prstGeom prst="line">
            <a:avLst/>
          </a:prstGeom>
          <a:solidFill>
            <a:srgbClr val="4F81BD"/>
          </a:solidFill>
          <a:ln w="9525" cap="flat" cmpd="sng" algn="ctr">
            <a:solidFill>
              <a:srgbClr val="EEECE1">
                <a:lumMod val="50000"/>
              </a:srgbClr>
            </a:solidFill>
            <a:prstDash val="solid"/>
            <a:round/>
            <a:headEnd type="none" w="med" len="med"/>
            <a:tailEnd type="none" w="med" len="med"/>
          </a:ln>
          <a:effectLst/>
        </p:spPr>
      </p:cxnSp>
      <p:cxnSp>
        <p:nvCxnSpPr>
          <p:cNvPr id="59" name="直接连接符 58"/>
          <p:cNvCxnSpPr/>
          <p:nvPr/>
        </p:nvCxnSpPr>
        <p:spPr bwMode="auto">
          <a:xfrm flipH="1">
            <a:off x="5433021" y="4096801"/>
            <a:ext cx="441763" cy="414293"/>
          </a:xfrm>
          <a:prstGeom prst="line">
            <a:avLst/>
          </a:prstGeom>
          <a:solidFill>
            <a:srgbClr val="4F81BD"/>
          </a:solidFill>
          <a:ln w="9525" cap="flat" cmpd="sng" algn="ctr">
            <a:solidFill>
              <a:srgbClr val="EEECE1">
                <a:lumMod val="50000"/>
              </a:srgbClr>
            </a:solidFill>
            <a:prstDash val="solid"/>
            <a:round/>
            <a:headEnd type="none" w="med" len="med"/>
            <a:tailEnd type="none" w="med" len="med"/>
          </a:ln>
          <a:effectLst/>
        </p:spPr>
      </p:cxnSp>
      <p:cxnSp>
        <p:nvCxnSpPr>
          <p:cNvPr id="60" name="直接连接符 59"/>
          <p:cNvCxnSpPr>
            <a:stCxn id="57" idx="2"/>
          </p:cNvCxnSpPr>
          <p:nvPr/>
        </p:nvCxnSpPr>
        <p:spPr bwMode="auto">
          <a:xfrm rot="5400000">
            <a:off x="4418920" y="4751446"/>
            <a:ext cx="912217" cy="1092831"/>
          </a:xfrm>
          <a:prstGeom prst="line">
            <a:avLst/>
          </a:prstGeom>
          <a:solidFill>
            <a:srgbClr val="4F81BD"/>
          </a:solidFill>
          <a:ln w="9525" cap="flat" cmpd="sng" algn="ctr">
            <a:solidFill>
              <a:srgbClr val="4F81BD">
                <a:lumMod val="75000"/>
              </a:srgbClr>
            </a:solidFill>
            <a:prstDash val="solid"/>
            <a:round/>
            <a:headEnd type="none" w="med" len="med"/>
            <a:tailEnd type="none" w="med" len="med"/>
          </a:ln>
          <a:effectLst/>
        </p:spPr>
      </p:cxnSp>
      <p:cxnSp>
        <p:nvCxnSpPr>
          <p:cNvPr id="61" name="直接连接符 60"/>
          <p:cNvCxnSpPr>
            <a:stCxn id="57" idx="2"/>
            <a:endCxn id="70" idx="0"/>
          </p:cNvCxnSpPr>
          <p:nvPr/>
        </p:nvCxnSpPr>
        <p:spPr bwMode="auto">
          <a:xfrm rot="5400000">
            <a:off x="4728153" y="5060681"/>
            <a:ext cx="912219" cy="474362"/>
          </a:xfrm>
          <a:prstGeom prst="line">
            <a:avLst/>
          </a:prstGeom>
          <a:solidFill>
            <a:srgbClr val="4F81BD"/>
          </a:solidFill>
          <a:ln w="9525" cap="flat" cmpd="sng" algn="ctr">
            <a:solidFill>
              <a:srgbClr val="4F81BD">
                <a:lumMod val="75000"/>
              </a:srgbClr>
            </a:solidFill>
            <a:prstDash val="solid"/>
            <a:round/>
            <a:headEnd type="none" w="med" len="med"/>
            <a:tailEnd type="none" w="med" len="med"/>
          </a:ln>
          <a:effectLst/>
        </p:spPr>
      </p:cxnSp>
      <p:cxnSp>
        <p:nvCxnSpPr>
          <p:cNvPr id="62" name="直接连接符 61"/>
          <p:cNvCxnSpPr>
            <a:stCxn id="57" idx="2"/>
          </p:cNvCxnSpPr>
          <p:nvPr/>
        </p:nvCxnSpPr>
        <p:spPr bwMode="auto">
          <a:xfrm rot="16200000" flipH="1">
            <a:off x="5633770" y="4629426"/>
            <a:ext cx="912217" cy="1336870"/>
          </a:xfrm>
          <a:prstGeom prst="line">
            <a:avLst/>
          </a:prstGeom>
          <a:solidFill>
            <a:srgbClr val="4F81BD"/>
          </a:solidFill>
          <a:ln w="9525" cap="flat" cmpd="sng" algn="ctr">
            <a:solidFill>
              <a:srgbClr val="4F81BD">
                <a:lumMod val="75000"/>
              </a:srgbClr>
            </a:solidFill>
            <a:prstDash val="solid"/>
            <a:round/>
            <a:headEnd type="none" w="med" len="med"/>
            <a:tailEnd type="none" w="med" len="med"/>
          </a:ln>
          <a:effectLst/>
        </p:spPr>
      </p:cxnSp>
      <p:cxnSp>
        <p:nvCxnSpPr>
          <p:cNvPr id="63" name="直接连接符 62"/>
          <p:cNvCxnSpPr>
            <a:stCxn id="57" idx="2"/>
            <a:endCxn id="73" idx="0"/>
          </p:cNvCxnSpPr>
          <p:nvPr/>
        </p:nvCxnSpPr>
        <p:spPr bwMode="auto">
          <a:xfrm rot="16200000" flipH="1">
            <a:off x="5037388" y="5225807"/>
            <a:ext cx="912219" cy="144109"/>
          </a:xfrm>
          <a:prstGeom prst="line">
            <a:avLst/>
          </a:prstGeom>
          <a:solidFill>
            <a:srgbClr val="4F81BD"/>
          </a:solidFill>
          <a:ln w="9525" cap="flat" cmpd="sng" algn="ctr">
            <a:solidFill>
              <a:srgbClr val="4F81BD">
                <a:lumMod val="75000"/>
              </a:srgbClr>
            </a:solidFill>
            <a:prstDash val="solid"/>
            <a:round/>
            <a:headEnd type="none" w="med" len="med"/>
            <a:tailEnd type="none" w="med" len="med"/>
          </a:ln>
          <a:effectLst/>
        </p:spPr>
      </p:cxnSp>
      <p:cxnSp>
        <p:nvCxnSpPr>
          <p:cNvPr id="64" name="直接连接符 63"/>
          <p:cNvCxnSpPr>
            <a:stCxn id="57" idx="2"/>
            <a:endCxn id="76" idx="0"/>
          </p:cNvCxnSpPr>
          <p:nvPr/>
        </p:nvCxnSpPr>
        <p:spPr bwMode="auto">
          <a:xfrm rot="16200000" flipH="1">
            <a:off x="5346623" y="4916572"/>
            <a:ext cx="912218" cy="762579"/>
          </a:xfrm>
          <a:prstGeom prst="line">
            <a:avLst/>
          </a:prstGeom>
          <a:solidFill>
            <a:srgbClr val="4F81BD"/>
          </a:solidFill>
          <a:ln w="9525" cap="flat" cmpd="sng" algn="ctr">
            <a:solidFill>
              <a:srgbClr val="4F81BD">
                <a:lumMod val="75000"/>
              </a:srgbClr>
            </a:solidFill>
            <a:prstDash val="solid"/>
            <a:round/>
            <a:headEnd type="none" w="med" len="med"/>
            <a:tailEnd type="none" w="med" len="med"/>
          </a:ln>
          <a:effectLst/>
        </p:spPr>
      </p:cxnSp>
      <p:grpSp>
        <p:nvGrpSpPr>
          <p:cNvPr id="23" name="组合 345"/>
          <p:cNvGrpSpPr/>
          <p:nvPr/>
        </p:nvGrpSpPr>
        <p:grpSpPr>
          <a:xfrm>
            <a:off x="4019372" y="5753972"/>
            <a:ext cx="618469" cy="414293"/>
            <a:chOff x="7609755" y="5950074"/>
            <a:chExt cx="504056" cy="432048"/>
          </a:xfrm>
        </p:grpSpPr>
        <p:sp>
          <p:nvSpPr>
            <p:cNvPr id="66" name="TextBox 397"/>
            <p:cNvSpPr txBox="1"/>
            <p:nvPr/>
          </p:nvSpPr>
          <p:spPr>
            <a:xfrm>
              <a:off x="7681763" y="6022082"/>
              <a:ext cx="355618" cy="27282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1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BSS</a:t>
              </a:r>
              <a:endParaRPr kumimoji="0" lang="zh-CN" altLang="en-US" sz="11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67" name="椭圆 100"/>
            <p:cNvSpPr/>
            <p:nvPr/>
          </p:nvSpPr>
          <p:spPr bwMode="ltGray">
            <a:xfrm>
              <a:off x="7609755" y="5950074"/>
              <a:ext cx="504056" cy="432048"/>
            </a:xfrm>
            <a:prstGeom prst="ellipse">
              <a:avLst/>
            </a:prstGeom>
            <a:noFill/>
            <a:ln w="12700">
              <a:solidFill>
                <a:sysClr val="window" lastClr="FFFFFF">
                  <a:lumMod val="50000"/>
                </a:sysClr>
              </a:solidFill>
            </a:ln>
            <a:effectLst/>
          </p:spPr>
          <p:txBody>
            <a:bodyPr wrap="none" rtlCol="0" anchor="ctr" anchorCtr="1">
              <a:no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solidFill>
                  <a:sysClr val="window" lastClr="FFFFFF"/>
                </a:solidFill>
                <a:effectLst>
                  <a:reflection blurRad="10000" stA="55000" endPos="48000" dist="500" dir="5400000" sy="-100000" algn="bl" rotWithShape="0"/>
                </a:effectLst>
                <a:uLnTx/>
                <a:uFillTx/>
                <a:latin typeface="Arial" panose="020B0604020202020204" pitchFamily="34" charset="0"/>
                <a:ea typeface="黑体" panose="02010609060101010101" pitchFamily="2" charset="-122"/>
                <a:cs typeface="Arial" panose="020B0604020202020204" pitchFamily="34" charset="0"/>
              </a:endParaRPr>
            </a:p>
          </p:txBody>
        </p:sp>
      </p:grpSp>
      <p:grpSp>
        <p:nvGrpSpPr>
          <p:cNvPr id="65" name="组合 351"/>
          <p:cNvGrpSpPr/>
          <p:nvPr/>
        </p:nvGrpSpPr>
        <p:grpSpPr>
          <a:xfrm>
            <a:off x="4637844" y="5753972"/>
            <a:ext cx="618470" cy="414293"/>
            <a:chOff x="7609755" y="5950074"/>
            <a:chExt cx="504056" cy="432048"/>
          </a:xfrm>
        </p:grpSpPr>
        <p:sp>
          <p:nvSpPr>
            <p:cNvPr id="69" name="TextBox 400"/>
            <p:cNvSpPr txBox="1"/>
            <p:nvPr/>
          </p:nvSpPr>
          <p:spPr>
            <a:xfrm>
              <a:off x="7681763" y="6022082"/>
              <a:ext cx="380439" cy="27282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1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炫铃</a:t>
              </a:r>
              <a:endParaRPr kumimoji="0" lang="zh-CN" altLang="en-US" sz="11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70" name="椭圆 69"/>
            <p:cNvSpPr/>
            <p:nvPr/>
          </p:nvSpPr>
          <p:spPr bwMode="ltGray">
            <a:xfrm>
              <a:off x="7609755" y="5950074"/>
              <a:ext cx="504056" cy="432048"/>
            </a:xfrm>
            <a:prstGeom prst="ellipse">
              <a:avLst/>
            </a:prstGeom>
            <a:noFill/>
            <a:ln w="12700">
              <a:solidFill>
                <a:sysClr val="window" lastClr="FFFFFF">
                  <a:lumMod val="50000"/>
                </a:sysClr>
              </a:solidFill>
            </a:ln>
            <a:effectLst/>
          </p:spPr>
          <p:txBody>
            <a:bodyPr wrap="none" rtlCol="0" anchor="ctr" anchorCtr="1">
              <a:no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solidFill>
                  <a:sysClr val="window" lastClr="FFFFFF"/>
                </a:solidFill>
                <a:effectLst>
                  <a:reflection blurRad="10000" stA="55000" endPos="48000" dist="500" dir="5400000" sy="-100000" algn="bl" rotWithShape="0"/>
                </a:effectLst>
                <a:uLnTx/>
                <a:uFillTx/>
                <a:latin typeface="Arial" panose="020B0604020202020204" pitchFamily="34" charset="0"/>
                <a:ea typeface="黑体" panose="02010609060101010101" pitchFamily="2" charset="-122"/>
                <a:cs typeface="Arial" panose="020B0604020202020204" pitchFamily="34" charset="0"/>
              </a:endParaRPr>
            </a:p>
          </p:txBody>
        </p:sp>
      </p:grpSp>
      <p:grpSp>
        <p:nvGrpSpPr>
          <p:cNvPr id="68" name="组合 354"/>
          <p:cNvGrpSpPr/>
          <p:nvPr/>
        </p:nvGrpSpPr>
        <p:grpSpPr>
          <a:xfrm>
            <a:off x="5256321" y="5753972"/>
            <a:ext cx="618469" cy="414293"/>
            <a:chOff x="7609755" y="5950074"/>
            <a:chExt cx="504056" cy="432048"/>
          </a:xfrm>
        </p:grpSpPr>
        <p:sp>
          <p:nvSpPr>
            <p:cNvPr id="72" name="TextBox 403"/>
            <p:cNvSpPr txBox="1"/>
            <p:nvPr/>
          </p:nvSpPr>
          <p:spPr>
            <a:xfrm>
              <a:off x="7681763" y="6022082"/>
              <a:ext cx="386973" cy="27282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1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VAC</a:t>
              </a:r>
              <a:endParaRPr kumimoji="0" lang="zh-CN" altLang="en-US" sz="11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73" name="椭圆 72"/>
            <p:cNvSpPr/>
            <p:nvPr/>
          </p:nvSpPr>
          <p:spPr bwMode="ltGray">
            <a:xfrm>
              <a:off x="7609755" y="5950074"/>
              <a:ext cx="504056" cy="432048"/>
            </a:xfrm>
            <a:prstGeom prst="ellipse">
              <a:avLst/>
            </a:prstGeom>
            <a:noFill/>
            <a:ln w="12700">
              <a:solidFill>
                <a:sysClr val="window" lastClr="FFFFFF">
                  <a:lumMod val="50000"/>
                </a:sysClr>
              </a:solidFill>
            </a:ln>
            <a:effectLst/>
          </p:spPr>
          <p:txBody>
            <a:bodyPr wrap="none" rtlCol="0" anchor="ctr" anchorCtr="1">
              <a:no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solidFill>
                  <a:sysClr val="window" lastClr="FFFFFF"/>
                </a:solidFill>
                <a:effectLst>
                  <a:reflection blurRad="10000" stA="55000" endPos="48000" dist="500" dir="5400000" sy="-100000" algn="bl" rotWithShape="0"/>
                </a:effectLst>
                <a:uLnTx/>
                <a:uFillTx/>
                <a:latin typeface="Arial" panose="020B0604020202020204" pitchFamily="34" charset="0"/>
                <a:ea typeface="黑体" panose="02010609060101010101" pitchFamily="2" charset="-122"/>
                <a:cs typeface="Arial" panose="020B0604020202020204" pitchFamily="34" charset="0"/>
              </a:endParaRPr>
            </a:p>
          </p:txBody>
        </p:sp>
      </p:grpSp>
      <p:grpSp>
        <p:nvGrpSpPr>
          <p:cNvPr id="71" name="组合 357"/>
          <p:cNvGrpSpPr/>
          <p:nvPr/>
        </p:nvGrpSpPr>
        <p:grpSpPr>
          <a:xfrm>
            <a:off x="5874787" y="5753969"/>
            <a:ext cx="618470" cy="454585"/>
            <a:chOff x="7609755" y="5950074"/>
            <a:chExt cx="504056" cy="474067"/>
          </a:xfrm>
        </p:grpSpPr>
        <p:sp>
          <p:nvSpPr>
            <p:cNvPr id="75" name="TextBox 406"/>
            <p:cNvSpPr txBox="1"/>
            <p:nvPr/>
          </p:nvSpPr>
          <p:spPr>
            <a:xfrm>
              <a:off x="7632335" y="5974788"/>
              <a:ext cx="380439" cy="44935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1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短彩</a:t>
              </a:r>
              <a:endParaRPr kumimoji="0" lang="en-US" altLang="zh-CN" sz="11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1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平台</a:t>
              </a:r>
              <a:endParaRPr kumimoji="0" lang="zh-CN" altLang="en-US" sz="11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76" name="椭圆 75"/>
            <p:cNvSpPr/>
            <p:nvPr/>
          </p:nvSpPr>
          <p:spPr bwMode="ltGray">
            <a:xfrm>
              <a:off x="7609755" y="5950074"/>
              <a:ext cx="504056" cy="432048"/>
            </a:xfrm>
            <a:prstGeom prst="ellipse">
              <a:avLst/>
            </a:prstGeom>
            <a:noFill/>
            <a:ln w="12700">
              <a:solidFill>
                <a:sysClr val="window" lastClr="FFFFFF">
                  <a:lumMod val="50000"/>
                </a:sysClr>
              </a:solidFill>
            </a:ln>
            <a:effectLst/>
          </p:spPr>
          <p:txBody>
            <a:bodyPr wrap="none" rtlCol="0" anchor="ctr" anchorCtr="1">
              <a:no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solidFill>
                  <a:sysClr val="window" lastClr="FFFFFF"/>
                </a:solidFill>
                <a:effectLst>
                  <a:reflection blurRad="10000" stA="55000" endPos="48000" dist="500" dir="5400000" sy="-100000" algn="bl" rotWithShape="0"/>
                </a:effectLst>
                <a:uLnTx/>
                <a:uFillTx/>
                <a:latin typeface="Arial" panose="020B0604020202020204" pitchFamily="34" charset="0"/>
                <a:ea typeface="黑体" panose="02010609060101010101" pitchFamily="2" charset="-122"/>
                <a:cs typeface="Arial" panose="020B0604020202020204" pitchFamily="34" charset="0"/>
              </a:endParaRPr>
            </a:p>
          </p:txBody>
        </p:sp>
      </p:grpSp>
      <p:grpSp>
        <p:nvGrpSpPr>
          <p:cNvPr id="74" name="组合 360"/>
          <p:cNvGrpSpPr/>
          <p:nvPr/>
        </p:nvGrpSpPr>
        <p:grpSpPr>
          <a:xfrm>
            <a:off x="6454240" y="5753972"/>
            <a:ext cx="636251" cy="414293"/>
            <a:chOff x="7595264" y="5950074"/>
            <a:chExt cx="518547" cy="432048"/>
          </a:xfrm>
        </p:grpSpPr>
        <p:sp>
          <p:nvSpPr>
            <p:cNvPr id="78" name="TextBox 409"/>
            <p:cNvSpPr txBox="1"/>
            <p:nvPr/>
          </p:nvSpPr>
          <p:spPr>
            <a:xfrm>
              <a:off x="7595264" y="6022082"/>
              <a:ext cx="495407" cy="27282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1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物联网</a:t>
              </a:r>
              <a:endParaRPr kumimoji="0" lang="zh-CN" altLang="en-US" sz="11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79" name="椭圆 78"/>
            <p:cNvSpPr/>
            <p:nvPr/>
          </p:nvSpPr>
          <p:spPr bwMode="ltGray">
            <a:xfrm>
              <a:off x="7609755" y="5950074"/>
              <a:ext cx="504056" cy="432048"/>
            </a:xfrm>
            <a:prstGeom prst="ellipse">
              <a:avLst/>
            </a:prstGeom>
            <a:noFill/>
            <a:ln w="12700">
              <a:solidFill>
                <a:sysClr val="window" lastClr="FFFFFF">
                  <a:lumMod val="50000"/>
                </a:sysClr>
              </a:solidFill>
            </a:ln>
            <a:effectLst/>
          </p:spPr>
          <p:txBody>
            <a:bodyPr wrap="none" rtlCol="0" anchor="ctr" anchorCtr="1">
              <a:no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solidFill>
                  <a:sysClr val="window" lastClr="FFFFFF"/>
                </a:solidFill>
                <a:effectLst>
                  <a:reflection blurRad="10000" stA="55000" endPos="48000" dist="500" dir="5400000" sy="-100000" algn="bl" rotWithShape="0"/>
                </a:effectLst>
                <a:uLnTx/>
                <a:uFillTx/>
                <a:latin typeface="Arial" panose="020B0604020202020204" pitchFamily="34" charset="0"/>
                <a:ea typeface="黑体" panose="02010609060101010101" pitchFamily="2" charset="-122"/>
                <a:cs typeface="Arial" panose="020B0604020202020204" pitchFamily="34" charset="0"/>
              </a:endParaRPr>
            </a:p>
          </p:txBody>
        </p:sp>
      </p:grpSp>
      <p:grpSp>
        <p:nvGrpSpPr>
          <p:cNvPr id="77" name="组合 363"/>
          <p:cNvGrpSpPr/>
          <p:nvPr/>
        </p:nvGrpSpPr>
        <p:grpSpPr>
          <a:xfrm>
            <a:off x="7071476" y="5753970"/>
            <a:ext cx="618470" cy="464388"/>
            <a:chOff x="7609755" y="5950074"/>
            <a:chExt cx="504056" cy="484290"/>
          </a:xfrm>
        </p:grpSpPr>
        <p:sp>
          <p:nvSpPr>
            <p:cNvPr id="81" name="TextBox 412"/>
            <p:cNvSpPr txBox="1"/>
            <p:nvPr/>
          </p:nvSpPr>
          <p:spPr>
            <a:xfrm>
              <a:off x="7619978" y="5985011"/>
              <a:ext cx="380439" cy="44935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1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客服</a:t>
              </a:r>
              <a:endParaRPr kumimoji="0" lang="en-US" altLang="zh-CN" sz="11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1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平台</a:t>
              </a:r>
              <a:endParaRPr kumimoji="0" lang="zh-CN" altLang="en-US" sz="11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82" name="椭圆 81"/>
            <p:cNvSpPr/>
            <p:nvPr/>
          </p:nvSpPr>
          <p:spPr bwMode="ltGray">
            <a:xfrm>
              <a:off x="7609755" y="5950074"/>
              <a:ext cx="504056" cy="432048"/>
            </a:xfrm>
            <a:prstGeom prst="ellipse">
              <a:avLst/>
            </a:prstGeom>
            <a:noFill/>
            <a:ln w="12700">
              <a:solidFill>
                <a:sysClr val="window" lastClr="FFFFFF">
                  <a:lumMod val="50000"/>
                </a:sysClr>
              </a:solidFill>
            </a:ln>
            <a:effectLst/>
          </p:spPr>
          <p:txBody>
            <a:bodyPr wrap="none" rtlCol="0" anchor="ctr" anchorCtr="1">
              <a:no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solidFill>
                  <a:sysClr val="window" lastClr="FFFFFF"/>
                </a:solidFill>
                <a:effectLst>
                  <a:reflection blurRad="10000" stA="55000" endPos="48000" dist="500" dir="5400000" sy="-100000" algn="bl" rotWithShape="0"/>
                </a:effectLst>
                <a:uLnTx/>
                <a:uFillTx/>
                <a:latin typeface="Arial" panose="020B0604020202020204" pitchFamily="34" charset="0"/>
                <a:ea typeface="黑体" panose="02010609060101010101" pitchFamily="2" charset="-122"/>
                <a:cs typeface="Arial" panose="020B0604020202020204" pitchFamily="34" charset="0"/>
              </a:endParaRPr>
            </a:p>
          </p:txBody>
        </p:sp>
      </p:grpSp>
      <p:cxnSp>
        <p:nvCxnSpPr>
          <p:cNvPr id="83" name="直接连接符 82"/>
          <p:cNvCxnSpPr>
            <a:stCxn id="57" idx="2"/>
          </p:cNvCxnSpPr>
          <p:nvPr/>
        </p:nvCxnSpPr>
        <p:spPr bwMode="auto">
          <a:xfrm rot="16200000" flipH="1">
            <a:off x="5899519" y="4363676"/>
            <a:ext cx="953787" cy="1909939"/>
          </a:xfrm>
          <a:prstGeom prst="line">
            <a:avLst/>
          </a:prstGeom>
          <a:solidFill>
            <a:srgbClr val="4F81BD"/>
          </a:solidFill>
          <a:ln w="9525" cap="flat" cmpd="sng" algn="ctr">
            <a:solidFill>
              <a:srgbClr val="4F81BD">
                <a:lumMod val="75000"/>
              </a:srgbClr>
            </a:solidFill>
            <a:prstDash val="solid"/>
            <a:round/>
            <a:headEnd type="none" w="med" len="med"/>
            <a:tailEnd type="none" w="med" len="med"/>
          </a:ln>
          <a:effectLst/>
        </p:spPr>
      </p:cxnSp>
      <p:sp>
        <p:nvSpPr>
          <p:cNvPr id="84" name="TextBox 83"/>
          <p:cNvSpPr txBox="1"/>
          <p:nvPr/>
        </p:nvSpPr>
        <p:spPr>
          <a:xfrm>
            <a:off x="4308476" y="3199167"/>
            <a:ext cx="679994" cy="261610"/>
          </a:xfrm>
          <a:prstGeom prst="rect">
            <a:avLst/>
          </a:prstGeom>
          <a:noFill/>
        </p:spPr>
        <p:txBody>
          <a:bodyPr wrap="none" rtlCol="0">
            <a:spAutoFit/>
          </a:bodyPr>
          <a:lstStyle/>
          <a:p>
            <a:pPr>
              <a:buNone/>
            </a:pPr>
            <a:r>
              <a:rPr lang="en-US" altLang="zh-CN" sz="1100" b="0" dirty="0" smtClean="0">
                <a:latin typeface="微软雅黑" panose="020B0503020204020204" pitchFamily="34" charset="-122"/>
                <a:ea typeface="微软雅黑" panose="020B0503020204020204" pitchFamily="34" charset="-122"/>
              </a:rPr>
              <a:t>1*10GE</a:t>
            </a:r>
            <a:endParaRPr lang="zh-CN" altLang="en-US" sz="1100" b="0" dirty="0" smtClean="0">
              <a:latin typeface="微软雅黑" panose="020B0503020204020204" pitchFamily="34" charset="-122"/>
              <a:ea typeface="微软雅黑" panose="020B0503020204020204" pitchFamily="34" charset="-122"/>
            </a:endParaRPr>
          </a:p>
        </p:txBody>
      </p:sp>
      <p:sp>
        <p:nvSpPr>
          <p:cNvPr id="85" name="TextBox 84"/>
          <p:cNvSpPr txBox="1"/>
          <p:nvPr/>
        </p:nvSpPr>
        <p:spPr>
          <a:xfrm>
            <a:off x="2782438" y="4234899"/>
            <a:ext cx="513282" cy="261610"/>
          </a:xfrm>
          <a:prstGeom prst="rect">
            <a:avLst/>
          </a:prstGeom>
          <a:noFill/>
        </p:spPr>
        <p:txBody>
          <a:bodyPr wrap="none" rtlCol="0">
            <a:spAutoFit/>
          </a:bodyPr>
          <a:lstStyle/>
          <a:p>
            <a:pPr>
              <a:buNone/>
            </a:pPr>
            <a:r>
              <a:rPr lang="en-US" altLang="zh-CN" sz="1100" b="0" dirty="0" smtClean="0">
                <a:latin typeface="微软雅黑" panose="020B0503020204020204" pitchFamily="34" charset="-122"/>
                <a:ea typeface="微软雅黑" panose="020B0503020204020204" pitchFamily="34" charset="-122"/>
              </a:rPr>
              <a:t>1*GE</a:t>
            </a:r>
            <a:endParaRPr lang="zh-CN" altLang="en-US" sz="1100" b="0" dirty="0" smtClean="0">
              <a:latin typeface="微软雅黑" panose="020B0503020204020204" pitchFamily="34" charset="-122"/>
              <a:ea typeface="微软雅黑" panose="020B0503020204020204" pitchFamily="34" charset="-122"/>
            </a:endParaRPr>
          </a:p>
        </p:txBody>
      </p:sp>
      <p:cxnSp>
        <p:nvCxnSpPr>
          <p:cNvPr id="86" name="直接连接符 85"/>
          <p:cNvCxnSpPr/>
          <p:nvPr/>
        </p:nvCxnSpPr>
        <p:spPr bwMode="auto">
          <a:xfrm>
            <a:off x="4667603" y="3889654"/>
            <a:ext cx="971881" cy="0"/>
          </a:xfrm>
          <a:prstGeom prst="line">
            <a:avLst/>
          </a:prstGeom>
          <a:solidFill>
            <a:srgbClr val="4F81BD"/>
          </a:solidFill>
          <a:ln w="9525" cap="flat" cmpd="sng" algn="ctr">
            <a:solidFill>
              <a:srgbClr val="000000"/>
            </a:solidFill>
            <a:prstDash val="solid"/>
            <a:round/>
            <a:headEnd type="none" w="med" len="med"/>
            <a:tailEnd type="none" w="med" len="med"/>
          </a:ln>
          <a:effectLst/>
        </p:spPr>
      </p:cxnSp>
      <p:sp>
        <p:nvSpPr>
          <p:cNvPr id="87" name="TextBox 86"/>
          <p:cNvSpPr txBox="1"/>
          <p:nvPr/>
        </p:nvSpPr>
        <p:spPr>
          <a:xfrm>
            <a:off x="4755955" y="3682508"/>
            <a:ext cx="513282" cy="261610"/>
          </a:xfrm>
          <a:prstGeom prst="rect">
            <a:avLst/>
          </a:prstGeom>
          <a:noFill/>
        </p:spPr>
        <p:txBody>
          <a:bodyPr wrap="none" rtlCol="0">
            <a:spAutoFit/>
          </a:bodyPr>
          <a:lstStyle/>
          <a:p>
            <a:pPr>
              <a:buNone/>
            </a:pPr>
            <a:r>
              <a:rPr lang="en-US" altLang="zh-CN" sz="1100" b="0" dirty="0" smtClean="0">
                <a:latin typeface="微软雅黑" panose="020B0503020204020204" pitchFamily="34" charset="-122"/>
                <a:ea typeface="微软雅黑" panose="020B0503020204020204" pitchFamily="34" charset="-122"/>
              </a:rPr>
              <a:t>2*GE</a:t>
            </a:r>
            <a:endParaRPr lang="zh-CN" altLang="en-US" sz="1100" b="0" dirty="0" smtClean="0">
              <a:latin typeface="微软雅黑" panose="020B0503020204020204" pitchFamily="34" charset="-122"/>
              <a:ea typeface="微软雅黑" panose="020B0503020204020204" pitchFamily="34" charset="-122"/>
            </a:endParaRPr>
          </a:p>
        </p:txBody>
      </p:sp>
      <p:sp>
        <p:nvSpPr>
          <p:cNvPr id="88" name="TextBox 419"/>
          <p:cNvSpPr txBox="1"/>
          <p:nvPr/>
        </p:nvSpPr>
        <p:spPr>
          <a:xfrm>
            <a:off x="5727835" y="4096801"/>
            <a:ext cx="599844" cy="261610"/>
          </a:xfrm>
          <a:prstGeom prst="rect">
            <a:avLst/>
          </a:prstGeom>
          <a:noFill/>
        </p:spPr>
        <p:txBody>
          <a:bodyPr wrap="none" rtlCol="0">
            <a:spAutoFit/>
          </a:bodyPr>
          <a:lstStyle/>
          <a:p>
            <a:pPr>
              <a:buNone/>
            </a:pPr>
            <a:r>
              <a:rPr lang="en-US" altLang="zh-CN" sz="1100" b="0" dirty="0" smtClean="0">
                <a:latin typeface="微软雅黑" panose="020B0503020204020204" pitchFamily="34" charset="-122"/>
                <a:ea typeface="微软雅黑" panose="020B0503020204020204" pitchFamily="34" charset="-122"/>
              </a:rPr>
              <a:t>S9300</a:t>
            </a:r>
            <a:endParaRPr lang="zh-CN" altLang="en-US" sz="1100" b="0" dirty="0" smtClean="0">
              <a:latin typeface="微软雅黑" panose="020B0503020204020204" pitchFamily="34" charset="-122"/>
              <a:ea typeface="微软雅黑" panose="020B0503020204020204" pitchFamily="34" charset="-122"/>
            </a:endParaRPr>
          </a:p>
        </p:txBody>
      </p:sp>
      <p:sp>
        <p:nvSpPr>
          <p:cNvPr id="89" name="TextBox 420"/>
          <p:cNvSpPr txBox="1"/>
          <p:nvPr/>
        </p:nvSpPr>
        <p:spPr>
          <a:xfrm>
            <a:off x="4314190" y="4096801"/>
            <a:ext cx="599844" cy="261610"/>
          </a:xfrm>
          <a:prstGeom prst="rect">
            <a:avLst/>
          </a:prstGeom>
          <a:noFill/>
        </p:spPr>
        <p:txBody>
          <a:bodyPr wrap="none" rtlCol="0">
            <a:spAutoFit/>
          </a:bodyPr>
          <a:lstStyle/>
          <a:p>
            <a:pPr>
              <a:buNone/>
            </a:pPr>
            <a:r>
              <a:rPr lang="en-US" altLang="zh-CN" sz="1100" b="0" dirty="0" smtClean="0">
                <a:latin typeface="微软雅黑" panose="020B0503020204020204" pitchFamily="34" charset="-122"/>
                <a:ea typeface="微软雅黑" panose="020B0503020204020204" pitchFamily="34" charset="-122"/>
              </a:rPr>
              <a:t>S9300</a:t>
            </a:r>
            <a:endParaRPr lang="zh-CN" altLang="en-US" sz="1100" b="0" dirty="0" smtClean="0">
              <a:latin typeface="微软雅黑" panose="020B0503020204020204" pitchFamily="34" charset="-122"/>
              <a:ea typeface="微软雅黑" panose="020B0503020204020204" pitchFamily="34" charset="-122"/>
            </a:endParaRPr>
          </a:p>
        </p:txBody>
      </p:sp>
      <p:cxnSp>
        <p:nvCxnSpPr>
          <p:cNvPr id="90" name="直接连接符 89"/>
          <p:cNvCxnSpPr>
            <a:stCxn id="20" idx="0"/>
            <a:endCxn id="97" idx="2"/>
          </p:cNvCxnSpPr>
          <p:nvPr/>
        </p:nvCxnSpPr>
        <p:spPr bwMode="auto">
          <a:xfrm flipV="1">
            <a:off x="4314190" y="2996159"/>
            <a:ext cx="2725859" cy="824447"/>
          </a:xfrm>
          <a:prstGeom prst="line">
            <a:avLst/>
          </a:prstGeom>
          <a:solidFill>
            <a:srgbClr val="4F81BD"/>
          </a:solidFill>
          <a:ln w="12700" cap="flat" cmpd="sng" algn="ctr">
            <a:solidFill>
              <a:srgbClr val="0000FF"/>
            </a:solidFill>
            <a:prstDash val="solid"/>
            <a:round/>
            <a:headEnd type="none" w="med" len="med"/>
            <a:tailEnd type="none" w="med" len="med"/>
          </a:ln>
          <a:effectLst/>
        </p:spPr>
      </p:cxnSp>
      <p:cxnSp>
        <p:nvCxnSpPr>
          <p:cNvPr id="91" name="直接连接符 90"/>
          <p:cNvCxnSpPr>
            <a:stCxn id="5" idx="0"/>
            <a:endCxn id="97" idx="2"/>
          </p:cNvCxnSpPr>
          <p:nvPr/>
        </p:nvCxnSpPr>
        <p:spPr bwMode="auto">
          <a:xfrm flipV="1">
            <a:off x="5904540" y="2996158"/>
            <a:ext cx="1135509" cy="797284"/>
          </a:xfrm>
          <a:prstGeom prst="line">
            <a:avLst/>
          </a:prstGeom>
          <a:solidFill>
            <a:srgbClr val="4F81BD"/>
          </a:solidFill>
          <a:ln w="12700" cap="flat" cmpd="sng" algn="ctr">
            <a:solidFill>
              <a:srgbClr val="0000FF"/>
            </a:solidFill>
            <a:prstDash val="solid"/>
            <a:round/>
            <a:headEnd type="none" w="med" len="med"/>
            <a:tailEnd type="none" w="med" len="med"/>
          </a:ln>
          <a:effectLst/>
        </p:spPr>
      </p:cxnSp>
      <p:sp>
        <p:nvSpPr>
          <p:cNvPr id="92" name="圆角矩形 91"/>
          <p:cNvSpPr/>
          <p:nvPr/>
        </p:nvSpPr>
        <p:spPr bwMode="ltGray">
          <a:xfrm>
            <a:off x="3006551" y="1555998"/>
            <a:ext cx="2016749" cy="1440160"/>
          </a:xfrm>
          <a:prstGeom prst="roundRect">
            <a:avLst>
              <a:gd name="adj" fmla="val 2939"/>
            </a:avLst>
          </a:prstGeom>
          <a:solidFill>
            <a:srgbClr val="C0504D">
              <a:lumMod val="20000"/>
              <a:lumOff val="80000"/>
            </a:srgbClr>
          </a:solidFill>
          <a:ln w="12700">
            <a:solidFill>
              <a:sysClr val="window" lastClr="FFFFFF">
                <a:lumMod val="50000"/>
              </a:sysClr>
            </a:solidFill>
          </a:ln>
          <a:effectLst/>
        </p:spPr>
        <p:txBody>
          <a:bodyPr wrap="none" rtlCol="0" anchor="ctr" anchorCtr="1">
            <a:no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solidFill>
                <a:sysClr val="window" lastClr="FFFFFF"/>
              </a:solidFill>
              <a:effectLst>
                <a:reflection blurRad="10000" stA="55000" endPos="48000" dist="500" dir="5400000" sy="-100000" algn="bl" rotWithShape="0"/>
              </a:effectLst>
              <a:uLnTx/>
              <a:uFillTx/>
              <a:latin typeface="Arial" panose="020B0604020202020204" pitchFamily="34" charset="0"/>
              <a:ea typeface="黑体" panose="02010609060101010101" pitchFamily="2" charset="-122"/>
              <a:cs typeface="Arial" panose="020B0604020202020204" pitchFamily="34" charset="0"/>
            </a:endParaRPr>
          </a:p>
        </p:txBody>
      </p:sp>
      <p:sp>
        <p:nvSpPr>
          <p:cNvPr id="93" name="矩形 92"/>
          <p:cNvSpPr/>
          <p:nvPr/>
        </p:nvSpPr>
        <p:spPr>
          <a:xfrm>
            <a:off x="3102586" y="2636118"/>
            <a:ext cx="2112785" cy="276999"/>
          </a:xfrm>
          <a:prstGeom prst="rect">
            <a:avLst/>
          </a:prstGeom>
        </p:spPr>
        <p:txBody>
          <a:bodyPr wrap="square">
            <a:spAutoFit/>
          </a:bodyPr>
          <a:lstStyle/>
          <a:p>
            <a:pPr>
              <a:buNone/>
            </a:pPr>
            <a:r>
              <a:rPr lang="zh-CN" altLang="en-US" sz="1200" b="0" dirty="0" smtClean="0">
                <a:latin typeface="微软雅黑" panose="020B0503020204020204" pitchFamily="34" charset="-122"/>
                <a:ea typeface="微软雅黑" panose="020B0503020204020204" pitchFamily="34" charset="-122"/>
              </a:rPr>
              <a:t>分布式数据库集群</a:t>
            </a:r>
            <a:endParaRPr lang="en-US" altLang="zh-CN" sz="1200" b="0" dirty="0" smtClean="0">
              <a:latin typeface="微软雅黑" panose="020B0503020204020204" pitchFamily="34" charset="-122"/>
              <a:ea typeface="微软雅黑" panose="020B0503020204020204" pitchFamily="34" charset="-122"/>
            </a:endParaRPr>
          </a:p>
        </p:txBody>
      </p:sp>
      <p:cxnSp>
        <p:nvCxnSpPr>
          <p:cNvPr id="94" name="直接连接符 93"/>
          <p:cNvCxnSpPr>
            <a:stCxn id="5" idx="0"/>
            <a:endCxn id="92" idx="2"/>
          </p:cNvCxnSpPr>
          <p:nvPr/>
        </p:nvCxnSpPr>
        <p:spPr bwMode="auto">
          <a:xfrm flipH="1" flipV="1">
            <a:off x="4014925" y="2996158"/>
            <a:ext cx="1889615" cy="797284"/>
          </a:xfrm>
          <a:prstGeom prst="line">
            <a:avLst/>
          </a:prstGeom>
          <a:solidFill>
            <a:srgbClr val="4F81BD"/>
          </a:solidFill>
          <a:ln w="12700" cap="flat" cmpd="sng" algn="ctr">
            <a:solidFill>
              <a:srgbClr val="0000FF"/>
            </a:solidFill>
            <a:prstDash val="solid"/>
            <a:round/>
            <a:headEnd type="none" w="med" len="med"/>
            <a:tailEnd type="none" w="med" len="med"/>
          </a:ln>
          <a:effectLst/>
        </p:spPr>
      </p:cxnSp>
      <p:cxnSp>
        <p:nvCxnSpPr>
          <p:cNvPr id="95" name="直接连接符 94"/>
          <p:cNvCxnSpPr>
            <a:stCxn id="20" idx="0"/>
            <a:endCxn id="92" idx="2"/>
          </p:cNvCxnSpPr>
          <p:nvPr/>
        </p:nvCxnSpPr>
        <p:spPr bwMode="auto">
          <a:xfrm flipH="1" flipV="1">
            <a:off x="4014925" y="2996159"/>
            <a:ext cx="299265" cy="824447"/>
          </a:xfrm>
          <a:prstGeom prst="line">
            <a:avLst/>
          </a:prstGeom>
          <a:solidFill>
            <a:srgbClr val="4F81BD"/>
          </a:solidFill>
          <a:ln w="12700" cap="flat" cmpd="sng" algn="ctr">
            <a:solidFill>
              <a:srgbClr val="0000FF"/>
            </a:solidFill>
            <a:prstDash val="solid"/>
            <a:round/>
            <a:headEnd type="none" w="med" len="med"/>
            <a:tailEnd type="none" w="med" len="med"/>
          </a:ln>
          <a:effectLst/>
        </p:spPr>
      </p:cxnSp>
      <p:sp>
        <p:nvSpPr>
          <p:cNvPr id="96" name="矩形 95"/>
          <p:cNvSpPr/>
          <p:nvPr/>
        </p:nvSpPr>
        <p:spPr>
          <a:xfrm>
            <a:off x="9170729" y="2348881"/>
            <a:ext cx="2832375" cy="1754326"/>
          </a:xfrm>
          <a:prstGeom prst="rect">
            <a:avLst/>
          </a:prstGeom>
        </p:spPr>
        <p:txBody>
          <a:bodyPr wrap="square">
            <a:spAutoFit/>
          </a:bodyPr>
          <a:lstStyle/>
          <a:p>
            <a:pPr>
              <a:lnSpc>
                <a:spcPct val="150000"/>
              </a:lnSpc>
            </a:pPr>
            <a:r>
              <a:rPr lang="zh-CN" altLang="en-US" sz="1800" b="0" dirty="0" smtClean="0">
                <a:latin typeface="微软雅黑" panose="020B0503020204020204" pitchFamily="34" charset="-122"/>
                <a:ea typeface="微软雅黑" panose="020B0503020204020204" pitchFamily="34" charset="-122"/>
              </a:rPr>
              <a:t>新建</a:t>
            </a:r>
            <a:r>
              <a:rPr lang="en-US" altLang="zh-CN" sz="1800" b="0" dirty="0" smtClean="0">
                <a:latin typeface="微软雅黑" panose="020B0503020204020204" pitchFamily="34" charset="-122"/>
                <a:ea typeface="微软雅黑" panose="020B0503020204020204" pitchFamily="34" charset="-122"/>
              </a:rPr>
              <a:t>ETL</a:t>
            </a:r>
            <a:r>
              <a:rPr lang="zh-CN" altLang="en-US" sz="1800" b="0" dirty="0" smtClean="0">
                <a:latin typeface="微软雅黑" panose="020B0503020204020204" pitchFamily="34" charset="-122"/>
                <a:ea typeface="微软雅黑" panose="020B0503020204020204" pitchFamily="34" charset="-122"/>
              </a:rPr>
              <a:t>、分布式数据库和</a:t>
            </a:r>
            <a:r>
              <a:rPr lang="en-US" altLang="zh-CN" sz="1800" b="0" dirty="0" err="1" smtClean="0">
                <a:latin typeface="微软雅黑" panose="020B0503020204020204" pitchFamily="34" charset="-122"/>
                <a:ea typeface="微软雅黑" panose="020B0503020204020204" pitchFamily="34" charset="-122"/>
              </a:rPr>
              <a:t>Hadoop</a:t>
            </a:r>
            <a:r>
              <a:rPr lang="zh-CN" altLang="en-US" sz="1800" b="0" dirty="0" smtClean="0">
                <a:latin typeface="微软雅黑" panose="020B0503020204020204" pitchFamily="34" charset="-122"/>
                <a:ea typeface="微软雅黑" panose="020B0503020204020204" pitchFamily="34" charset="-122"/>
              </a:rPr>
              <a:t>集群内部各自独立组网。分别通过</a:t>
            </a:r>
            <a:r>
              <a:rPr lang="en-US" altLang="zh-CN" sz="1800" b="0" dirty="0" smtClean="0">
                <a:latin typeface="微软雅黑" panose="020B0503020204020204" pitchFamily="34" charset="-122"/>
                <a:ea typeface="微软雅黑" panose="020B0503020204020204" pitchFamily="34" charset="-122"/>
              </a:rPr>
              <a:t>10GE</a:t>
            </a:r>
            <a:r>
              <a:rPr lang="zh-CN" altLang="en-US" sz="1800" b="0" dirty="0" smtClean="0">
                <a:latin typeface="微软雅黑" panose="020B0503020204020204" pitchFamily="34" charset="-122"/>
                <a:ea typeface="微软雅黑" panose="020B0503020204020204" pitchFamily="34" charset="-122"/>
              </a:rPr>
              <a:t>网口接入汇聚交换机。</a:t>
            </a:r>
            <a:endParaRPr lang="en-US" altLang="zh-CN" sz="1800" b="0" dirty="0" smtClean="0">
              <a:latin typeface="微软雅黑" panose="020B0503020204020204" pitchFamily="34" charset="-122"/>
              <a:ea typeface="微软雅黑" panose="020B0503020204020204" pitchFamily="34" charset="-122"/>
            </a:endParaRPr>
          </a:p>
        </p:txBody>
      </p:sp>
      <p:sp>
        <p:nvSpPr>
          <p:cNvPr id="97" name="圆角矩形 96"/>
          <p:cNvSpPr/>
          <p:nvPr/>
        </p:nvSpPr>
        <p:spPr bwMode="ltGray">
          <a:xfrm>
            <a:off x="5695549" y="1555998"/>
            <a:ext cx="2688999" cy="1440160"/>
          </a:xfrm>
          <a:prstGeom prst="roundRect">
            <a:avLst>
              <a:gd name="adj" fmla="val 2939"/>
            </a:avLst>
          </a:prstGeom>
          <a:solidFill>
            <a:srgbClr val="C0504D">
              <a:lumMod val="20000"/>
              <a:lumOff val="80000"/>
            </a:srgbClr>
          </a:solidFill>
          <a:ln w="12700">
            <a:solidFill>
              <a:sysClr val="window" lastClr="FFFFFF">
                <a:lumMod val="50000"/>
              </a:sysClr>
            </a:solidFill>
          </a:ln>
          <a:effectLst/>
        </p:spPr>
        <p:txBody>
          <a:bodyPr wrap="none" rtlCol="0" anchor="ctr" anchorCtr="1">
            <a:no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solidFill>
                <a:sysClr val="window" lastClr="FFFFFF"/>
              </a:solidFill>
              <a:effectLst>
                <a:reflection blurRad="10000" stA="55000" endPos="48000" dist="500" dir="5400000" sy="-100000" algn="bl" rotWithShape="0"/>
              </a:effectLst>
              <a:uLnTx/>
              <a:uFillTx/>
              <a:latin typeface="Arial" panose="020B0604020202020204" pitchFamily="34" charset="0"/>
              <a:ea typeface="黑体" panose="02010609060101010101" pitchFamily="2" charset="-122"/>
              <a:cs typeface="Arial" panose="020B0604020202020204" pitchFamily="34" charset="0"/>
            </a:endParaRPr>
          </a:p>
        </p:txBody>
      </p:sp>
      <p:sp>
        <p:nvSpPr>
          <p:cNvPr id="98" name="矩形 97"/>
          <p:cNvSpPr/>
          <p:nvPr/>
        </p:nvSpPr>
        <p:spPr>
          <a:xfrm>
            <a:off x="6175728" y="2708126"/>
            <a:ext cx="1920713" cy="276999"/>
          </a:xfrm>
          <a:prstGeom prst="rect">
            <a:avLst/>
          </a:prstGeom>
        </p:spPr>
        <p:txBody>
          <a:bodyPr wrap="square">
            <a:spAutoFit/>
          </a:bodyPr>
          <a:lstStyle/>
          <a:p>
            <a:pPr>
              <a:buNone/>
            </a:pPr>
            <a:r>
              <a:rPr lang="en-US" altLang="zh-CN" sz="1200" b="0" dirty="0" smtClean="0">
                <a:latin typeface="微软雅黑" panose="020B0503020204020204" pitchFamily="34" charset="-122"/>
                <a:ea typeface="微软雅黑" panose="020B0503020204020204" pitchFamily="34" charset="-122"/>
              </a:rPr>
              <a:t> Hadoop</a:t>
            </a:r>
            <a:r>
              <a:rPr lang="zh-CN" altLang="en-US" sz="1200" b="0" dirty="0" smtClean="0">
                <a:latin typeface="微软雅黑" panose="020B0503020204020204" pitchFamily="34" charset="-122"/>
                <a:ea typeface="微软雅黑" panose="020B0503020204020204" pitchFamily="34" charset="-122"/>
              </a:rPr>
              <a:t>集群</a:t>
            </a:r>
            <a:endParaRPr lang="en-US" altLang="zh-CN" sz="1200" b="0" dirty="0" smtClean="0">
              <a:latin typeface="微软雅黑" panose="020B0503020204020204" pitchFamily="34" charset="-122"/>
              <a:ea typeface="微软雅黑" panose="020B0503020204020204" pitchFamily="34" charset="-122"/>
            </a:endParaRPr>
          </a:p>
        </p:txBody>
      </p:sp>
      <p:pic>
        <p:nvPicPr>
          <p:cNvPr id="99" name="Picture 267" descr="gs_80_fr79%cropMBl"/>
          <p:cNvPicPr>
            <a:picLocks noChangeAspect="1" noChangeArrowheads="1"/>
          </p:cNvPicPr>
          <p:nvPr/>
        </p:nvPicPr>
        <p:blipFill>
          <a:blip r:embed="rId4" cstate="screen">
            <a:clrChange>
              <a:clrFrom>
                <a:srgbClr val="000063"/>
              </a:clrFrom>
              <a:clrTo>
                <a:srgbClr val="000063">
                  <a:alpha val="0"/>
                </a:srgbClr>
              </a:clrTo>
            </a:clrChange>
          </a:blip>
          <a:srcRect/>
          <a:stretch>
            <a:fillRect/>
          </a:stretch>
        </p:blipFill>
        <p:spPr bwMode="auto">
          <a:xfrm>
            <a:off x="5823305" y="1988046"/>
            <a:ext cx="217350" cy="549151"/>
          </a:xfrm>
          <a:prstGeom prst="rect">
            <a:avLst/>
          </a:prstGeom>
          <a:noFill/>
        </p:spPr>
      </p:pic>
      <p:pic>
        <p:nvPicPr>
          <p:cNvPr id="100" name="Picture 267" descr="gs_80_fr79%cropMBl"/>
          <p:cNvPicPr>
            <a:picLocks noChangeAspect="1" noChangeArrowheads="1"/>
          </p:cNvPicPr>
          <p:nvPr/>
        </p:nvPicPr>
        <p:blipFill>
          <a:blip r:embed="rId4" cstate="screen">
            <a:clrChange>
              <a:clrFrom>
                <a:srgbClr val="000063"/>
              </a:clrFrom>
              <a:clrTo>
                <a:srgbClr val="000063">
                  <a:alpha val="0"/>
                </a:srgbClr>
              </a:clrTo>
            </a:clrChange>
          </a:blip>
          <a:srcRect/>
          <a:stretch>
            <a:fillRect/>
          </a:stretch>
        </p:blipFill>
        <p:spPr bwMode="auto">
          <a:xfrm>
            <a:off x="6159716" y="1988046"/>
            <a:ext cx="217350" cy="549151"/>
          </a:xfrm>
          <a:prstGeom prst="rect">
            <a:avLst/>
          </a:prstGeom>
          <a:noFill/>
        </p:spPr>
      </p:pic>
      <p:pic>
        <p:nvPicPr>
          <p:cNvPr id="101" name="Picture 267" descr="gs_80_fr79%cropMBl"/>
          <p:cNvPicPr>
            <a:picLocks noChangeAspect="1" noChangeArrowheads="1"/>
          </p:cNvPicPr>
          <p:nvPr/>
        </p:nvPicPr>
        <p:blipFill>
          <a:blip r:embed="rId4" cstate="screen">
            <a:clrChange>
              <a:clrFrom>
                <a:srgbClr val="000063"/>
              </a:clrFrom>
              <a:clrTo>
                <a:srgbClr val="000063">
                  <a:alpha val="0"/>
                </a:srgbClr>
              </a:clrTo>
            </a:clrChange>
          </a:blip>
          <a:srcRect/>
          <a:stretch>
            <a:fillRect/>
          </a:stretch>
        </p:blipFill>
        <p:spPr bwMode="auto">
          <a:xfrm>
            <a:off x="6551571" y="1988046"/>
            <a:ext cx="217350" cy="549151"/>
          </a:xfrm>
          <a:prstGeom prst="rect">
            <a:avLst/>
          </a:prstGeom>
          <a:noFill/>
        </p:spPr>
      </p:pic>
      <p:pic>
        <p:nvPicPr>
          <p:cNvPr id="102" name="Picture 267" descr="gs_80_fr79%cropMBl"/>
          <p:cNvPicPr>
            <a:picLocks noChangeAspect="1" noChangeArrowheads="1"/>
          </p:cNvPicPr>
          <p:nvPr/>
        </p:nvPicPr>
        <p:blipFill>
          <a:blip r:embed="rId4" cstate="screen">
            <a:clrChange>
              <a:clrFrom>
                <a:srgbClr val="000063"/>
              </a:clrFrom>
              <a:clrTo>
                <a:srgbClr val="000063">
                  <a:alpha val="0"/>
                </a:srgbClr>
              </a:clrTo>
            </a:clrChange>
          </a:blip>
          <a:srcRect/>
          <a:stretch>
            <a:fillRect/>
          </a:stretch>
        </p:blipFill>
        <p:spPr bwMode="auto">
          <a:xfrm>
            <a:off x="6887988" y="1988046"/>
            <a:ext cx="217350" cy="549151"/>
          </a:xfrm>
          <a:prstGeom prst="rect">
            <a:avLst/>
          </a:prstGeom>
          <a:noFill/>
        </p:spPr>
      </p:pic>
      <p:pic>
        <p:nvPicPr>
          <p:cNvPr id="103" name="Picture 267" descr="gs_80_fr79%cropMBl"/>
          <p:cNvPicPr>
            <a:picLocks noChangeAspect="1" noChangeArrowheads="1"/>
          </p:cNvPicPr>
          <p:nvPr/>
        </p:nvPicPr>
        <p:blipFill>
          <a:blip r:embed="rId4" cstate="screen">
            <a:clrChange>
              <a:clrFrom>
                <a:srgbClr val="000063"/>
              </a:clrFrom>
              <a:clrTo>
                <a:srgbClr val="000063">
                  <a:alpha val="0"/>
                </a:srgbClr>
              </a:clrTo>
            </a:clrChange>
          </a:blip>
          <a:srcRect/>
          <a:stretch>
            <a:fillRect/>
          </a:stretch>
        </p:blipFill>
        <p:spPr bwMode="auto">
          <a:xfrm>
            <a:off x="7232120" y="1988046"/>
            <a:ext cx="217350" cy="549151"/>
          </a:xfrm>
          <a:prstGeom prst="rect">
            <a:avLst/>
          </a:prstGeom>
          <a:noFill/>
        </p:spPr>
      </p:pic>
      <p:pic>
        <p:nvPicPr>
          <p:cNvPr id="104" name="Picture 267" descr="gs_80_fr79%cropMBl"/>
          <p:cNvPicPr>
            <a:picLocks noChangeAspect="1" noChangeArrowheads="1"/>
          </p:cNvPicPr>
          <p:nvPr/>
        </p:nvPicPr>
        <p:blipFill>
          <a:blip r:embed="rId4" cstate="screen">
            <a:clrChange>
              <a:clrFrom>
                <a:srgbClr val="000063"/>
              </a:clrFrom>
              <a:clrTo>
                <a:srgbClr val="000063">
                  <a:alpha val="0"/>
                </a:srgbClr>
              </a:clrTo>
            </a:clrChange>
          </a:blip>
          <a:srcRect/>
          <a:stretch>
            <a:fillRect/>
          </a:stretch>
        </p:blipFill>
        <p:spPr bwMode="auto">
          <a:xfrm>
            <a:off x="7879091" y="1988046"/>
            <a:ext cx="217350" cy="549151"/>
          </a:xfrm>
          <a:prstGeom prst="rect">
            <a:avLst/>
          </a:prstGeom>
          <a:noFill/>
        </p:spPr>
      </p:pic>
      <p:sp>
        <p:nvSpPr>
          <p:cNvPr id="105" name="TextBox 461"/>
          <p:cNvSpPr txBox="1"/>
          <p:nvPr/>
        </p:nvSpPr>
        <p:spPr>
          <a:xfrm>
            <a:off x="7424192" y="2132062"/>
            <a:ext cx="372218" cy="369332"/>
          </a:xfrm>
          <a:prstGeom prst="rect">
            <a:avLst/>
          </a:prstGeom>
          <a:noFill/>
        </p:spPr>
        <p:txBody>
          <a:bodyPr wrap="none" rtlCol="0">
            <a:spAutoFit/>
          </a:bodyPr>
          <a:lstStyle/>
          <a:p>
            <a:pPr>
              <a:buNone/>
            </a:pPr>
            <a:r>
              <a:rPr lang="en-US" altLang="zh-CN" b="0" dirty="0" smtClean="0">
                <a:latin typeface="微软雅黑" panose="020B0503020204020204" pitchFamily="34" charset="-122"/>
                <a:ea typeface="微软雅黑" panose="020B0503020204020204" pitchFamily="34" charset="-122"/>
              </a:rPr>
              <a:t>…</a:t>
            </a:r>
            <a:endParaRPr lang="zh-CN" altLang="en-US" b="0" dirty="0" smtClean="0">
              <a:latin typeface="微软雅黑" panose="020B0503020204020204" pitchFamily="34" charset="-122"/>
              <a:ea typeface="微软雅黑" panose="020B0503020204020204" pitchFamily="34" charset="-122"/>
            </a:endParaRPr>
          </a:p>
        </p:txBody>
      </p:sp>
      <p:sp>
        <p:nvSpPr>
          <p:cNvPr id="106" name="TextBox 83"/>
          <p:cNvSpPr txBox="1"/>
          <p:nvPr/>
        </p:nvSpPr>
        <p:spPr>
          <a:xfrm>
            <a:off x="6367799" y="3140175"/>
            <a:ext cx="679994" cy="261610"/>
          </a:xfrm>
          <a:prstGeom prst="rect">
            <a:avLst/>
          </a:prstGeom>
          <a:noFill/>
        </p:spPr>
        <p:txBody>
          <a:bodyPr wrap="none" rtlCol="0">
            <a:spAutoFit/>
          </a:bodyPr>
          <a:lstStyle/>
          <a:p>
            <a:pPr>
              <a:buNone/>
            </a:pPr>
            <a:r>
              <a:rPr lang="en-US" altLang="zh-CN" sz="1100" b="0" dirty="0" smtClean="0">
                <a:latin typeface="微软雅黑" panose="020B0503020204020204" pitchFamily="34" charset="-122"/>
                <a:ea typeface="微软雅黑" panose="020B0503020204020204" pitchFamily="34" charset="-122"/>
              </a:rPr>
              <a:t>1*10GE</a:t>
            </a:r>
            <a:endParaRPr lang="zh-CN" altLang="en-US" sz="1100" b="0" dirty="0" smtClean="0">
              <a:latin typeface="微软雅黑" panose="020B0503020204020204" pitchFamily="34" charset="-122"/>
              <a:ea typeface="微软雅黑" panose="020B0503020204020204" pitchFamily="34" charset="-122"/>
            </a:endParaRPr>
          </a:p>
        </p:txBody>
      </p:sp>
      <p:cxnSp>
        <p:nvCxnSpPr>
          <p:cNvPr id="107" name="直接连接符 106"/>
          <p:cNvCxnSpPr>
            <a:stCxn id="20" idx="0"/>
            <a:endCxn id="109" idx="2"/>
          </p:cNvCxnSpPr>
          <p:nvPr/>
        </p:nvCxnSpPr>
        <p:spPr bwMode="auto">
          <a:xfrm flipH="1" flipV="1">
            <a:off x="1662052" y="2996159"/>
            <a:ext cx="2652138" cy="824447"/>
          </a:xfrm>
          <a:prstGeom prst="line">
            <a:avLst/>
          </a:prstGeom>
          <a:solidFill>
            <a:srgbClr val="4F81BD"/>
          </a:solidFill>
          <a:ln w="12700" cap="flat" cmpd="sng" algn="ctr">
            <a:solidFill>
              <a:srgbClr val="0000FF"/>
            </a:solidFill>
            <a:prstDash val="solid"/>
            <a:round/>
            <a:headEnd type="none" w="med" len="med"/>
            <a:tailEnd type="none" w="med" len="med"/>
          </a:ln>
          <a:effectLst/>
        </p:spPr>
      </p:cxnSp>
      <p:cxnSp>
        <p:nvCxnSpPr>
          <p:cNvPr id="108" name="直接连接符 107"/>
          <p:cNvCxnSpPr>
            <a:stCxn id="5" idx="0"/>
            <a:endCxn id="109" idx="2"/>
          </p:cNvCxnSpPr>
          <p:nvPr/>
        </p:nvCxnSpPr>
        <p:spPr bwMode="auto">
          <a:xfrm flipH="1" flipV="1">
            <a:off x="1662051" y="2996158"/>
            <a:ext cx="4242489" cy="797284"/>
          </a:xfrm>
          <a:prstGeom prst="line">
            <a:avLst/>
          </a:prstGeom>
          <a:solidFill>
            <a:srgbClr val="4F81BD"/>
          </a:solidFill>
          <a:ln w="12700" cap="flat" cmpd="sng" algn="ctr">
            <a:solidFill>
              <a:srgbClr val="0000FF"/>
            </a:solidFill>
            <a:prstDash val="solid"/>
            <a:round/>
            <a:headEnd type="none" w="med" len="med"/>
            <a:tailEnd type="none" w="med" len="med"/>
          </a:ln>
          <a:effectLst/>
        </p:spPr>
      </p:cxnSp>
      <p:sp>
        <p:nvSpPr>
          <p:cNvPr id="109" name="圆角矩形 108"/>
          <p:cNvSpPr/>
          <p:nvPr/>
        </p:nvSpPr>
        <p:spPr bwMode="ltGray">
          <a:xfrm>
            <a:off x="605659" y="1555998"/>
            <a:ext cx="2112785" cy="1440160"/>
          </a:xfrm>
          <a:prstGeom prst="roundRect">
            <a:avLst>
              <a:gd name="adj" fmla="val 2939"/>
            </a:avLst>
          </a:prstGeom>
          <a:solidFill>
            <a:srgbClr val="C0504D">
              <a:lumMod val="20000"/>
              <a:lumOff val="80000"/>
            </a:srgbClr>
          </a:solidFill>
          <a:ln w="12700">
            <a:solidFill>
              <a:sysClr val="window" lastClr="FFFFFF">
                <a:lumMod val="50000"/>
              </a:sysClr>
            </a:solidFill>
          </a:ln>
          <a:effectLst/>
        </p:spPr>
        <p:txBody>
          <a:bodyPr wrap="none" rtlCol="0" anchor="ctr" anchorCtr="1">
            <a:no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solidFill>
                <a:sysClr val="window" lastClr="FFFFFF"/>
              </a:solidFill>
              <a:effectLst>
                <a:reflection blurRad="10000" stA="55000" endPos="48000" dist="500" dir="5400000" sy="-100000" algn="bl" rotWithShape="0"/>
              </a:effectLst>
              <a:uLnTx/>
              <a:uFillTx/>
              <a:latin typeface="Arial" panose="020B0604020202020204" pitchFamily="34" charset="0"/>
              <a:ea typeface="黑体" panose="02010609060101010101" pitchFamily="2" charset="-122"/>
              <a:cs typeface="Arial" panose="020B0604020202020204" pitchFamily="34" charset="0"/>
            </a:endParaRPr>
          </a:p>
        </p:txBody>
      </p:sp>
      <p:sp>
        <p:nvSpPr>
          <p:cNvPr id="110" name="矩形 109"/>
          <p:cNvSpPr/>
          <p:nvPr/>
        </p:nvSpPr>
        <p:spPr>
          <a:xfrm>
            <a:off x="1085838" y="2708126"/>
            <a:ext cx="1344499" cy="276999"/>
          </a:xfrm>
          <a:prstGeom prst="rect">
            <a:avLst/>
          </a:prstGeom>
        </p:spPr>
        <p:txBody>
          <a:bodyPr wrap="square">
            <a:spAutoFit/>
          </a:bodyPr>
          <a:lstStyle/>
          <a:p>
            <a:pPr>
              <a:buNone/>
            </a:pPr>
            <a:r>
              <a:rPr lang="en-US" altLang="zh-CN" sz="1200" b="0" dirty="0" smtClean="0">
                <a:latin typeface="微软雅黑" panose="020B0503020204020204" pitchFamily="34" charset="-122"/>
                <a:ea typeface="微软雅黑" panose="020B0503020204020204" pitchFamily="34" charset="-122"/>
              </a:rPr>
              <a:t>ETL</a:t>
            </a:r>
            <a:r>
              <a:rPr lang="zh-CN" altLang="en-US" sz="1200" b="0" dirty="0" smtClean="0">
                <a:latin typeface="微软雅黑" panose="020B0503020204020204" pitchFamily="34" charset="-122"/>
                <a:ea typeface="微软雅黑" panose="020B0503020204020204" pitchFamily="34" charset="-122"/>
              </a:rPr>
              <a:t>集群</a:t>
            </a:r>
            <a:endParaRPr lang="en-US" altLang="zh-CN" sz="1200" b="0" dirty="0" smtClean="0">
              <a:latin typeface="微软雅黑" panose="020B0503020204020204" pitchFamily="34" charset="-122"/>
              <a:ea typeface="微软雅黑" panose="020B0503020204020204" pitchFamily="34" charset="-122"/>
            </a:endParaRPr>
          </a:p>
        </p:txBody>
      </p:sp>
      <p:pic>
        <p:nvPicPr>
          <p:cNvPr id="111" name="Picture 267" descr="gs_80_fr79%cropMBl"/>
          <p:cNvPicPr>
            <a:picLocks noChangeAspect="1" noChangeArrowheads="1"/>
          </p:cNvPicPr>
          <p:nvPr/>
        </p:nvPicPr>
        <p:blipFill>
          <a:blip r:embed="rId4" cstate="screen">
            <a:clrChange>
              <a:clrFrom>
                <a:srgbClr val="000063"/>
              </a:clrFrom>
              <a:clrTo>
                <a:srgbClr val="000063">
                  <a:alpha val="0"/>
                </a:srgbClr>
              </a:clrTo>
            </a:clrChange>
          </a:blip>
          <a:srcRect/>
          <a:stretch>
            <a:fillRect/>
          </a:stretch>
        </p:blipFill>
        <p:spPr bwMode="auto">
          <a:xfrm>
            <a:off x="885466" y="1988046"/>
            <a:ext cx="217350" cy="549151"/>
          </a:xfrm>
          <a:prstGeom prst="rect">
            <a:avLst/>
          </a:prstGeom>
          <a:noFill/>
        </p:spPr>
      </p:pic>
      <p:pic>
        <p:nvPicPr>
          <p:cNvPr id="112" name="Picture 267" descr="gs_80_fr79%cropMBl"/>
          <p:cNvPicPr>
            <a:picLocks noChangeAspect="1" noChangeArrowheads="1"/>
          </p:cNvPicPr>
          <p:nvPr/>
        </p:nvPicPr>
        <p:blipFill>
          <a:blip r:embed="rId4" cstate="screen">
            <a:clrChange>
              <a:clrFrom>
                <a:srgbClr val="000063"/>
              </a:clrFrom>
              <a:clrTo>
                <a:srgbClr val="000063">
                  <a:alpha val="0"/>
                </a:srgbClr>
              </a:clrTo>
            </a:clrChange>
          </a:blip>
          <a:srcRect/>
          <a:stretch>
            <a:fillRect/>
          </a:stretch>
        </p:blipFill>
        <p:spPr bwMode="auto">
          <a:xfrm>
            <a:off x="1221883" y="1988046"/>
            <a:ext cx="217350" cy="549151"/>
          </a:xfrm>
          <a:prstGeom prst="rect">
            <a:avLst/>
          </a:prstGeom>
          <a:noFill/>
        </p:spPr>
      </p:pic>
      <p:pic>
        <p:nvPicPr>
          <p:cNvPr id="113" name="Picture 267" descr="gs_80_fr79%cropMBl"/>
          <p:cNvPicPr>
            <a:picLocks noChangeAspect="1" noChangeArrowheads="1"/>
          </p:cNvPicPr>
          <p:nvPr/>
        </p:nvPicPr>
        <p:blipFill>
          <a:blip r:embed="rId4" cstate="screen">
            <a:clrChange>
              <a:clrFrom>
                <a:srgbClr val="000063"/>
              </a:clrFrom>
              <a:clrTo>
                <a:srgbClr val="000063">
                  <a:alpha val="0"/>
                </a:srgbClr>
              </a:clrTo>
            </a:clrChange>
          </a:blip>
          <a:srcRect/>
          <a:stretch>
            <a:fillRect/>
          </a:stretch>
        </p:blipFill>
        <p:spPr bwMode="auto">
          <a:xfrm>
            <a:off x="1566016" y="1988046"/>
            <a:ext cx="217350" cy="549151"/>
          </a:xfrm>
          <a:prstGeom prst="rect">
            <a:avLst/>
          </a:prstGeom>
          <a:noFill/>
        </p:spPr>
      </p:pic>
      <p:pic>
        <p:nvPicPr>
          <p:cNvPr id="114" name="Picture 267" descr="gs_80_fr79%cropMBl"/>
          <p:cNvPicPr>
            <a:picLocks noChangeAspect="1" noChangeArrowheads="1"/>
          </p:cNvPicPr>
          <p:nvPr/>
        </p:nvPicPr>
        <p:blipFill>
          <a:blip r:embed="rId4" cstate="screen">
            <a:clrChange>
              <a:clrFrom>
                <a:srgbClr val="000063"/>
              </a:clrFrom>
              <a:clrTo>
                <a:srgbClr val="000063">
                  <a:alpha val="0"/>
                </a:srgbClr>
              </a:clrTo>
            </a:clrChange>
          </a:blip>
          <a:srcRect/>
          <a:stretch>
            <a:fillRect/>
          </a:stretch>
        </p:blipFill>
        <p:spPr bwMode="auto">
          <a:xfrm>
            <a:off x="2212987" y="1988046"/>
            <a:ext cx="217350" cy="549151"/>
          </a:xfrm>
          <a:prstGeom prst="rect">
            <a:avLst/>
          </a:prstGeom>
          <a:noFill/>
        </p:spPr>
      </p:pic>
      <p:sp>
        <p:nvSpPr>
          <p:cNvPr id="115" name="TextBox 479"/>
          <p:cNvSpPr txBox="1"/>
          <p:nvPr/>
        </p:nvSpPr>
        <p:spPr>
          <a:xfrm>
            <a:off x="1758087" y="2132062"/>
            <a:ext cx="372218" cy="369332"/>
          </a:xfrm>
          <a:prstGeom prst="rect">
            <a:avLst/>
          </a:prstGeom>
          <a:noFill/>
        </p:spPr>
        <p:txBody>
          <a:bodyPr wrap="none" rtlCol="0">
            <a:spAutoFit/>
          </a:bodyPr>
          <a:lstStyle/>
          <a:p>
            <a:pPr>
              <a:buNone/>
            </a:pPr>
            <a:r>
              <a:rPr lang="en-US" altLang="zh-CN" b="0" dirty="0" smtClean="0">
                <a:latin typeface="微软雅黑" panose="020B0503020204020204" pitchFamily="34" charset="-122"/>
                <a:ea typeface="微软雅黑" panose="020B0503020204020204" pitchFamily="34" charset="-122"/>
              </a:rPr>
              <a:t>…</a:t>
            </a:r>
            <a:endParaRPr lang="zh-CN" altLang="en-US" b="0" dirty="0" smtClean="0">
              <a:latin typeface="微软雅黑" panose="020B0503020204020204" pitchFamily="34" charset="-122"/>
              <a:ea typeface="微软雅黑" panose="020B0503020204020204" pitchFamily="34" charset="-122"/>
            </a:endParaRPr>
          </a:p>
        </p:txBody>
      </p:sp>
      <p:sp>
        <p:nvSpPr>
          <p:cNvPr id="116" name="TextBox 83"/>
          <p:cNvSpPr txBox="1"/>
          <p:nvPr/>
        </p:nvSpPr>
        <p:spPr>
          <a:xfrm>
            <a:off x="2046194" y="3140175"/>
            <a:ext cx="679994" cy="261610"/>
          </a:xfrm>
          <a:prstGeom prst="rect">
            <a:avLst/>
          </a:prstGeom>
          <a:noFill/>
        </p:spPr>
        <p:txBody>
          <a:bodyPr wrap="none" rtlCol="0">
            <a:spAutoFit/>
          </a:bodyPr>
          <a:lstStyle/>
          <a:p>
            <a:pPr>
              <a:buNone/>
            </a:pPr>
            <a:r>
              <a:rPr lang="en-US" altLang="zh-CN" sz="1100" b="0" dirty="0" smtClean="0">
                <a:latin typeface="微软雅黑" panose="020B0503020204020204" pitchFamily="34" charset="-122"/>
                <a:ea typeface="微软雅黑" panose="020B0503020204020204" pitchFamily="34" charset="-122"/>
              </a:rPr>
              <a:t>1*10GE</a:t>
            </a:r>
            <a:endParaRPr lang="zh-CN" altLang="en-US" sz="1100" b="0" dirty="0" smtClean="0">
              <a:latin typeface="微软雅黑" panose="020B0503020204020204" pitchFamily="34" charset="-122"/>
              <a:ea typeface="微软雅黑" panose="020B0503020204020204" pitchFamily="34" charset="-122"/>
            </a:endParaRPr>
          </a:p>
        </p:txBody>
      </p:sp>
      <p:pic>
        <p:nvPicPr>
          <p:cNvPr id="117" name="Picture 267" descr="gs_80_fr79%cropMBl"/>
          <p:cNvPicPr>
            <a:picLocks noChangeAspect="1" noChangeArrowheads="1"/>
          </p:cNvPicPr>
          <p:nvPr/>
        </p:nvPicPr>
        <p:blipFill>
          <a:blip r:embed="rId4" cstate="screen">
            <a:clrChange>
              <a:clrFrom>
                <a:srgbClr val="000063"/>
              </a:clrFrom>
              <a:clrTo>
                <a:srgbClr val="000063">
                  <a:alpha val="0"/>
                </a:srgbClr>
              </a:clrTo>
            </a:clrChange>
          </a:blip>
          <a:srcRect/>
          <a:stretch>
            <a:fillRect/>
          </a:stretch>
        </p:blipFill>
        <p:spPr bwMode="auto">
          <a:xfrm>
            <a:off x="3246831" y="1988046"/>
            <a:ext cx="217350" cy="549151"/>
          </a:xfrm>
          <a:prstGeom prst="rect">
            <a:avLst/>
          </a:prstGeom>
          <a:noFill/>
        </p:spPr>
      </p:pic>
      <p:pic>
        <p:nvPicPr>
          <p:cNvPr id="118" name="Picture 267" descr="gs_80_fr79%cropMBl"/>
          <p:cNvPicPr>
            <a:picLocks noChangeAspect="1" noChangeArrowheads="1"/>
          </p:cNvPicPr>
          <p:nvPr/>
        </p:nvPicPr>
        <p:blipFill>
          <a:blip r:embed="rId4" cstate="screen">
            <a:clrChange>
              <a:clrFrom>
                <a:srgbClr val="000063"/>
              </a:clrFrom>
              <a:clrTo>
                <a:srgbClr val="000063">
                  <a:alpha val="0"/>
                </a:srgbClr>
              </a:clrTo>
            </a:clrChange>
          </a:blip>
          <a:srcRect/>
          <a:stretch>
            <a:fillRect/>
          </a:stretch>
        </p:blipFill>
        <p:spPr bwMode="auto">
          <a:xfrm>
            <a:off x="3583248" y="1988046"/>
            <a:ext cx="217350" cy="549151"/>
          </a:xfrm>
          <a:prstGeom prst="rect">
            <a:avLst/>
          </a:prstGeom>
          <a:noFill/>
        </p:spPr>
      </p:pic>
      <p:pic>
        <p:nvPicPr>
          <p:cNvPr id="119" name="Picture 267" descr="gs_80_fr79%cropMBl"/>
          <p:cNvPicPr>
            <a:picLocks noChangeAspect="1" noChangeArrowheads="1"/>
          </p:cNvPicPr>
          <p:nvPr/>
        </p:nvPicPr>
        <p:blipFill>
          <a:blip r:embed="rId4" cstate="screen">
            <a:clrChange>
              <a:clrFrom>
                <a:srgbClr val="000063"/>
              </a:clrFrom>
              <a:clrTo>
                <a:srgbClr val="000063">
                  <a:alpha val="0"/>
                </a:srgbClr>
              </a:clrTo>
            </a:clrChange>
          </a:blip>
          <a:srcRect/>
          <a:stretch>
            <a:fillRect/>
          </a:stretch>
        </p:blipFill>
        <p:spPr bwMode="auto">
          <a:xfrm>
            <a:off x="3927380" y="1988046"/>
            <a:ext cx="217350" cy="549151"/>
          </a:xfrm>
          <a:prstGeom prst="rect">
            <a:avLst/>
          </a:prstGeom>
          <a:noFill/>
        </p:spPr>
      </p:pic>
      <p:pic>
        <p:nvPicPr>
          <p:cNvPr id="120" name="Picture 267" descr="gs_80_fr79%cropMBl"/>
          <p:cNvPicPr>
            <a:picLocks noChangeAspect="1" noChangeArrowheads="1"/>
          </p:cNvPicPr>
          <p:nvPr/>
        </p:nvPicPr>
        <p:blipFill>
          <a:blip r:embed="rId4" cstate="screen">
            <a:clrChange>
              <a:clrFrom>
                <a:srgbClr val="000063"/>
              </a:clrFrom>
              <a:clrTo>
                <a:srgbClr val="000063">
                  <a:alpha val="0"/>
                </a:srgbClr>
              </a:clrTo>
            </a:clrChange>
          </a:blip>
          <a:srcRect/>
          <a:stretch>
            <a:fillRect/>
          </a:stretch>
        </p:blipFill>
        <p:spPr bwMode="auto">
          <a:xfrm>
            <a:off x="4574351" y="1988046"/>
            <a:ext cx="217350" cy="549151"/>
          </a:xfrm>
          <a:prstGeom prst="rect">
            <a:avLst/>
          </a:prstGeom>
          <a:noFill/>
        </p:spPr>
      </p:pic>
      <p:sp>
        <p:nvSpPr>
          <p:cNvPr id="121" name="TextBox 479"/>
          <p:cNvSpPr txBox="1"/>
          <p:nvPr/>
        </p:nvSpPr>
        <p:spPr>
          <a:xfrm>
            <a:off x="4119451" y="2132062"/>
            <a:ext cx="372218" cy="369332"/>
          </a:xfrm>
          <a:prstGeom prst="rect">
            <a:avLst/>
          </a:prstGeom>
          <a:noFill/>
        </p:spPr>
        <p:txBody>
          <a:bodyPr wrap="none" rtlCol="0">
            <a:spAutoFit/>
          </a:bodyPr>
          <a:lstStyle/>
          <a:p>
            <a:pPr>
              <a:buNone/>
            </a:pPr>
            <a:r>
              <a:rPr lang="en-US" altLang="zh-CN" b="0" dirty="0" smtClean="0">
                <a:latin typeface="微软雅黑" panose="020B0503020204020204" pitchFamily="34" charset="-122"/>
                <a:ea typeface="微软雅黑" panose="020B0503020204020204" pitchFamily="34" charset="-122"/>
              </a:rPr>
              <a:t>…</a:t>
            </a:r>
            <a:endParaRPr lang="zh-CN" altLang="en-US" b="0" dirty="0" smtClean="0">
              <a:latin typeface="微软雅黑" panose="020B0503020204020204" pitchFamily="34" charset="-122"/>
              <a:ea typeface="微软雅黑" panose="020B0503020204020204" pitchFamily="34" charset="-122"/>
            </a:endParaRPr>
          </a:p>
        </p:txBody>
      </p:sp>
      <p:sp>
        <p:nvSpPr>
          <p:cNvPr id="123" name="矩形 122"/>
          <p:cNvSpPr/>
          <p:nvPr/>
        </p:nvSpPr>
        <p:spPr bwMode="auto">
          <a:xfrm>
            <a:off x="0" y="457200"/>
            <a:ext cx="12167235" cy="579120"/>
          </a:xfrm>
          <a:prstGeom prst="rect">
            <a:avLst/>
          </a:prstGeom>
          <a:gradFill flip="none" rotWithShape="1">
            <a:gsLst>
              <a:gs pos="4000">
                <a:schemeClr val="bg1">
                  <a:alpha val="31000"/>
                </a:schemeClr>
              </a:gs>
              <a:gs pos="50000">
                <a:schemeClr val="bg1">
                  <a:shade val="67500"/>
                  <a:satMod val="115000"/>
                </a:schemeClr>
              </a:gs>
              <a:gs pos="100000">
                <a:schemeClr val="bg1">
                  <a:shade val="100000"/>
                  <a:satMod val="115000"/>
                </a:schemeClr>
              </a:gs>
            </a:gsLst>
            <a:path path="circle">
              <a:fillToRect l="100000" t="100000"/>
            </a:path>
            <a:tileRect r="-100000" b="-100000"/>
          </a:gra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16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53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25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1997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69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buClr>
                <a:srgbClr val="CC9900"/>
              </a:buClr>
              <a:buFont typeface="Wingdings" panose="05000000000000000000" pitchFamily="2" charset="2"/>
              <a:buChar char="n"/>
            </a:pPr>
            <a:endParaRPr lang="zh-CN" altLang="en-US" noProof="1" smtClean="0">
              <a:solidFill>
                <a:srgbClr val="000000"/>
              </a:solidFill>
              <a:latin typeface="Arial" panose="020B0604020202020204" pitchFamily="34" charset="0"/>
            </a:endParaRPr>
          </a:p>
        </p:txBody>
      </p:sp>
      <p:sp>
        <p:nvSpPr>
          <p:cNvPr id="124" name="标题 2"/>
          <p:cNvSpPr>
            <a:spLocks noGrp="1" noChangeArrowheads="1"/>
          </p:cNvSpPr>
          <p:nvPr>
            <p:ph type="title"/>
          </p:nvPr>
        </p:nvSpPr>
        <p:spPr>
          <a:xfrm>
            <a:off x="398463" y="373063"/>
            <a:ext cx="7632700" cy="746125"/>
          </a:xfrm>
        </p:spPr>
        <p:txBody>
          <a:bodyPr/>
          <a:lstStyle/>
          <a:p>
            <a:r>
              <a:rPr lang="zh-CN" altLang="zh-CN" sz="3600" b="0" dirty="0" smtClean="0">
                <a:latin typeface="微软雅黑" panose="020B0503020204020204" pitchFamily="34" charset="-122"/>
                <a:ea typeface="微软雅黑" panose="020B0503020204020204" pitchFamily="34" charset="-122"/>
              </a:rPr>
              <a:t>网络设计方案</a:t>
            </a:r>
            <a:endParaRPr lang="zh-CN" altLang="zh-CN" sz="3600" b="0" dirty="0" smtClean="0">
              <a:latin typeface="微软雅黑" panose="020B0503020204020204" pitchFamily="34" charset="-122"/>
              <a:ea typeface="微软雅黑" panose="020B0503020204020204" pitchFamily="34" charset="-122"/>
            </a:endParaRPr>
          </a:p>
        </p:txBody>
      </p:sp>
    </p:spTree>
  </p:cSld>
  <p:clrMapOvr>
    <a:masterClrMapping/>
  </p:clrMapOvr>
  <p:transition advClick="0" advTm="8000">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120924" y="259364"/>
            <a:ext cx="10950023" cy="649356"/>
          </a:xfrm>
          <a:prstGeom prst="rect">
            <a:avLst/>
          </a:prstGeom>
        </p:spPr>
        <p:txBody>
          <a:bodyPr lIns="103192" tIns="51596" rIns="103192" bIns="51596"/>
          <a:lstStyle/>
          <a:p>
            <a:pPr defTabSz="914400"/>
            <a:r>
              <a:rPr kumimoji="1" lang="zh-CN" altLang="en-US" sz="2700" b="1"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rPr>
              <a:t>网络设计</a:t>
            </a:r>
            <a:endParaRPr kumimoji="1" lang="en-IN" altLang="en-US" sz="27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 name="文本占位符 2"/>
          <p:cNvSpPr txBox="1"/>
          <p:nvPr/>
        </p:nvSpPr>
        <p:spPr>
          <a:xfrm>
            <a:off x="453985" y="1071546"/>
            <a:ext cx="8275451" cy="4424366"/>
          </a:xfrm>
          <a:prstGeom prst="rect">
            <a:avLst/>
          </a:prstGeom>
        </p:spPr>
        <p:txBody>
          <a:bodyPr lIns="68543" tIns="34271" rIns="68543" bIns="34271"/>
          <a:lstStyle/>
          <a:p>
            <a:pPr marL="0" marR="0" lvl="0" indent="0" algn="l" defTabSz="914400" rtl="0" eaLnBrk="1" fontAlgn="base" latinLnBrk="0" hangingPunct="1">
              <a:lnSpc>
                <a:spcPct val="200000"/>
              </a:lnSpc>
              <a:spcBef>
                <a:spcPct val="0"/>
              </a:spcBef>
              <a:spcAft>
                <a:spcPct val="0"/>
              </a:spcAft>
              <a:buClrTx/>
              <a:buSzTx/>
              <a:buFontTx/>
              <a:buNone/>
              <a:defRPr/>
            </a:pPr>
            <a:r>
              <a:rPr lang="zh-CN" altLang="en-US" sz="2000" dirty="0" smtClean="0">
                <a:latin typeface="+mj-ea"/>
                <a:ea typeface="+mj-ea"/>
              </a:rPr>
              <a:t>        在网络设计中我们将</a:t>
            </a:r>
            <a:r>
              <a:rPr kumimoji="0" lang="zh-CN" altLang="en-US" sz="2000" b="0" i="0" u="none" strike="noStrike" kern="1200" cap="none" spc="0" normalizeH="0" baseline="0" noProof="0" dirty="0" smtClean="0">
                <a:ln>
                  <a:noFill/>
                </a:ln>
                <a:solidFill>
                  <a:schemeClr val="tx1"/>
                </a:solidFill>
                <a:effectLst/>
                <a:uLnTx/>
                <a:uFillTx/>
                <a:latin typeface="+mj-ea"/>
                <a:ea typeface="+mj-ea"/>
                <a:cs typeface="+mn-cs"/>
              </a:rPr>
              <a:t>计算资源、存储资源及管理系统之间采用各网分离独立构建的方式进行设计，分为业务网、存储网与管理网三类。</a:t>
            </a:r>
            <a:endParaRPr kumimoji="0" lang="en-US" altLang="zh-CN" sz="2000" b="0" i="0" u="none" strike="noStrike" kern="1200" cap="none" spc="0" normalizeH="0" baseline="0" noProof="0" dirty="0" smtClean="0">
              <a:ln>
                <a:noFill/>
              </a:ln>
              <a:solidFill>
                <a:schemeClr val="tx1"/>
              </a:solidFill>
              <a:effectLst/>
              <a:uLnTx/>
              <a:uFillTx/>
              <a:latin typeface="+mj-ea"/>
              <a:ea typeface="+mj-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lang="en-US" altLang="zh-CN" sz="2000" dirty="0" smtClean="0">
              <a:latin typeface="+mj-ea"/>
              <a:ea typeface="+mj-ea"/>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0" i="0" u="none" strike="noStrike" kern="1200" cap="none" spc="0" normalizeH="0" baseline="0" noProof="0" dirty="0" smtClean="0">
              <a:ln>
                <a:noFill/>
              </a:ln>
              <a:solidFill>
                <a:schemeClr val="tx1"/>
              </a:solidFill>
              <a:effectLst/>
              <a:uLnTx/>
              <a:uFillTx/>
              <a:latin typeface="+mj-ea"/>
              <a:ea typeface="+mj-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000" b="0" i="0" u="none" strike="noStrike" kern="1200" cap="none" spc="0" normalizeH="0" baseline="0" noProof="0" dirty="0">
              <a:ln>
                <a:noFill/>
              </a:ln>
              <a:solidFill>
                <a:schemeClr val="tx1"/>
              </a:solidFill>
              <a:effectLst/>
              <a:uLnTx/>
              <a:uFillTx/>
              <a:latin typeface="+mj-ea"/>
              <a:ea typeface="+mj-ea"/>
              <a:cs typeface="+mn-cs"/>
            </a:endParaRPr>
          </a:p>
        </p:txBody>
      </p:sp>
      <p:pic>
        <p:nvPicPr>
          <p:cNvPr id="5" name="图片 4"/>
          <p:cNvPicPr>
            <a:picLocks noChangeAspect="1"/>
          </p:cNvPicPr>
          <p:nvPr/>
        </p:nvPicPr>
        <p:blipFill>
          <a:blip r:embed="rId1" cstate="print"/>
          <a:stretch>
            <a:fillRect/>
          </a:stretch>
        </p:blipFill>
        <p:spPr>
          <a:xfrm>
            <a:off x="557172" y="2707407"/>
            <a:ext cx="4901427" cy="2643504"/>
          </a:xfrm>
          <a:prstGeom prst="rect">
            <a:avLst/>
          </a:prstGeom>
        </p:spPr>
      </p:pic>
      <p:sp>
        <p:nvSpPr>
          <p:cNvPr id="6" name="圆角矩形 5"/>
          <p:cNvSpPr/>
          <p:nvPr/>
        </p:nvSpPr>
        <p:spPr>
          <a:xfrm>
            <a:off x="5588310" y="2439975"/>
            <a:ext cx="3141126" cy="869012"/>
          </a:xfrm>
          <a:prstGeom prst="roundRect">
            <a:avLst/>
          </a:prstGeom>
        </p:spPr>
        <p:style>
          <a:lnRef idx="1">
            <a:schemeClr val="accent3"/>
          </a:lnRef>
          <a:fillRef idx="3">
            <a:schemeClr val="accent3"/>
          </a:fillRef>
          <a:effectRef idx="2">
            <a:schemeClr val="accent3"/>
          </a:effectRef>
          <a:fontRef idx="minor">
            <a:schemeClr val="lt1"/>
          </a:fontRef>
        </p:style>
      </p:sp>
      <p:sp>
        <p:nvSpPr>
          <p:cNvPr id="7" name="圆角矩形 6"/>
          <p:cNvSpPr/>
          <p:nvPr/>
        </p:nvSpPr>
        <p:spPr>
          <a:xfrm>
            <a:off x="5585364" y="4713773"/>
            <a:ext cx="3141126" cy="869012"/>
          </a:xfrm>
          <a:prstGeom prst="roundRect">
            <a:avLst/>
          </a:prstGeom>
        </p:spPr>
        <p:style>
          <a:lnRef idx="1">
            <a:schemeClr val="accent3"/>
          </a:lnRef>
          <a:fillRef idx="3">
            <a:schemeClr val="accent3"/>
          </a:fillRef>
          <a:effectRef idx="2">
            <a:schemeClr val="accent3"/>
          </a:effectRef>
          <a:fontRef idx="minor">
            <a:schemeClr val="lt1"/>
          </a:fontRef>
        </p:style>
        <p:txBody>
          <a:bodyPr/>
          <a:lstStyle/>
          <a:p>
            <a:endParaRPr lang="zh-CN" altLang="en-US" dirty="0"/>
          </a:p>
        </p:txBody>
      </p:sp>
      <p:sp>
        <p:nvSpPr>
          <p:cNvPr id="8" name="圆角矩形 7"/>
          <p:cNvSpPr/>
          <p:nvPr/>
        </p:nvSpPr>
        <p:spPr>
          <a:xfrm>
            <a:off x="5588310" y="3618587"/>
            <a:ext cx="3141126" cy="869012"/>
          </a:xfrm>
          <a:prstGeom prst="roundRect">
            <a:avLst/>
          </a:prstGeom>
        </p:spPr>
        <p:style>
          <a:lnRef idx="1">
            <a:schemeClr val="accent3"/>
          </a:lnRef>
          <a:fillRef idx="3">
            <a:schemeClr val="accent3"/>
          </a:fillRef>
          <a:effectRef idx="2">
            <a:schemeClr val="accent3"/>
          </a:effectRef>
          <a:fontRef idx="minor">
            <a:schemeClr val="lt1"/>
          </a:fontRef>
        </p:style>
      </p:sp>
      <p:sp>
        <p:nvSpPr>
          <p:cNvPr id="9" name="文本框 14"/>
          <p:cNvSpPr txBox="1"/>
          <p:nvPr/>
        </p:nvSpPr>
        <p:spPr bwMode="auto">
          <a:xfrm>
            <a:off x="5621592" y="2578739"/>
            <a:ext cx="2963828" cy="747279"/>
          </a:xfrm>
          <a:prstGeom prst="rect">
            <a:avLst/>
          </a:prstGeom>
          <a:noFill/>
          <a:ln w="9525">
            <a:noFill/>
            <a:miter lim="800000"/>
          </a:ln>
        </p:spPr>
        <p:txBody>
          <a:bodyPr wrap="square" lIns="99980" tIns="49986" rIns="99980" bIns="49986" rtlCol="0">
            <a:spAutoFit/>
          </a:bodyPr>
          <a:lstStyle/>
          <a:p>
            <a:pPr defTabSz="1001395" eaLnBrk="0" hangingPunct="0"/>
            <a:r>
              <a:rPr lang="zh-CN" altLang="en-US" sz="1400" dirty="0">
                <a:solidFill>
                  <a:srgbClr val="000000"/>
                </a:solidFill>
                <a:latin typeface="+mn-lt"/>
                <a:ea typeface="+mn-ea"/>
                <a:cs typeface="Arial" panose="020B0604020202020204" pitchFamily="34" charset="0"/>
              </a:rPr>
              <a:t>业务网络主要传输个业务系统的应用数据，满足客户所需的网络吞吐能力保障网络高可靠性。</a:t>
            </a:r>
            <a:endParaRPr lang="zh-CN" altLang="en-US" sz="1400" dirty="0">
              <a:solidFill>
                <a:srgbClr val="000000"/>
              </a:solidFill>
              <a:latin typeface="+mn-lt"/>
              <a:ea typeface="+mn-ea"/>
              <a:cs typeface="Arial" panose="020B0604020202020204" pitchFamily="34" charset="0"/>
            </a:endParaRPr>
          </a:p>
        </p:txBody>
      </p:sp>
      <p:sp>
        <p:nvSpPr>
          <p:cNvPr id="10" name="文本框 15"/>
          <p:cNvSpPr txBox="1"/>
          <p:nvPr/>
        </p:nvSpPr>
        <p:spPr bwMode="auto">
          <a:xfrm>
            <a:off x="5681153" y="3596009"/>
            <a:ext cx="3048283" cy="747279"/>
          </a:xfrm>
          <a:prstGeom prst="rect">
            <a:avLst/>
          </a:prstGeom>
          <a:noFill/>
          <a:ln w="9525">
            <a:noFill/>
            <a:miter lim="800000"/>
          </a:ln>
        </p:spPr>
        <p:txBody>
          <a:bodyPr wrap="square" lIns="99980" tIns="49986" rIns="99980" bIns="49986" rtlCol="0">
            <a:spAutoFit/>
          </a:bodyPr>
          <a:lstStyle/>
          <a:p>
            <a:pPr defTabSz="1001395" eaLnBrk="0" hangingPunct="0"/>
            <a:r>
              <a:rPr lang="zh-CN" altLang="en-US" sz="1400" dirty="0">
                <a:solidFill>
                  <a:srgbClr val="000000"/>
                </a:solidFill>
                <a:latin typeface="+mn-lt"/>
                <a:ea typeface="+mn-ea"/>
                <a:cs typeface="Arial" panose="020B0604020202020204" pitchFamily="34" charset="0"/>
              </a:rPr>
              <a:t>分布式存储网络用于服务器之间的数据同步和复制，采用接入层和核心层两层扁平化结构。</a:t>
            </a:r>
            <a:endParaRPr lang="zh-CN" altLang="en-US" sz="1400" dirty="0">
              <a:solidFill>
                <a:srgbClr val="000000"/>
              </a:solidFill>
              <a:latin typeface="+mn-lt"/>
              <a:ea typeface="+mn-ea"/>
              <a:cs typeface="Arial" panose="020B0604020202020204" pitchFamily="34" charset="0"/>
            </a:endParaRPr>
          </a:p>
        </p:txBody>
      </p:sp>
      <p:sp>
        <p:nvSpPr>
          <p:cNvPr id="11" name="文本框 16"/>
          <p:cNvSpPr txBox="1"/>
          <p:nvPr/>
        </p:nvSpPr>
        <p:spPr bwMode="auto">
          <a:xfrm>
            <a:off x="5681152" y="4713773"/>
            <a:ext cx="3045337" cy="747279"/>
          </a:xfrm>
          <a:prstGeom prst="rect">
            <a:avLst/>
          </a:prstGeom>
          <a:noFill/>
          <a:ln w="9525">
            <a:noFill/>
            <a:miter lim="800000"/>
          </a:ln>
        </p:spPr>
        <p:txBody>
          <a:bodyPr wrap="square" lIns="99980" tIns="49986" rIns="99980" bIns="49986" rtlCol="0">
            <a:spAutoFit/>
          </a:bodyPr>
          <a:lstStyle/>
          <a:p>
            <a:pPr lvl="0" defTabSz="1001395" eaLnBrk="0" hangingPunct="0"/>
            <a:r>
              <a:rPr lang="zh-CN" altLang="en-US" sz="1400">
                <a:solidFill>
                  <a:srgbClr val="000000"/>
                </a:solidFill>
                <a:latin typeface="FrutigerNext LT Regular"/>
                <a:ea typeface="华文细黑" panose="02010600040101010101" pitchFamily="2" charset="-122"/>
                <a:cs typeface="Arial" panose="020B0604020202020204" pitchFamily="34" charset="0"/>
              </a:rPr>
              <a:t>方便运维人员有效的进行故障排除。出现问题时，及时发现、准确定位，保障整个数据中心的健康运行。</a:t>
            </a:r>
            <a:endParaRPr lang="zh-CN" altLang="en-US" sz="1400" dirty="0">
              <a:solidFill>
                <a:srgbClr val="000000"/>
              </a:solidFill>
              <a:latin typeface="FrutigerNext LT Regular"/>
              <a:ea typeface="华文细黑" panose="02010600040101010101" pitchFamily="2" charset="-122"/>
              <a:cs typeface="Arial" panose="020B0604020202020204" pitchFamily="34" charset="0"/>
            </a:endParaRPr>
          </a:p>
        </p:txBody>
      </p:sp>
      <p:sp>
        <p:nvSpPr>
          <p:cNvPr id="20" name="文本框 14"/>
          <p:cNvSpPr txBox="1"/>
          <p:nvPr/>
        </p:nvSpPr>
        <p:spPr bwMode="auto">
          <a:xfrm>
            <a:off x="9740925" y="1071546"/>
            <a:ext cx="1425344" cy="654946"/>
          </a:xfrm>
          <a:prstGeom prst="rect">
            <a:avLst/>
          </a:prstGeom>
          <a:noFill/>
          <a:ln w="9525">
            <a:noFill/>
            <a:miter lim="800000"/>
          </a:ln>
        </p:spPr>
        <p:txBody>
          <a:bodyPr wrap="square" lIns="99980" tIns="49986" rIns="99980" bIns="49986" rtlCol="0">
            <a:spAutoFit/>
          </a:bodyPr>
          <a:lstStyle/>
          <a:p>
            <a:pPr defTabSz="1001395" eaLnBrk="0" hangingPunct="0"/>
            <a:r>
              <a:rPr lang="en-US" altLang="zh-CN" sz="3600" dirty="0" smtClean="0">
                <a:solidFill>
                  <a:srgbClr val="000000"/>
                </a:solidFill>
                <a:latin typeface="+mn-lt"/>
                <a:ea typeface="+mn-ea"/>
                <a:cs typeface="Arial" panose="020B0604020202020204" pitchFamily="34" charset="0"/>
              </a:rPr>
              <a:t>VPN</a:t>
            </a:r>
            <a:endParaRPr lang="zh-CN" altLang="en-US" sz="3600" dirty="0">
              <a:solidFill>
                <a:srgbClr val="000000"/>
              </a:solidFill>
              <a:latin typeface="+mn-lt"/>
              <a:ea typeface="+mn-ea"/>
              <a:cs typeface="Arial" panose="020B0604020202020204" pitchFamily="34" charset="0"/>
            </a:endParaRPr>
          </a:p>
        </p:txBody>
      </p:sp>
      <p:sp>
        <p:nvSpPr>
          <p:cNvPr id="21" name="矩形 20"/>
          <p:cNvSpPr/>
          <p:nvPr/>
        </p:nvSpPr>
        <p:spPr>
          <a:xfrm>
            <a:off x="8959663" y="1826492"/>
            <a:ext cx="2924402" cy="3784369"/>
          </a:xfrm>
          <a:prstGeom prst="rect">
            <a:avLst/>
          </a:prstGeom>
          <a:solidFill>
            <a:srgbClr val="FFAE0D"/>
          </a:solidFill>
        </p:spPr>
        <p:txBody>
          <a:bodyPr wrap="square">
            <a:spAutoFit/>
          </a:bodyPr>
          <a:lstStyle/>
          <a:p>
            <a:pPr>
              <a:lnSpc>
                <a:spcPct val="150000"/>
              </a:lnSpc>
            </a:pPr>
            <a:r>
              <a:rPr lang="zh-CN" altLang="en-US" dirty="0" smtClean="0"/>
              <a:t>考虑到公司总部在上海，并且在北京和深圳等地都设有分支机构，总部及各个分支机构通过公网实现跨地域的系统互联必然面临安全问题。因此有必要采用虚拟专用网（</a:t>
            </a:r>
            <a:r>
              <a:rPr lang="en-US" dirty="0" smtClean="0"/>
              <a:t>VPN</a:t>
            </a:r>
            <a:r>
              <a:rPr lang="zh-CN" altLang="en-US" dirty="0" smtClean="0"/>
              <a:t>）来建立安全的数据通道，使各个地区机构可安全通信。</a:t>
            </a:r>
            <a:endParaRPr lang="zh-CN" altLang="en-US" dirty="0"/>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p:nvPr/>
        </p:nvPicPr>
        <p:blipFill>
          <a:blip r:embed="rId1"/>
          <a:srcRect/>
          <a:stretch>
            <a:fillRect/>
          </a:stretch>
        </p:blipFill>
        <p:spPr bwMode="auto">
          <a:xfrm>
            <a:off x="3025753" y="500042"/>
            <a:ext cx="6072230" cy="6000792"/>
          </a:xfrm>
          <a:prstGeom prst="rect">
            <a:avLst/>
          </a:prstGeom>
          <a:noFill/>
          <a:ln w="9525">
            <a:noFill/>
            <a:miter lim="800000"/>
            <a:headEnd/>
            <a:tailEnd/>
          </a:ln>
        </p:spPr>
      </p:pic>
      <p:sp>
        <p:nvSpPr>
          <p:cNvPr id="14" name="标题 1"/>
          <p:cNvSpPr txBox="1"/>
          <p:nvPr/>
        </p:nvSpPr>
        <p:spPr>
          <a:xfrm>
            <a:off x="120924" y="259364"/>
            <a:ext cx="10950023" cy="649356"/>
          </a:xfrm>
          <a:prstGeom prst="rect">
            <a:avLst/>
          </a:prstGeom>
        </p:spPr>
        <p:txBody>
          <a:bodyPr lIns="103192" tIns="51596" rIns="103192" bIns="51596"/>
          <a:lstStyle/>
          <a:p>
            <a:pPr defTabSz="914400"/>
            <a:r>
              <a:rPr kumimoji="1" lang="en-US" altLang="en-US" sz="2700" b="1"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rPr>
              <a:t>SDN</a:t>
            </a:r>
            <a:endParaRPr kumimoji="1" lang="en-IN" altLang="en-US" sz="27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AutoShape 13"/>
          <p:cNvSpPr>
            <a:spLocks noChangeArrowheads="1"/>
          </p:cNvSpPr>
          <p:nvPr/>
        </p:nvSpPr>
        <p:spPr bwMode="auto">
          <a:xfrm rot="717637">
            <a:off x="6140450" y="2224088"/>
            <a:ext cx="1641475" cy="1641475"/>
          </a:xfrm>
          <a:custGeom>
            <a:avLst/>
            <a:gdLst/>
            <a:ahLst/>
            <a:cxnLst>
              <a:cxn ang="0">
                <a:pos x="17001" y="11002"/>
              </a:cxn>
              <a:cxn ang="0">
                <a:pos x="17005" y="10800"/>
              </a:cxn>
              <a:cxn ang="0">
                <a:pos x="10800" y="4595"/>
              </a:cxn>
              <a:cxn ang="0">
                <a:pos x="8800" y="4925"/>
              </a:cxn>
              <a:cxn ang="0">
                <a:pos x="7320" y="575"/>
              </a:cxn>
              <a:cxn ang="0">
                <a:pos x="10800" y="0"/>
              </a:cxn>
              <a:cxn ang="0">
                <a:pos x="21600" y="10800"/>
              </a:cxn>
              <a:cxn ang="0">
                <a:pos x="21594" y="11153"/>
              </a:cxn>
              <a:cxn ang="0">
                <a:pos x="24292" y="11241"/>
              </a:cxn>
              <a:cxn ang="0">
                <a:pos x="19134" y="16073"/>
              </a:cxn>
              <a:cxn ang="0">
                <a:pos x="14303" y="10914"/>
              </a:cxn>
              <a:cxn ang="0">
                <a:pos x="17001" y="11002"/>
              </a:cxn>
            </a:cxnLst>
            <a:rect l="0" t="0" r="r" b="b"/>
            <a:pathLst>
              <a:path w="21600" h="21600">
                <a:moveTo>
                  <a:pt x="17001" y="11002"/>
                </a:moveTo>
                <a:cubicBezTo>
                  <a:pt x="17003" y="10935"/>
                  <a:pt x="17005" y="10867"/>
                  <a:pt x="17005" y="10800"/>
                </a:cubicBezTo>
                <a:cubicBezTo>
                  <a:pt x="17005" y="7373"/>
                  <a:pt x="14226" y="4595"/>
                  <a:pt x="10800" y="4595"/>
                </a:cubicBezTo>
                <a:cubicBezTo>
                  <a:pt x="10120" y="4594"/>
                  <a:pt x="9444" y="4706"/>
                  <a:pt x="8800" y="4925"/>
                </a:cubicBezTo>
                <a:lnTo>
                  <a:pt x="7320" y="575"/>
                </a:lnTo>
                <a:cubicBezTo>
                  <a:pt x="8441" y="194"/>
                  <a:pt x="9616" y="-1"/>
                  <a:pt x="10800" y="0"/>
                </a:cubicBezTo>
                <a:cubicBezTo>
                  <a:pt x="16764" y="0"/>
                  <a:pt x="21600" y="4835"/>
                  <a:pt x="21600" y="10800"/>
                </a:cubicBezTo>
                <a:cubicBezTo>
                  <a:pt x="21600" y="10917"/>
                  <a:pt x="21598" y="11035"/>
                  <a:pt x="21594" y="11153"/>
                </a:cubicBezTo>
                <a:lnTo>
                  <a:pt x="24292" y="11241"/>
                </a:lnTo>
                <a:lnTo>
                  <a:pt x="19134" y="16073"/>
                </a:lnTo>
                <a:lnTo>
                  <a:pt x="14303" y="10914"/>
                </a:lnTo>
                <a:lnTo>
                  <a:pt x="17001" y="11002"/>
                </a:lnTo>
                <a:close/>
              </a:path>
            </a:pathLst>
          </a:custGeom>
          <a:gradFill rotWithShape="1">
            <a:gsLst>
              <a:gs pos="0">
                <a:srgbClr val="595959">
                  <a:alpha val="0"/>
                </a:srgbClr>
              </a:gs>
              <a:gs pos="100000">
                <a:srgbClr val="C0C0C0"/>
              </a:gs>
            </a:gsLst>
            <a:lin ang="0" scaled="1"/>
          </a:gradFill>
          <a:ln w="9525">
            <a:noFill/>
            <a:miter lim="800000"/>
          </a:ln>
        </p:spPr>
        <p:txBody>
          <a:bodyPr rot="10800000" vert="eaVert" wrap="none" anchor="ctr"/>
          <a:lstStyle/>
          <a:p>
            <a:pPr algn="ctr" eaLnBrk="0" hangingPunct="0"/>
            <a:endParaRPr lang="zh-CN" altLang="en-US">
              <a:solidFill>
                <a:srgbClr val="000000"/>
              </a:solidFill>
            </a:endParaRPr>
          </a:p>
        </p:txBody>
      </p:sp>
      <p:sp>
        <p:nvSpPr>
          <p:cNvPr id="87" name="矩形 86"/>
          <p:cNvSpPr/>
          <p:nvPr/>
        </p:nvSpPr>
        <p:spPr bwMode="auto">
          <a:xfrm>
            <a:off x="0" y="457200"/>
            <a:ext cx="12167235" cy="579120"/>
          </a:xfrm>
          <a:prstGeom prst="rect">
            <a:avLst/>
          </a:prstGeom>
          <a:gradFill flip="none" rotWithShape="1">
            <a:gsLst>
              <a:gs pos="4000">
                <a:schemeClr val="bg1">
                  <a:alpha val="31000"/>
                </a:schemeClr>
              </a:gs>
              <a:gs pos="50000">
                <a:schemeClr val="bg1">
                  <a:shade val="67500"/>
                  <a:satMod val="115000"/>
                </a:schemeClr>
              </a:gs>
              <a:gs pos="100000">
                <a:schemeClr val="bg1">
                  <a:shade val="100000"/>
                  <a:satMod val="115000"/>
                </a:schemeClr>
              </a:gs>
            </a:gsLst>
            <a:path path="circle">
              <a:fillToRect l="100000" t="100000"/>
            </a:path>
            <a:tileRect r="-100000" b="-100000"/>
          </a:gra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16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53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25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1997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69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buClr>
                <a:srgbClr val="CC9900"/>
              </a:buClr>
              <a:buFont typeface="Wingdings" panose="05000000000000000000" pitchFamily="2" charset="2"/>
              <a:buChar char="n"/>
            </a:pPr>
            <a:endParaRPr lang="zh-CN" altLang="en-US" noProof="1" smtClean="0">
              <a:solidFill>
                <a:srgbClr val="000000"/>
              </a:solidFill>
              <a:latin typeface="Arial" panose="020B0604020202020204" pitchFamily="34" charset="0"/>
            </a:endParaRPr>
          </a:p>
        </p:txBody>
      </p:sp>
      <p:sp>
        <p:nvSpPr>
          <p:cNvPr id="126979" name="标题 2"/>
          <p:cNvSpPr>
            <a:spLocks noGrp="1" noChangeArrowheads="1"/>
          </p:cNvSpPr>
          <p:nvPr>
            <p:ph type="title"/>
          </p:nvPr>
        </p:nvSpPr>
        <p:spPr>
          <a:xfrm>
            <a:off x="398463" y="373063"/>
            <a:ext cx="7632700" cy="746125"/>
          </a:xfrm>
        </p:spPr>
        <p:txBody>
          <a:bodyPr/>
          <a:lstStyle/>
          <a:p>
            <a:r>
              <a:rPr lang="zh-CN" altLang="zh-CN" sz="3600" b="0" smtClean="0">
                <a:latin typeface="微软雅黑" panose="020B0503020204020204" pitchFamily="34" charset="-122"/>
                <a:ea typeface="微软雅黑" panose="020B0503020204020204" pitchFamily="34" charset="-122"/>
              </a:rPr>
              <a:t>数据中心管理方案</a:t>
            </a:r>
            <a:endParaRPr lang="zh-CN" altLang="zh-CN" sz="3600" b="0" smtClean="0">
              <a:latin typeface="微软雅黑" panose="020B0503020204020204" pitchFamily="34" charset="-122"/>
              <a:ea typeface="微软雅黑" panose="020B0503020204020204" pitchFamily="34" charset="-122"/>
            </a:endParaRPr>
          </a:p>
        </p:txBody>
      </p:sp>
      <p:sp>
        <p:nvSpPr>
          <p:cNvPr id="126980" name="AutoShape 6"/>
          <p:cNvSpPr>
            <a:spLocks noChangeArrowheads="1"/>
          </p:cNvSpPr>
          <p:nvPr/>
        </p:nvSpPr>
        <p:spPr bwMode="auto">
          <a:xfrm rot="9044363">
            <a:off x="3328988" y="3794125"/>
            <a:ext cx="2014537" cy="1928813"/>
          </a:xfrm>
          <a:prstGeom prst="chevron">
            <a:avLst>
              <a:gd name="adj" fmla="val 28655"/>
            </a:avLst>
          </a:prstGeom>
          <a:solidFill>
            <a:srgbClr val="A6A6A6"/>
          </a:solidFill>
          <a:ln w="9525">
            <a:noFill/>
            <a:miter lim="800000"/>
          </a:ln>
        </p:spPr>
        <p:txBody>
          <a:bodyPr wrap="none" anchor="ctr"/>
          <a:lstStyle/>
          <a:p>
            <a:endParaRPr lang="zh-CN" altLang="en-US">
              <a:solidFill>
                <a:srgbClr val="000000"/>
              </a:solidFill>
            </a:endParaRPr>
          </a:p>
        </p:txBody>
      </p:sp>
      <p:sp>
        <p:nvSpPr>
          <p:cNvPr id="20" name="AutoShape 7"/>
          <p:cNvSpPr>
            <a:spLocks noChangeArrowheads="1"/>
          </p:cNvSpPr>
          <p:nvPr/>
        </p:nvSpPr>
        <p:spPr bwMode="gray">
          <a:xfrm rot="16200000">
            <a:off x="4738688" y="1479550"/>
            <a:ext cx="1946275" cy="1997075"/>
          </a:xfrm>
          <a:prstGeom prst="chevron">
            <a:avLst>
              <a:gd name="adj" fmla="val 28655"/>
            </a:avLst>
          </a:prstGeom>
          <a:solidFill>
            <a:srgbClr val="C00000"/>
          </a:solidFill>
          <a:ln w="9525">
            <a:miter lim="800000"/>
          </a:ln>
        </p:spPr>
        <p:txBody>
          <a:bodyPr wrap="none" anchor="ctr">
            <a:flatTx/>
          </a:bodyPr>
          <a:lstStyle/>
          <a:p>
            <a:pPr fontAlgn="auto">
              <a:spcBef>
                <a:spcPts val="0"/>
              </a:spcBef>
              <a:spcAft>
                <a:spcPts val="0"/>
              </a:spcAft>
              <a:defRPr/>
            </a:pPr>
            <a:endParaRPr lang="zh-CN" altLang="en-US" kern="0">
              <a:solidFill>
                <a:sysClr val="windowText" lastClr="000000"/>
              </a:solidFill>
            </a:endParaRPr>
          </a:p>
        </p:txBody>
      </p:sp>
      <p:sp>
        <p:nvSpPr>
          <p:cNvPr id="126982" name="AutoShape 8"/>
          <p:cNvSpPr>
            <a:spLocks noChangeArrowheads="1"/>
          </p:cNvSpPr>
          <p:nvPr/>
        </p:nvSpPr>
        <p:spPr bwMode="auto">
          <a:xfrm rot="1788254">
            <a:off x="6069013" y="3806825"/>
            <a:ext cx="2014537" cy="1930400"/>
          </a:xfrm>
          <a:prstGeom prst="chevron">
            <a:avLst>
              <a:gd name="adj" fmla="val 28631"/>
            </a:avLst>
          </a:prstGeom>
          <a:solidFill>
            <a:srgbClr val="7F7F7F"/>
          </a:solidFill>
          <a:ln w="9525">
            <a:noFill/>
            <a:miter lim="800000"/>
          </a:ln>
        </p:spPr>
        <p:txBody>
          <a:bodyPr wrap="none" anchor="ctr"/>
          <a:lstStyle/>
          <a:p>
            <a:endParaRPr lang="zh-CN" altLang="en-US">
              <a:solidFill>
                <a:srgbClr val="000000"/>
              </a:solidFill>
            </a:endParaRPr>
          </a:p>
        </p:txBody>
      </p:sp>
      <p:sp>
        <p:nvSpPr>
          <p:cNvPr id="22" name="Text Box 9"/>
          <p:cNvSpPr txBox="1">
            <a:spLocks noChangeArrowheads="1"/>
          </p:cNvSpPr>
          <p:nvPr/>
        </p:nvSpPr>
        <p:spPr bwMode="gray">
          <a:xfrm>
            <a:off x="4743450" y="3479800"/>
            <a:ext cx="1998663" cy="1076325"/>
          </a:xfrm>
          <a:prstGeom prst="rect">
            <a:avLst/>
          </a:prstGeom>
          <a:noFill/>
          <a:ln w="9525" algn="ctr">
            <a:noFill/>
            <a:miter lim="800000"/>
          </a:ln>
        </p:spPr>
        <p:txBody>
          <a:bodyPr>
            <a:spAutoFit/>
          </a:bodyPr>
          <a:lstStyle/>
          <a:p>
            <a:pPr algn="ctr" eaLnBrk="0" fontAlgn="auto" hangingPunct="0">
              <a:spcBef>
                <a:spcPts val="0"/>
              </a:spcBef>
              <a:spcAft>
                <a:spcPts val="0"/>
              </a:spcAft>
              <a:defRPr/>
            </a:pPr>
            <a:r>
              <a:rPr lang="en-US" altLang="zh-CN" sz="3200" kern="0" dirty="0">
                <a:solidFill>
                  <a:srgbClr val="C00000"/>
                </a:solidFill>
                <a:latin typeface="微软雅黑" panose="020B0503020204020204" pitchFamily="34" charset="-122"/>
                <a:ea typeface="微软雅黑" panose="020B0503020204020204" pitchFamily="34" charset="-122"/>
              </a:rPr>
              <a:t>Manage</a:t>
            </a:r>
            <a:endParaRPr lang="en-US" altLang="zh-CN" sz="3200" kern="0" dirty="0">
              <a:solidFill>
                <a:srgbClr val="C00000"/>
              </a:solidFill>
              <a:latin typeface="微软雅黑" panose="020B0503020204020204" pitchFamily="34" charset="-122"/>
              <a:ea typeface="微软雅黑" panose="020B0503020204020204" pitchFamily="34" charset="-122"/>
            </a:endParaRPr>
          </a:p>
          <a:p>
            <a:pPr algn="ctr" eaLnBrk="0" fontAlgn="auto" hangingPunct="0">
              <a:spcBef>
                <a:spcPts val="0"/>
              </a:spcBef>
              <a:spcAft>
                <a:spcPts val="0"/>
              </a:spcAft>
              <a:defRPr/>
            </a:pPr>
            <a:r>
              <a:rPr lang="en-US" altLang="zh-CN" sz="3200" kern="0" dirty="0">
                <a:solidFill>
                  <a:srgbClr val="C00000"/>
                </a:solidFill>
                <a:latin typeface="微软雅黑" panose="020B0503020204020204" pitchFamily="34" charset="-122"/>
                <a:ea typeface="微软雅黑" panose="020B0503020204020204" pitchFamily="34" charset="-122"/>
              </a:rPr>
              <a:t>One</a:t>
            </a:r>
            <a:endParaRPr lang="en-US" altLang="zh-CN" sz="3200" kern="0" dirty="0">
              <a:solidFill>
                <a:srgbClr val="C00000"/>
              </a:solidFill>
              <a:latin typeface="微软雅黑" panose="020B0503020204020204" pitchFamily="34" charset="-122"/>
              <a:ea typeface="微软雅黑" panose="020B0503020204020204" pitchFamily="34" charset="-122"/>
            </a:endParaRPr>
          </a:p>
        </p:txBody>
      </p:sp>
      <p:sp>
        <p:nvSpPr>
          <p:cNvPr id="23" name="Rectangle 10"/>
          <p:cNvSpPr>
            <a:spLocks noChangeArrowheads="1"/>
          </p:cNvSpPr>
          <p:nvPr/>
        </p:nvSpPr>
        <p:spPr bwMode="gray">
          <a:xfrm>
            <a:off x="4608513" y="2286000"/>
            <a:ext cx="2198687" cy="460375"/>
          </a:xfrm>
          <a:prstGeom prst="rect">
            <a:avLst/>
          </a:prstGeom>
          <a:noFill/>
          <a:ln w="9525" algn="ctr">
            <a:noFill/>
            <a:miter lim="800000"/>
          </a:ln>
        </p:spPr>
        <p:txBody>
          <a:bodyPr>
            <a:spAutoFit/>
          </a:bodyPr>
          <a:lstStyle/>
          <a:p>
            <a:pPr algn="ctr" eaLnBrk="0" fontAlgn="auto" hangingPunct="0">
              <a:spcBef>
                <a:spcPts val="0"/>
              </a:spcBef>
              <a:spcAft>
                <a:spcPts val="0"/>
              </a:spcAft>
              <a:defRPr/>
            </a:pPr>
            <a:r>
              <a:rPr lang="zh-CN" altLang="en-US" sz="2400" kern="0">
                <a:solidFill>
                  <a:srgbClr val="FFFBFC"/>
                </a:solidFill>
                <a:latin typeface="微软雅黑" panose="020B0503020204020204" pitchFamily="34" charset="-122"/>
                <a:ea typeface="微软雅黑" panose="020B0503020204020204" pitchFamily="34" charset="-122"/>
              </a:rPr>
              <a:t>敏捷运营</a:t>
            </a:r>
            <a:endParaRPr lang="zh-CN" altLang="en-US" sz="2400" kern="0">
              <a:solidFill>
                <a:srgbClr val="FFFBFC"/>
              </a:solidFill>
              <a:latin typeface="微软雅黑" panose="020B0503020204020204" pitchFamily="34" charset="-122"/>
              <a:ea typeface="微软雅黑" panose="020B0503020204020204" pitchFamily="34" charset="-122"/>
            </a:endParaRPr>
          </a:p>
        </p:txBody>
      </p:sp>
      <p:sp>
        <p:nvSpPr>
          <p:cNvPr id="24" name="Rectangle 11"/>
          <p:cNvSpPr>
            <a:spLocks noChangeArrowheads="1"/>
          </p:cNvSpPr>
          <p:nvPr/>
        </p:nvSpPr>
        <p:spPr bwMode="gray">
          <a:xfrm>
            <a:off x="3260725" y="4556125"/>
            <a:ext cx="1663700" cy="460375"/>
          </a:xfrm>
          <a:prstGeom prst="rect">
            <a:avLst/>
          </a:prstGeom>
          <a:noFill/>
          <a:ln w="9525" algn="ctr">
            <a:noFill/>
            <a:miter lim="800000"/>
          </a:ln>
        </p:spPr>
        <p:txBody>
          <a:bodyPr>
            <a:spAutoFit/>
          </a:bodyPr>
          <a:lstStyle/>
          <a:p>
            <a:pPr algn="ctr" eaLnBrk="0" fontAlgn="auto" hangingPunct="0">
              <a:spcBef>
                <a:spcPts val="0"/>
              </a:spcBef>
              <a:spcAft>
                <a:spcPts val="0"/>
              </a:spcAft>
              <a:defRPr/>
            </a:pPr>
            <a:r>
              <a:rPr lang="zh-CN" altLang="en-US" sz="2400" kern="0">
                <a:solidFill>
                  <a:srgbClr val="FFFBFC"/>
                </a:solidFill>
                <a:latin typeface="微软雅黑" panose="020B0503020204020204" pitchFamily="34" charset="-122"/>
                <a:ea typeface="微软雅黑" panose="020B0503020204020204" pitchFamily="34" charset="-122"/>
              </a:rPr>
              <a:t>简化管理</a:t>
            </a:r>
            <a:endParaRPr lang="zh-CN" altLang="en-US" sz="2400" kern="0">
              <a:solidFill>
                <a:srgbClr val="FFFBFC"/>
              </a:solidFill>
              <a:latin typeface="微软雅黑" panose="020B0503020204020204" pitchFamily="34" charset="-122"/>
              <a:ea typeface="微软雅黑" panose="020B0503020204020204" pitchFamily="34" charset="-122"/>
            </a:endParaRPr>
          </a:p>
        </p:txBody>
      </p:sp>
      <p:sp>
        <p:nvSpPr>
          <p:cNvPr id="25" name="Rectangle 12"/>
          <p:cNvSpPr>
            <a:spLocks noChangeArrowheads="1"/>
          </p:cNvSpPr>
          <p:nvPr/>
        </p:nvSpPr>
        <p:spPr bwMode="gray">
          <a:xfrm>
            <a:off x="6686550" y="4356100"/>
            <a:ext cx="1247775" cy="830263"/>
          </a:xfrm>
          <a:prstGeom prst="rect">
            <a:avLst/>
          </a:prstGeom>
          <a:noFill/>
          <a:ln w="9525" algn="ctr">
            <a:noFill/>
            <a:miter lim="800000"/>
          </a:ln>
        </p:spPr>
        <p:txBody>
          <a:bodyPr>
            <a:spAutoFit/>
          </a:bodyPr>
          <a:lstStyle/>
          <a:p>
            <a:pPr algn="ctr" eaLnBrk="0" fontAlgn="auto" hangingPunct="0">
              <a:spcBef>
                <a:spcPts val="0"/>
              </a:spcBef>
              <a:spcAft>
                <a:spcPts val="0"/>
              </a:spcAft>
              <a:defRPr/>
            </a:pPr>
            <a:r>
              <a:rPr lang="zh-CN" altLang="en-US" sz="2400" kern="0">
                <a:solidFill>
                  <a:srgbClr val="FFFBFC"/>
                </a:solidFill>
                <a:latin typeface="微软雅黑" panose="020B0503020204020204" pitchFamily="34" charset="-122"/>
                <a:ea typeface="微软雅黑" panose="020B0503020204020204" pitchFamily="34" charset="-122"/>
              </a:rPr>
              <a:t>多数据中心</a:t>
            </a:r>
            <a:endParaRPr lang="zh-CN" altLang="en-US" sz="2400" kern="0">
              <a:solidFill>
                <a:srgbClr val="FFFBFC"/>
              </a:solidFill>
              <a:latin typeface="微软雅黑" panose="020B0503020204020204" pitchFamily="34" charset="-122"/>
              <a:ea typeface="微软雅黑" panose="020B0503020204020204" pitchFamily="34" charset="-122"/>
            </a:endParaRPr>
          </a:p>
        </p:txBody>
      </p:sp>
      <p:sp>
        <p:nvSpPr>
          <p:cNvPr id="26" name="Text Box 13"/>
          <p:cNvSpPr txBox="1">
            <a:spLocks noChangeArrowheads="1"/>
          </p:cNvSpPr>
          <p:nvPr/>
        </p:nvSpPr>
        <p:spPr bwMode="black">
          <a:xfrm>
            <a:off x="7218363" y="1504950"/>
            <a:ext cx="2378075" cy="1354138"/>
          </a:xfrm>
          <a:prstGeom prst="rect">
            <a:avLst/>
          </a:prstGeom>
          <a:noFill/>
          <a:ln w="9525">
            <a:noFill/>
            <a:miter lim="800000"/>
          </a:ln>
        </p:spPr>
        <p:txBody>
          <a:bodyPr>
            <a:spAutoFit/>
          </a:bodyPr>
          <a:lstStyle/>
          <a:p>
            <a:pPr marL="120650" indent="-120650" eaLnBrk="0" fontAlgn="auto" hangingPunct="0">
              <a:spcBef>
                <a:spcPts val="0"/>
              </a:spcBef>
              <a:spcAft>
                <a:spcPts val="0"/>
              </a:spcAft>
              <a:buFont typeface="Wingdings" panose="05000000000000000000" pitchFamily="2" charset="2"/>
              <a:buNone/>
              <a:defRPr/>
            </a:pPr>
            <a:endParaRPr lang="en-US" altLang="zh-CN" sz="1000" b="1" kern="0" dirty="0">
              <a:solidFill>
                <a:srgbClr val="4EA7EA"/>
              </a:solidFill>
            </a:endParaRPr>
          </a:p>
          <a:p>
            <a:pPr marL="120650" indent="-120650" fontAlgn="auto">
              <a:spcBef>
                <a:spcPts val="0"/>
              </a:spcBef>
              <a:spcAft>
                <a:spcPts val="0"/>
              </a:spcAft>
              <a:buFontTx/>
              <a:buChar char="•"/>
              <a:defRPr/>
            </a:pPr>
            <a:r>
              <a:rPr lang="zh-CN" altLang="en-US" kern="0" dirty="0">
                <a:solidFill>
                  <a:srgbClr val="1C1C1C"/>
                </a:solidFill>
                <a:latin typeface="微软雅黑" panose="020B0503020204020204" pitchFamily="34" charset="-122"/>
                <a:ea typeface="微软雅黑" panose="020B0503020204020204" pitchFamily="34" charset="-122"/>
              </a:rPr>
              <a:t>支持转售模式</a:t>
            </a:r>
            <a:endParaRPr lang="zh-CN" altLang="en-US" kern="0" dirty="0">
              <a:solidFill>
                <a:srgbClr val="1C1C1C"/>
              </a:solidFill>
              <a:latin typeface="微软雅黑" panose="020B0503020204020204" pitchFamily="34" charset="-122"/>
              <a:ea typeface="微软雅黑" panose="020B0503020204020204" pitchFamily="34" charset="-122"/>
            </a:endParaRPr>
          </a:p>
          <a:p>
            <a:pPr marL="120650" indent="-120650" fontAlgn="auto">
              <a:spcBef>
                <a:spcPts val="0"/>
              </a:spcBef>
              <a:spcAft>
                <a:spcPts val="0"/>
              </a:spcAft>
              <a:buFontTx/>
              <a:buChar char="•"/>
              <a:defRPr/>
            </a:pPr>
            <a:r>
              <a:rPr lang="zh-CN" altLang="en-US" kern="0" dirty="0">
                <a:solidFill>
                  <a:srgbClr val="1C1C1C"/>
                </a:solidFill>
                <a:latin typeface="微软雅黑" panose="020B0503020204020204" pitchFamily="34" charset="-122"/>
                <a:ea typeface="微软雅黑" panose="020B0503020204020204" pitchFamily="34" charset="-122"/>
              </a:rPr>
              <a:t>支持自服务</a:t>
            </a:r>
            <a:endParaRPr lang="zh-CN" altLang="en-US" kern="0" dirty="0">
              <a:solidFill>
                <a:srgbClr val="1C1C1C"/>
              </a:solidFill>
              <a:latin typeface="微软雅黑" panose="020B0503020204020204" pitchFamily="34" charset="-122"/>
              <a:ea typeface="微软雅黑" panose="020B0503020204020204" pitchFamily="34" charset="-122"/>
            </a:endParaRPr>
          </a:p>
          <a:p>
            <a:pPr marL="120650" indent="-120650" fontAlgn="auto">
              <a:spcBef>
                <a:spcPts val="0"/>
              </a:spcBef>
              <a:spcAft>
                <a:spcPts val="0"/>
              </a:spcAft>
              <a:buFontTx/>
              <a:buChar char="•"/>
              <a:defRPr/>
            </a:pPr>
            <a:r>
              <a:rPr lang="zh-CN" altLang="en-US" kern="0" dirty="0">
                <a:solidFill>
                  <a:srgbClr val="1C1C1C"/>
                </a:solidFill>
                <a:latin typeface="微软雅黑" panose="020B0503020204020204" pitchFamily="34" charset="-122"/>
                <a:ea typeface="微软雅黑" panose="020B0503020204020204" pitchFamily="34" charset="-122"/>
              </a:rPr>
              <a:t>灵活定义产品</a:t>
            </a:r>
            <a:endParaRPr lang="zh-CN" altLang="en-US" kern="0" dirty="0">
              <a:solidFill>
                <a:srgbClr val="1C1C1C"/>
              </a:solidFill>
              <a:latin typeface="微软雅黑" panose="020B0503020204020204" pitchFamily="34" charset="-122"/>
              <a:ea typeface="微软雅黑" panose="020B0503020204020204" pitchFamily="34" charset="-122"/>
            </a:endParaRPr>
          </a:p>
          <a:p>
            <a:pPr marL="120650" indent="-120650" fontAlgn="auto">
              <a:spcBef>
                <a:spcPts val="0"/>
              </a:spcBef>
              <a:spcAft>
                <a:spcPts val="0"/>
              </a:spcAft>
              <a:buFontTx/>
              <a:buChar char="•"/>
              <a:defRPr/>
            </a:pPr>
            <a:r>
              <a:rPr lang="zh-CN" altLang="en-US" kern="0" dirty="0">
                <a:solidFill>
                  <a:srgbClr val="1C1C1C"/>
                </a:solidFill>
                <a:latin typeface="微软雅黑" panose="020B0503020204020204" pitchFamily="34" charset="-122"/>
                <a:ea typeface="微软雅黑" panose="020B0503020204020204" pitchFamily="34" charset="-122"/>
              </a:rPr>
              <a:t>快速发放业务</a:t>
            </a:r>
            <a:endParaRPr lang="zh-CN" altLang="en-US" kern="0" dirty="0">
              <a:solidFill>
                <a:srgbClr val="1C1C1C"/>
              </a:solidFill>
              <a:latin typeface="微软雅黑" panose="020B0503020204020204" pitchFamily="34" charset="-122"/>
              <a:ea typeface="微软雅黑" panose="020B0503020204020204" pitchFamily="34" charset="-122"/>
            </a:endParaRPr>
          </a:p>
        </p:txBody>
      </p:sp>
      <p:sp>
        <p:nvSpPr>
          <p:cNvPr id="27" name="Text Box 14"/>
          <p:cNvSpPr txBox="1">
            <a:spLocks noChangeArrowheads="1"/>
          </p:cNvSpPr>
          <p:nvPr/>
        </p:nvSpPr>
        <p:spPr bwMode="black">
          <a:xfrm>
            <a:off x="1400175" y="3603625"/>
            <a:ext cx="1860550" cy="1935163"/>
          </a:xfrm>
          <a:prstGeom prst="rect">
            <a:avLst/>
          </a:prstGeom>
          <a:noFill/>
          <a:ln w="9525">
            <a:noFill/>
            <a:miter lim="800000"/>
          </a:ln>
        </p:spPr>
        <p:txBody>
          <a:bodyPr>
            <a:spAutoFit/>
          </a:bodyPr>
          <a:lstStyle/>
          <a:p>
            <a:pPr marL="120650" indent="-120650" eaLnBrk="0" fontAlgn="auto" hangingPunct="0">
              <a:spcBef>
                <a:spcPts val="0"/>
              </a:spcBef>
              <a:spcAft>
                <a:spcPts val="0"/>
              </a:spcAft>
              <a:buFont typeface="Wingdings" panose="05000000000000000000" pitchFamily="2" charset="2"/>
              <a:buNone/>
              <a:defRPr/>
            </a:pPr>
            <a:endParaRPr lang="en-US" altLang="zh-CN" sz="1000" b="1" kern="0" dirty="0">
              <a:solidFill>
                <a:srgbClr val="93C052"/>
              </a:solidFill>
              <a:latin typeface="微软雅黑" panose="020B0503020204020204" pitchFamily="34" charset="-122"/>
              <a:ea typeface="微软雅黑" panose="020B0503020204020204" pitchFamily="34" charset="-122"/>
              <a:cs typeface="微软雅黑" panose="020B0503020204020204" pitchFamily="34" charset="-122"/>
            </a:endParaRPr>
          </a:p>
          <a:p>
            <a:pPr marL="120650" indent="-120650" fontAlgn="auto">
              <a:lnSpc>
                <a:spcPct val="60000"/>
              </a:lnSpc>
              <a:spcBef>
                <a:spcPct val="50000"/>
              </a:spcBef>
              <a:spcAft>
                <a:spcPts val="0"/>
              </a:spcAft>
              <a:buClr>
                <a:srgbClr val="1F3F5F"/>
              </a:buClr>
              <a:buFontTx/>
              <a:buChar char="•"/>
              <a:defRPr/>
            </a:pPr>
            <a:r>
              <a:rPr lang="zh-CN" altLang="en-US" kern="0" dirty="0">
                <a:solidFill>
                  <a:srgbClr val="1C1C1C"/>
                </a:solidFill>
                <a:latin typeface="微软雅黑" panose="020B0503020204020204" pitchFamily="34" charset="-122"/>
                <a:ea typeface="微软雅黑" panose="020B0503020204020204" pitchFamily="34" charset="-122"/>
                <a:cs typeface="微软雅黑" panose="020B0503020204020204" pitchFamily="34" charset="-122"/>
              </a:rPr>
              <a:t>统一运营</a:t>
            </a:r>
            <a:r>
              <a:rPr lang="en-US" altLang="zh-CN" kern="0" dirty="0">
                <a:solidFill>
                  <a:srgbClr val="1C1C1C"/>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kern="0" dirty="0">
                <a:solidFill>
                  <a:srgbClr val="1C1C1C"/>
                </a:solidFill>
                <a:latin typeface="微软雅黑" panose="020B0503020204020204" pitchFamily="34" charset="-122"/>
                <a:ea typeface="微软雅黑" panose="020B0503020204020204" pitchFamily="34" charset="-122"/>
                <a:cs typeface="微软雅黑" panose="020B0503020204020204" pitchFamily="34" charset="-122"/>
              </a:rPr>
              <a:t>运维</a:t>
            </a:r>
            <a:endParaRPr lang="zh-CN" altLang="en-US" kern="0" dirty="0">
              <a:solidFill>
                <a:srgbClr val="1C1C1C"/>
              </a:solidFill>
              <a:latin typeface="微软雅黑" panose="020B0503020204020204" pitchFamily="34" charset="-122"/>
              <a:ea typeface="微软雅黑" panose="020B0503020204020204" pitchFamily="34" charset="-122"/>
              <a:cs typeface="微软雅黑" panose="020B0503020204020204" pitchFamily="34" charset="-122"/>
            </a:endParaRPr>
          </a:p>
          <a:p>
            <a:pPr marL="120650" indent="-120650" fontAlgn="auto">
              <a:spcBef>
                <a:spcPts val="0"/>
              </a:spcBef>
              <a:spcAft>
                <a:spcPts val="0"/>
              </a:spcAft>
              <a:buFontTx/>
              <a:buChar char="•"/>
              <a:defRPr/>
            </a:pPr>
            <a:r>
              <a:rPr lang="zh-CN" altLang="en-US" kern="0" dirty="0">
                <a:solidFill>
                  <a:srgbClr val="1C1C1C"/>
                </a:solidFill>
                <a:latin typeface="微软雅黑" panose="020B0503020204020204" pitchFamily="34" charset="-122"/>
                <a:ea typeface="微软雅黑" panose="020B0503020204020204" pitchFamily="34" charset="-122"/>
                <a:cs typeface="微软雅黑" panose="020B0503020204020204" pitchFamily="34" charset="-122"/>
              </a:rPr>
              <a:t>基础设施与基础架构联动管理</a:t>
            </a:r>
            <a:endParaRPr lang="en-US" altLang="zh-CN" kern="0" dirty="0">
              <a:solidFill>
                <a:srgbClr val="1C1C1C"/>
              </a:solidFill>
              <a:latin typeface="微软雅黑" panose="020B0503020204020204" pitchFamily="34" charset="-122"/>
              <a:ea typeface="微软雅黑" panose="020B0503020204020204" pitchFamily="34" charset="-122"/>
              <a:cs typeface="微软雅黑" panose="020B0503020204020204" pitchFamily="34" charset="-122"/>
            </a:endParaRPr>
          </a:p>
          <a:p>
            <a:pPr marL="120650" indent="-120650" fontAlgn="auto">
              <a:spcBef>
                <a:spcPts val="0"/>
              </a:spcBef>
              <a:spcAft>
                <a:spcPts val="0"/>
              </a:spcAft>
              <a:buFontTx/>
              <a:buChar char="•"/>
              <a:defRPr/>
            </a:pPr>
            <a:r>
              <a:rPr lang="zh-CN" altLang="en-US" kern="0" dirty="0">
                <a:solidFill>
                  <a:srgbClr val="1C1C1C"/>
                </a:solidFill>
                <a:latin typeface="微软雅黑" panose="020B0503020204020204" pitchFamily="34" charset="-122"/>
                <a:ea typeface="微软雅黑" panose="020B0503020204020204" pitchFamily="34" charset="-122"/>
                <a:cs typeface="微软雅黑" panose="020B0503020204020204" pitchFamily="34" charset="-122"/>
              </a:rPr>
              <a:t>异构虚拟平台统一管理</a:t>
            </a:r>
            <a:endParaRPr lang="zh-CN" altLang="en-US" kern="0" dirty="0">
              <a:solidFill>
                <a:srgbClr val="1C1C1C"/>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Text Box 15"/>
          <p:cNvSpPr txBox="1">
            <a:spLocks noChangeArrowheads="1"/>
          </p:cNvSpPr>
          <p:nvPr/>
        </p:nvSpPr>
        <p:spPr bwMode="black">
          <a:xfrm>
            <a:off x="8031163" y="4356100"/>
            <a:ext cx="2378075" cy="892175"/>
          </a:xfrm>
          <a:prstGeom prst="rect">
            <a:avLst/>
          </a:prstGeom>
          <a:noFill/>
          <a:ln w="9525">
            <a:noFill/>
            <a:miter lim="800000"/>
          </a:ln>
        </p:spPr>
        <p:txBody>
          <a:bodyPr>
            <a:spAutoFit/>
          </a:bodyPr>
          <a:lstStyle/>
          <a:p>
            <a:pPr marL="120650" indent="-120650" eaLnBrk="0" fontAlgn="auto" hangingPunct="0">
              <a:spcBef>
                <a:spcPts val="0"/>
              </a:spcBef>
              <a:spcAft>
                <a:spcPts val="0"/>
              </a:spcAft>
              <a:buFont typeface="Wingdings" panose="05000000000000000000" pitchFamily="2" charset="2"/>
              <a:buNone/>
              <a:defRPr/>
            </a:pPr>
            <a:endParaRPr lang="en-US" altLang="zh-CN" sz="1000" b="1" kern="0" dirty="0">
              <a:solidFill>
                <a:srgbClr val="9999FF"/>
              </a:solidFill>
            </a:endParaRPr>
          </a:p>
          <a:p>
            <a:pPr marL="120650" indent="-120650" fontAlgn="auto">
              <a:spcBef>
                <a:spcPts val="0"/>
              </a:spcBef>
              <a:spcAft>
                <a:spcPts val="0"/>
              </a:spcAft>
              <a:buFontTx/>
              <a:buChar char="•"/>
              <a:defRPr/>
            </a:pPr>
            <a:r>
              <a:rPr lang="zh-CN" altLang="en-US" kern="0" dirty="0">
                <a:solidFill>
                  <a:srgbClr val="1C1C1C"/>
                </a:solidFill>
                <a:latin typeface="微软雅黑" panose="020B0503020204020204" pitchFamily="34" charset="-122"/>
                <a:ea typeface="微软雅黑" panose="020B0503020204020204" pitchFamily="34" charset="-122"/>
              </a:rPr>
              <a:t>统一的业务管理</a:t>
            </a:r>
            <a:endParaRPr lang="zh-CN" altLang="en-US" kern="0" dirty="0">
              <a:solidFill>
                <a:srgbClr val="1C1C1C"/>
              </a:solidFill>
              <a:latin typeface="微软雅黑" panose="020B0503020204020204" pitchFamily="34" charset="-122"/>
              <a:ea typeface="微软雅黑" panose="020B0503020204020204" pitchFamily="34" charset="-122"/>
            </a:endParaRPr>
          </a:p>
          <a:p>
            <a:pPr marL="120650" indent="-120650" fontAlgn="auto">
              <a:spcBef>
                <a:spcPts val="0"/>
              </a:spcBef>
              <a:spcAft>
                <a:spcPts val="0"/>
              </a:spcAft>
              <a:buFontTx/>
              <a:buChar char="•"/>
              <a:defRPr/>
            </a:pPr>
            <a:r>
              <a:rPr lang="zh-CN" altLang="en-US" kern="0" dirty="0">
                <a:solidFill>
                  <a:srgbClr val="1C1C1C"/>
                </a:solidFill>
                <a:latin typeface="微软雅黑" panose="020B0503020204020204" pitchFamily="34" charset="-122"/>
                <a:ea typeface="微软雅黑" panose="020B0503020204020204" pitchFamily="34" charset="-122"/>
              </a:rPr>
              <a:t>分权分域运维管理</a:t>
            </a:r>
            <a:endParaRPr lang="zh-CN" altLang="en-US" kern="0" dirty="0">
              <a:solidFill>
                <a:srgbClr val="1C1C1C"/>
              </a:solidFill>
              <a:latin typeface="微软雅黑" panose="020B0503020204020204" pitchFamily="34" charset="-122"/>
              <a:ea typeface="微软雅黑" panose="020B0503020204020204" pitchFamily="34" charset="-122"/>
            </a:endParaRPr>
          </a:p>
          <a:p>
            <a:pPr marL="120650" indent="-120650" fontAlgn="auto">
              <a:spcBef>
                <a:spcPts val="0"/>
              </a:spcBef>
              <a:spcAft>
                <a:spcPts val="0"/>
              </a:spcAft>
              <a:buFontTx/>
              <a:buChar char="•"/>
              <a:defRPr/>
            </a:pPr>
            <a:r>
              <a:rPr lang="zh-CN" altLang="en-US" kern="0" dirty="0">
                <a:solidFill>
                  <a:srgbClr val="1C1C1C"/>
                </a:solidFill>
                <a:latin typeface="微软雅黑" panose="020B0503020204020204" pitchFamily="34" charset="-122"/>
                <a:ea typeface="微软雅黑" panose="020B0503020204020204" pitchFamily="34" charset="-122"/>
              </a:rPr>
              <a:t>统一资源监控管理</a:t>
            </a:r>
            <a:endParaRPr lang="zh-CN" altLang="en-US" kern="0" dirty="0">
              <a:solidFill>
                <a:srgbClr val="1C1C1C"/>
              </a:solidFill>
              <a:latin typeface="微软雅黑" panose="020B0503020204020204" pitchFamily="34" charset="-122"/>
              <a:ea typeface="微软雅黑" panose="020B0503020204020204" pitchFamily="34" charset="-122"/>
            </a:endParaRPr>
          </a:p>
        </p:txBody>
      </p:sp>
      <p:sp>
        <p:nvSpPr>
          <p:cNvPr id="126990" name="AutoShape 13"/>
          <p:cNvSpPr>
            <a:spLocks noChangeArrowheads="1"/>
          </p:cNvSpPr>
          <p:nvPr/>
        </p:nvSpPr>
        <p:spPr bwMode="auto">
          <a:xfrm rot="-6002363">
            <a:off x="3516313" y="2608263"/>
            <a:ext cx="1641475" cy="1641475"/>
          </a:xfrm>
          <a:custGeom>
            <a:avLst/>
            <a:gdLst/>
            <a:ahLst/>
            <a:cxnLst>
              <a:cxn ang="0">
                <a:pos x="17001" y="11002"/>
              </a:cxn>
              <a:cxn ang="0">
                <a:pos x="17005" y="10800"/>
              </a:cxn>
              <a:cxn ang="0">
                <a:pos x="10800" y="4595"/>
              </a:cxn>
              <a:cxn ang="0">
                <a:pos x="8800" y="4925"/>
              </a:cxn>
              <a:cxn ang="0">
                <a:pos x="7320" y="575"/>
              </a:cxn>
              <a:cxn ang="0">
                <a:pos x="10800" y="0"/>
              </a:cxn>
              <a:cxn ang="0">
                <a:pos x="21600" y="10800"/>
              </a:cxn>
              <a:cxn ang="0">
                <a:pos x="21594" y="11153"/>
              </a:cxn>
              <a:cxn ang="0">
                <a:pos x="24292" y="11241"/>
              </a:cxn>
              <a:cxn ang="0">
                <a:pos x="19134" y="16073"/>
              </a:cxn>
              <a:cxn ang="0">
                <a:pos x="14303" y="10914"/>
              </a:cxn>
              <a:cxn ang="0">
                <a:pos x="17001" y="11002"/>
              </a:cxn>
            </a:cxnLst>
            <a:rect l="0" t="0" r="r" b="b"/>
            <a:pathLst>
              <a:path w="21600" h="21600">
                <a:moveTo>
                  <a:pt x="17001" y="11002"/>
                </a:moveTo>
                <a:cubicBezTo>
                  <a:pt x="17003" y="10935"/>
                  <a:pt x="17005" y="10867"/>
                  <a:pt x="17005" y="10800"/>
                </a:cubicBezTo>
                <a:cubicBezTo>
                  <a:pt x="17005" y="7373"/>
                  <a:pt x="14226" y="4595"/>
                  <a:pt x="10800" y="4595"/>
                </a:cubicBezTo>
                <a:cubicBezTo>
                  <a:pt x="10120" y="4594"/>
                  <a:pt x="9444" y="4706"/>
                  <a:pt x="8800" y="4925"/>
                </a:cubicBezTo>
                <a:lnTo>
                  <a:pt x="7320" y="575"/>
                </a:lnTo>
                <a:cubicBezTo>
                  <a:pt x="8441" y="194"/>
                  <a:pt x="9616" y="-1"/>
                  <a:pt x="10800" y="0"/>
                </a:cubicBezTo>
                <a:cubicBezTo>
                  <a:pt x="16764" y="0"/>
                  <a:pt x="21600" y="4835"/>
                  <a:pt x="21600" y="10800"/>
                </a:cubicBezTo>
                <a:cubicBezTo>
                  <a:pt x="21600" y="10917"/>
                  <a:pt x="21598" y="11035"/>
                  <a:pt x="21594" y="11153"/>
                </a:cubicBezTo>
                <a:lnTo>
                  <a:pt x="24292" y="11241"/>
                </a:lnTo>
                <a:lnTo>
                  <a:pt x="19134" y="16073"/>
                </a:lnTo>
                <a:lnTo>
                  <a:pt x="14303" y="10914"/>
                </a:lnTo>
                <a:lnTo>
                  <a:pt x="17001" y="11002"/>
                </a:lnTo>
                <a:close/>
              </a:path>
            </a:pathLst>
          </a:custGeom>
          <a:gradFill rotWithShape="1">
            <a:gsLst>
              <a:gs pos="0">
                <a:srgbClr val="595959">
                  <a:alpha val="0"/>
                </a:srgbClr>
              </a:gs>
              <a:gs pos="100000">
                <a:srgbClr val="C0C0C0"/>
              </a:gs>
            </a:gsLst>
            <a:lin ang="0" scaled="1"/>
          </a:gradFill>
          <a:ln w="9525">
            <a:noFill/>
            <a:miter lim="800000"/>
          </a:ln>
        </p:spPr>
        <p:txBody>
          <a:bodyPr rot="10800000" vert="eaVert" wrap="none" anchor="ctr"/>
          <a:lstStyle/>
          <a:p>
            <a:pPr algn="ctr" eaLnBrk="0" hangingPunct="0"/>
            <a:endParaRPr lang="zh-CN" altLang="en-US">
              <a:solidFill>
                <a:srgbClr val="000000"/>
              </a:solidFill>
            </a:endParaRPr>
          </a:p>
        </p:txBody>
      </p:sp>
      <p:sp>
        <p:nvSpPr>
          <p:cNvPr id="126991" name="AutoShape 13"/>
          <p:cNvSpPr>
            <a:spLocks noChangeArrowheads="1"/>
          </p:cNvSpPr>
          <p:nvPr/>
        </p:nvSpPr>
        <p:spPr bwMode="auto">
          <a:xfrm rot="7257637">
            <a:off x="4859338" y="4554538"/>
            <a:ext cx="1641475" cy="1641475"/>
          </a:xfrm>
          <a:custGeom>
            <a:avLst/>
            <a:gdLst/>
            <a:ahLst/>
            <a:cxnLst>
              <a:cxn ang="0">
                <a:pos x="17001" y="11002"/>
              </a:cxn>
              <a:cxn ang="0">
                <a:pos x="17005" y="10800"/>
              </a:cxn>
              <a:cxn ang="0">
                <a:pos x="10800" y="4595"/>
              </a:cxn>
              <a:cxn ang="0">
                <a:pos x="8800" y="4925"/>
              </a:cxn>
              <a:cxn ang="0">
                <a:pos x="7320" y="575"/>
              </a:cxn>
              <a:cxn ang="0">
                <a:pos x="10800" y="0"/>
              </a:cxn>
              <a:cxn ang="0">
                <a:pos x="21600" y="10800"/>
              </a:cxn>
              <a:cxn ang="0">
                <a:pos x="21594" y="11153"/>
              </a:cxn>
              <a:cxn ang="0">
                <a:pos x="24292" y="11241"/>
              </a:cxn>
              <a:cxn ang="0">
                <a:pos x="19134" y="16073"/>
              </a:cxn>
              <a:cxn ang="0">
                <a:pos x="14303" y="10914"/>
              </a:cxn>
              <a:cxn ang="0">
                <a:pos x="17001" y="11002"/>
              </a:cxn>
            </a:cxnLst>
            <a:rect l="0" t="0" r="r" b="b"/>
            <a:pathLst>
              <a:path w="21600" h="21600">
                <a:moveTo>
                  <a:pt x="17001" y="11002"/>
                </a:moveTo>
                <a:cubicBezTo>
                  <a:pt x="17003" y="10935"/>
                  <a:pt x="17005" y="10867"/>
                  <a:pt x="17005" y="10800"/>
                </a:cubicBezTo>
                <a:cubicBezTo>
                  <a:pt x="17005" y="7373"/>
                  <a:pt x="14226" y="4595"/>
                  <a:pt x="10800" y="4595"/>
                </a:cubicBezTo>
                <a:cubicBezTo>
                  <a:pt x="10120" y="4594"/>
                  <a:pt x="9444" y="4706"/>
                  <a:pt x="8800" y="4925"/>
                </a:cubicBezTo>
                <a:lnTo>
                  <a:pt x="7320" y="575"/>
                </a:lnTo>
                <a:cubicBezTo>
                  <a:pt x="8441" y="194"/>
                  <a:pt x="9616" y="-1"/>
                  <a:pt x="10800" y="0"/>
                </a:cubicBezTo>
                <a:cubicBezTo>
                  <a:pt x="16764" y="0"/>
                  <a:pt x="21600" y="4835"/>
                  <a:pt x="21600" y="10800"/>
                </a:cubicBezTo>
                <a:cubicBezTo>
                  <a:pt x="21600" y="10917"/>
                  <a:pt x="21598" y="11035"/>
                  <a:pt x="21594" y="11153"/>
                </a:cubicBezTo>
                <a:lnTo>
                  <a:pt x="24292" y="11241"/>
                </a:lnTo>
                <a:lnTo>
                  <a:pt x="19134" y="16073"/>
                </a:lnTo>
                <a:lnTo>
                  <a:pt x="14303" y="10914"/>
                </a:lnTo>
                <a:lnTo>
                  <a:pt x="17001" y="11002"/>
                </a:lnTo>
                <a:close/>
              </a:path>
            </a:pathLst>
          </a:custGeom>
          <a:gradFill rotWithShape="1">
            <a:gsLst>
              <a:gs pos="0">
                <a:srgbClr val="595959">
                  <a:alpha val="0"/>
                </a:srgbClr>
              </a:gs>
              <a:gs pos="100000">
                <a:srgbClr val="C0C0C0"/>
              </a:gs>
            </a:gsLst>
            <a:lin ang="0" scaled="1"/>
          </a:gradFill>
          <a:ln w="9525">
            <a:noFill/>
            <a:miter lim="800000"/>
          </a:ln>
        </p:spPr>
        <p:txBody>
          <a:bodyPr rot="10800000" vert="eaVert" wrap="none" anchor="ctr"/>
          <a:lstStyle/>
          <a:p>
            <a:pPr algn="ctr" eaLnBrk="0" hangingPunct="0"/>
            <a:endParaRPr lang="zh-CN" altLang="en-US">
              <a:solidFill>
                <a:srgbClr val="000000"/>
              </a:solidFill>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圆角矩形 145"/>
          <p:cNvSpPr>
            <a:spLocks noChangeArrowheads="1"/>
          </p:cNvSpPr>
          <p:nvPr/>
        </p:nvSpPr>
        <p:spPr bwMode="auto">
          <a:xfrm>
            <a:off x="6597650" y="4921250"/>
            <a:ext cx="2041525" cy="1252538"/>
          </a:xfrm>
          <a:prstGeom prst="roundRect">
            <a:avLst>
              <a:gd name="adj" fmla="val 16667"/>
            </a:avLst>
          </a:prstGeom>
          <a:solidFill>
            <a:schemeClr val="bg1"/>
          </a:solidFill>
          <a:ln w="9525">
            <a:noFill/>
            <a:round/>
          </a:ln>
        </p:spPr>
        <p:txBody>
          <a:bodyPr/>
          <a:lstStyle/>
          <a:p>
            <a:pPr>
              <a:buClr>
                <a:srgbClr val="CC9900"/>
              </a:buClr>
              <a:buFont typeface="Wingdings" panose="05000000000000000000" pitchFamily="2" charset="2"/>
              <a:buChar char="n"/>
            </a:pPr>
            <a:endParaRPr lang="zh-CN" altLang="en-US">
              <a:latin typeface="Arial" panose="020B0604020202020204" pitchFamily="34" charset="0"/>
            </a:endParaRPr>
          </a:p>
        </p:txBody>
      </p:sp>
      <p:sp>
        <p:nvSpPr>
          <p:cNvPr id="128002" name="圆角矩形 142"/>
          <p:cNvSpPr>
            <a:spLocks noChangeArrowheads="1"/>
          </p:cNvSpPr>
          <p:nvPr/>
        </p:nvSpPr>
        <p:spPr bwMode="auto">
          <a:xfrm>
            <a:off x="9118600" y="3860800"/>
            <a:ext cx="2232025" cy="914400"/>
          </a:xfrm>
          <a:prstGeom prst="roundRect">
            <a:avLst>
              <a:gd name="adj" fmla="val 16667"/>
            </a:avLst>
          </a:prstGeom>
          <a:solidFill>
            <a:schemeClr val="bg1"/>
          </a:solidFill>
          <a:ln w="9525">
            <a:noFill/>
            <a:round/>
          </a:ln>
        </p:spPr>
        <p:txBody>
          <a:bodyPr/>
          <a:lstStyle/>
          <a:p>
            <a:pPr>
              <a:buClr>
                <a:srgbClr val="CC9900"/>
              </a:buClr>
              <a:buFont typeface="Wingdings" panose="05000000000000000000" pitchFamily="2" charset="2"/>
              <a:buChar char="n"/>
            </a:pPr>
            <a:endParaRPr lang="zh-CN" altLang="en-US">
              <a:latin typeface="Arial" panose="020B0604020202020204" pitchFamily="34" charset="0"/>
            </a:endParaRPr>
          </a:p>
        </p:txBody>
      </p:sp>
      <p:sp>
        <p:nvSpPr>
          <p:cNvPr id="128003" name="圆角矩形 140"/>
          <p:cNvSpPr>
            <a:spLocks noChangeArrowheads="1"/>
          </p:cNvSpPr>
          <p:nvPr/>
        </p:nvSpPr>
        <p:spPr bwMode="auto">
          <a:xfrm>
            <a:off x="6597650" y="2835275"/>
            <a:ext cx="2411413" cy="1025525"/>
          </a:xfrm>
          <a:prstGeom prst="roundRect">
            <a:avLst>
              <a:gd name="adj" fmla="val 16667"/>
            </a:avLst>
          </a:prstGeom>
          <a:solidFill>
            <a:schemeClr val="bg1"/>
          </a:solidFill>
          <a:ln w="9525">
            <a:noFill/>
            <a:round/>
          </a:ln>
        </p:spPr>
        <p:txBody>
          <a:bodyPr/>
          <a:lstStyle/>
          <a:p>
            <a:pPr>
              <a:buClr>
                <a:srgbClr val="CC9900"/>
              </a:buClr>
              <a:buFont typeface="Wingdings" panose="05000000000000000000" pitchFamily="2" charset="2"/>
              <a:buChar char="n"/>
            </a:pPr>
            <a:endParaRPr lang="zh-CN" altLang="en-US">
              <a:latin typeface="Arial" panose="020B0604020202020204" pitchFamily="34" charset="0"/>
            </a:endParaRPr>
          </a:p>
        </p:txBody>
      </p:sp>
      <p:sp>
        <p:nvSpPr>
          <p:cNvPr id="128004" name="圆角矩形 139"/>
          <p:cNvSpPr>
            <a:spLocks noChangeArrowheads="1"/>
          </p:cNvSpPr>
          <p:nvPr/>
        </p:nvSpPr>
        <p:spPr bwMode="auto">
          <a:xfrm>
            <a:off x="8758238" y="1828800"/>
            <a:ext cx="2309812" cy="936625"/>
          </a:xfrm>
          <a:prstGeom prst="roundRect">
            <a:avLst>
              <a:gd name="adj" fmla="val 16667"/>
            </a:avLst>
          </a:prstGeom>
          <a:solidFill>
            <a:schemeClr val="bg1"/>
          </a:solidFill>
          <a:ln w="9525">
            <a:noFill/>
            <a:round/>
          </a:ln>
        </p:spPr>
        <p:txBody>
          <a:bodyPr/>
          <a:lstStyle/>
          <a:p>
            <a:pPr>
              <a:buClr>
                <a:srgbClr val="CC9900"/>
              </a:buClr>
              <a:buFont typeface="Wingdings" panose="05000000000000000000" pitchFamily="2" charset="2"/>
              <a:buChar char="n"/>
            </a:pPr>
            <a:endParaRPr lang="zh-CN" altLang="en-US">
              <a:latin typeface="Arial" panose="020B0604020202020204" pitchFamily="34" charset="0"/>
            </a:endParaRPr>
          </a:p>
        </p:txBody>
      </p:sp>
      <p:sp>
        <p:nvSpPr>
          <p:cNvPr id="128005" name="圆角矩形 137"/>
          <p:cNvSpPr>
            <a:spLocks noChangeArrowheads="1"/>
          </p:cNvSpPr>
          <p:nvPr/>
        </p:nvSpPr>
        <p:spPr bwMode="auto">
          <a:xfrm>
            <a:off x="6599238" y="1120775"/>
            <a:ext cx="1949450" cy="561975"/>
          </a:xfrm>
          <a:prstGeom prst="roundRect">
            <a:avLst>
              <a:gd name="adj" fmla="val 16667"/>
            </a:avLst>
          </a:prstGeom>
          <a:solidFill>
            <a:schemeClr val="bg1"/>
          </a:solidFill>
          <a:ln w="9525">
            <a:noFill/>
            <a:round/>
          </a:ln>
        </p:spPr>
        <p:txBody>
          <a:bodyPr/>
          <a:lstStyle/>
          <a:p>
            <a:pPr>
              <a:buClr>
                <a:srgbClr val="CC9900"/>
              </a:buClr>
              <a:buFont typeface="Wingdings" panose="05000000000000000000" pitchFamily="2" charset="2"/>
              <a:buChar char="n"/>
            </a:pPr>
            <a:endParaRPr lang="zh-CN" altLang="en-US">
              <a:latin typeface="Arial" panose="020B0604020202020204" pitchFamily="34" charset="0"/>
            </a:endParaRPr>
          </a:p>
        </p:txBody>
      </p:sp>
      <p:sp>
        <p:nvSpPr>
          <p:cNvPr id="87" name="矩形 86"/>
          <p:cNvSpPr/>
          <p:nvPr/>
        </p:nvSpPr>
        <p:spPr bwMode="auto">
          <a:xfrm>
            <a:off x="0" y="457200"/>
            <a:ext cx="12167235" cy="579120"/>
          </a:xfrm>
          <a:prstGeom prst="rect">
            <a:avLst/>
          </a:prstGeom>
          <a:gradFill flip="none" rotWithShape="1">
            <a:gsLst>
              <a:gs pos="4000">
                <a:schemeClr val="bg1">
                  <a:alpha val="31000"/>
                </a:schemeClr>
              </a:gs>
              <a:gs pos="50000">
                <a:schemeClr val="bg1">
                  <a:shade val="67500"/>
                  <a:satMod val="115000"/>
                </a:schemeClr>
              </a:gs>
              <a:gs pos="100000">
                <a:schemeClr val="bg1">
                  <a:shade val="100000"/>
                  <a:satMod val="115000"/>
                </a:schemeClr>
              </a:gs>
            </a:gsLst>
            <a:path path="circle">
              <a:fillToRect l="100000" t="100000"/>
            </a:path>
            <a:tileRect r="-100000" b="-100000"/>
          </a:gra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16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53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25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1997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69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buClr>
                <a:srgbClr val="CC9900"/>
              </a:buClr>
              <a:buFont typeface="Wingdings" panose="05000000000000000000" pitchFamily="2" charset="2"/>
              <a:buChar char="n"/>
            </a:pPr>
            <a:endParaRPr lang="zh-CN" altLang="en-US" noProof="1" smtClean="0">
              <a:solidFill>
                <a:srgbClr val="000000"/>
              </a:solidFill>
              <a:latin typeface="Arial" panose="020B0604020202020204" pitchFamily="34" charset="0"/>
            </a:endParaRPr>
          </a:p>
        </p:txBody>
      </p:sp>
      <p:sp>
        <p:nvSpPr>
          <p:cNvPr id="128007" name="标题 2"/>
          <p:cNvSpPr>
            <a:spLocks noGrp="1" noChangeArrowheads="1"/>
          </p:cNvSpPr>
          <p:nvPr>
            <p:ph type="title"/>
          </p:nvPr>
        </p:nvSpPr>
        <p:spPr>
          <a:xfrm>
            <a:off x="398463" y="373063"/>
            <a:ext cx="7632700" cy="746125"/>
          </a:xfrm>
        </p:spPr>
        <p:txBody>
          <a:bodyPr/>
          <a:lstStyle/>
          <a:p>
            <a:r>
              <a:rPr lang="zh-CN" altLang="zh-CN" sz="3600" b="0" smtClean="0">
                <a:latin typeface="微软雅黑" panose="020B0503020204020204" pitchFamily="34" charset="-122"/>
                <a:ea typeface="微软雅黑" panose="020B0503020204020204" pitchFamily="34" charset="-122"/>
              </a:rPr>
              <a:t>安全设计方案</a:t>
            </a:r>
            <a:endParaRPr lang="zh-CN" altLang="zh-CN" sz="3600" b="0" smtClean="0">
              <a:latin typeface="微软雅黑" panose="020B0503020204020204" pitchFamily="34" charset="-122"/>
              <a:ea typeface="微软雅黑" panose="020B0503020204020204" pitchFamily="34" charset="-122"/>
            </a:endParaRPr>
          </a:p>
        </p:txBody>
      </p:sp>
      <p:grpSp>
        <p:nvGrpSpPr>
          <p:cNvPr id="2" name="Group 12"/>
          <p:cNvGrpSpPr>
            <a:grpSpLocks noChangeAspect="1"/>
          </p:cNvGrpSpPr>
          <p:nvPr/>
        </p:nvGrpSpPr>
        <p:grpSpPr bwMode="auto">
          <a:xfrm>
            <a:off x="1097915" y="1058545"/>
            <a:ext cx="5210175" cy="5222875"/>
            <a:chOff x="2517" y="1312"/>
            <a:chExt cx="729" cy="771"/>
          </a:xfrm>
          <a:solidFill>
            <a:schemeClr val="tx1">
              <a:lumMod val="50000"/>
              <a:lumOff val="50000"/>
            </a:schemeClr>
          </a:solidFill>
        </p:grpSpPr>
        <p:sp>
          <p:nvSpPr>
            <p:cNvPr id="127" name="Freeform 13"/>
            <p:cNvSpPr/>
            <p:nvPr/>
          </p:nvSpPr>
          <p:spPr bwMode="auto">
            <a:xfrm>
              <a:off x="2517" y="1312"/>
              <a:ext cx="729" cy="427"/>
            </a:xfrm>
            <a:custGeom>
              <a:avLst/>
              <a:gdLst>
                <a:gd name="T0" fmla="*/ 0 w 245"/>
                <a:gd name="T1" fmla="*/ 258 h 144"/>
                <a:gd name="T2" fmla="*/ 476 w 245"/>
                <a:gd name="T3" fmla="*/ 427 h 144"/>
                <a:gd name="T4" fmla="*/ 729 w 245"/>
                <a:gd name="T5" fmla="*/ 169 h 144"/>
                <a:gd name="T6" fmla="*/ 247 w 245"/>
                <a:gd name="T7" fmla="*/ 0 h 144"/>
                <a:gd name="T8" fmla="*/ 0 w 245"/>
                <a:gd name="T9" fmla="*/ 258 h 144"/>
                <a:gd name="T10" fmla="*/ 0 60000 65536"/>
                <a:gd name="T11" fmla="*/ 0 60000 65536"/>
                <a:gd name="T12" fmla="*/ 0 60000 65536"/>
                <a:gd name="T13" fmla="*/ 0 60000 65536"/>
                <a:gd name="T14" fmla="*/ 0 60000 65536"/>
                <a:gd name="T15" fmla="*/ 0 w 245"/>
                <a:gd name="T16" fmla="*/ 0 h 144"/>
                <a:gd name="T17" fmla="*/ 245 w 245"/>
                <a:gd name="T18" fmla="*/ 144 h 144"/>
              </a:gdLst>
              <a:ahLst/>
              <a:cxnLst>
                <a:cxn ang="T10">
                  <a:pos x="T0" y="T1"/>
                </a:cxn>
                <a:cxn ang="T11">
                  <a:pos x="T2" y="T3"/>
                </a:cxn>
                <a:cxn ang="T12">
                  <a:pos x="T4" y="T5"/>
                </a:cxn>
                <a:cxn ang="T13">
                  <a:pos x="T6" y="T7"/>
                </a:cxn>
                <a:cxn ang="T14">
                  <a:pos x="T8" y="T9"/>
                </a:cxn>
              </a:cxnLst>
              <a:rect l="T15" t="T16" r="T17" b="T18"/>
              <a:pathLst>
                <a:path w="245" h="144">
                  <a:moveTo>
                    <a:pt x="0" y="87"/>
                  </a:moveTo>
                  <a:lnTo>
                    <a:pt x="160" y="144"/>
                  </a:lnTo>
                  <a:lnTo>
                    <a:pt x="245" y="57"/>
                  </a:lnTo>
                  <a:lnTo>
                    <a:pt x="83" y="0"/>
                  </a:lnTo>
                  <a:lnTo>
                    <a:pt x="0" y="87"/>
                  </a:lnTo>
                  <a:close/>
                </a:path>
              </a:pathLst>
            </a:custGeom>
            <a:grpFill/>
            <a:ln w="9525">
              <a:noFill/>
              <a:round/>
            </a:ln>
          </p:spPr>
          <p:txBody>
            <a:bodyPr anchor="ctr">
              <a:spAutoFit/>
            </a:bodyPr>
            <a:lstStyle/>
            <a:p>
              <a:endParaRPr lang="zh-CN" altLang="en-US" noProof="1"/>
            </a:p>
          </p:txBody>
        </p:sp>
        <p:sp>
          <p:nvSpPr>
            <p:cNvPr id="128" name="AutoShape 14"/>
            <p:cNvSpPr>
              <a:spLocks noChangeArrowheads="1"/>
            </p:cNvSpPr>
            <p:nvPr/>
          </p:nvSpPr>
          <p:spPr bwMode="auto">
            <a:xfrm rot="5400000">
              <a:off x="2499" y="1588"/>
              <a:ext cx="513" cy="477"/>
            </a:xfrm>
            <a:prstGeom prst="parallelogram">
              <a:avLst>
                <a:gd name="adj" fmla="val 34808"/>
              </a:avLst>
            </a:prstGeom>
            <a:grpFill/>
            <a:ln w="9525" algn="ctr">
              <a:noFill/>
              <a:miter lim="800000"/>
            </a:ln>
          </p:spPr>
          <p:txBody>
            <a:bodyPr anchor="ctr">
              <a:spAutoFit/>
            </a:bodyPr>
            <a:lstStyle/>
            <a:p>
              <a:endParaRPr lang="zh-CN" altLang="en-US" noProof="1"/>
            </a:p>
          </p:txBody>
        </p:sp>
        <p:sp>
          <p:nvSpPr>
            <p:cNvPr id="129" name="AutoShape 15"/>
            <p:cNvSpPr>
              <a:spLocks noChangeArrowheads="1"/>
            </p:cNvSpPr>
            <p:nvPr/>
          </p:nvSpPr>
          <p:spPr bwMode="auto">
            <a:xfrm rot="16223064" flipH="1">
              <a:off x="2818" y="1655"/>
              <a:ext cx="604" cy="252"/>
            </a:xfrm>
            <a:prstGeom prst="parallelogram">
              <a:avLst>
                <a:gd name="adj" fmla="val 101177"/>
              </a:avLst>
            </a:prstGeom>
            <a:grpFill/>
            <a:ln w="9525" algn="ctr">
              <a:noFill/>
              <a:miter lim="800000"/>
            </a:ln>
          </p:spPr>
          <p:txBody>
            <a:bodyPr anchor="ctr">
              <a:spAutoFit/>
            </a:bodyPr>
            <a:lstStyle/>
            <a:p>
              <a:endParaRPr lang="zh-CN" altLang="en-US" noProof="1"/>
            </a:p>
          </p:txBody>
        </p:sp>
      </p:grpSp>
      <p:grpSp>
        <p:nvGrpSpPr>
          <p:cNvPr id="3" name="组合 88"/>
          <p:cNvGrpSpPr/>
          <p:nvPr/>
        </p:nvGrpSpPr>
        <p:grpSpPr bwMode="auto">
          <a:xfrm>
            <a:off x="1677988" y="1225550"/>
            <a:ext cx="10199687" cy="4697413"/>
            <a:chOff x="2355" y="1678"/>
            <a:chExt cx="16128" cy="7832"/>
          </a:xfrm>
        </p:grpSpPr>
        <p:grpSp>
          <p:nvGrpSpPr>
            <p:cNvPr id="4" name="Group 12"/>
            <p:cNvGrpSpPr/>
            <p:nvPr/>
          </p:nvGrpSpPr>
          <p:grpSpPr bwMode="auto">
            <a:xfrm>
              <a:off x="2355" y="2253"/>
              <a:ext cx="6865" cy="7257"/>
              <a:chOff x="2517" y="1312"/>
              <a:chExt cx="729" cy="771"/>
            </a:xfrm>
          </p:grpSpPr>
          <p:sp>
            <p:nvSpPr>
              <p:cNvPr id="128011" name="Freeform 13"/>
              <p:cNvSpPr>
                <a:spLocks noChangeArrowheads="1"/>
              </p:cNvSpPr>
              <p:nvPr/>
            </p:nvSpPr>
            <p:spPr bwMode="auto">
              <a:xfrm>
                <a:off x="2517" y="1312"/>
                <a:ext cx="729" cy="427"/>
              </a:xfrm>
              <a:custGeom>
                <a:avLst/>
                <a:gdLst/>
                <a:ahLst/>
                <a:cxnLst>
                  <a:cxn ang="0">
                    <a:pos x="0" y="87"/>
                  </a:cxn>
                  <a:cxn ang="0">
                    <a:pos x="160" y="144"/>
                  </a:cxn>
                  <a:cxn ang="0">
                    <a:pos x="245" y="57"/>
                  </a:cxn>
                  <a:cxn ang="0">
                    <a:pos x="83" y="0"/>
                  </a:cxn>
                  <a:cxn ang="0">
                    <a:pos x="0" y="87"/>
                  </a:cxn>
                </a:cxnLst>
                <a:rect l="0" t="0" r="r" b="b"/>
                <a:pathLst>
                  <a:path w="245" h="144">
                    <a:moveTo>
                      <a:pt x="0" y="87"/>
                    </a:moveTo>
                    <a:lnTo>
                      <a:pt x="160" y="144"/>
                    </a:lnTo>
                    <a:lnTo>
                      <a:pt x="245" y="57"/>
                    </a:lnTo>
                    <a:lnTo>
                      <a:pt x="83" y="0"/>
                    </a:lnTo>
                    <a:lnTo>
                      <a:pt x="0" y="87"/>
                    </a:lnTo>
                    <a:close/>
                  </a:path>
                </a:pathLst>
              </a:custGeom>
              <a:solidFill>
                <a:srgbClr val="BFBFBF"/>
              </a:solidFill>
              <a:ln w="9525">
                <a:noFill/>
                <a:round/>
              </a:ln>
            </p:spPr>
            <p:txBody>
              <a:bodyPr anchor="ctr">
                <a:spAutoFit/>
              </a:bodyPr>
              <a:lstStyle/>
              <a:p>
                <a:endParaRPr lang="zh-CN" altLang="en-US"/>
              </a:p>
            </p:txBody>
          </p:sp>
          <p:sp>
            <p:nvSpPr>
              <p:cNvPr id="128012" name="AutoShape 14"/>
              <p:cNvSpPr>
                <a:spLocks noChangeArrowheads="1"/>
              </p:cNvSpPr>
              <p:nvPr/>
            </p:nvSpPr>
            <p:spPr bwMode="auto">
              <a:xfrm rot="5400000">
                <a:off x="2498" y="1587"/>
                <a:ext cx="513" cy="477"/>
              </a:xfrm>
              <a:prstGeom prst="parallelogram">
                <a:avLst>
                  <a:gd name="adj" fmla="val 34808"/>
                </a:avLst>
              </a:prstGeom>
              <a:solidFill>
                <a:srgbClr val="A6A6A6"/>
              </a:solidFill>
              <a:ln w="9525">
                <a:noFill/>
                <a:miter lim="800000"/>
              </a:ln>
            </p:spPr>
            <p:txBody>
              <a:bodyPr anchor="ctr">
                <a:spAutoFit/>
              </a:bodyPr>
              <a:lstStyle/>
              <a:p>
                <a:endParaRPr lang="zh-CN" altLang="en-US"/>
              </a:p>
            </p:txBody>
          </p:sp>
          <p:sp>
            <p:nvSpPr>
              <p:cNvPr id="128013" name="AutoShape 15"/>
              <p:cNvSpPr>
                <a:spLocks noChangeArrowheads="1"/>
              </p:cNvSpPr>
              <p:nvPr/>
            </p:nvSpPr>
            <p:spPr bwMode="auto">
              <a:xfrm rot="16223064" flipH="1">
                <a:off x="2818" y="1655"/>
                <a:ext cx="604" cy="252"/>
              </a:xfrm>
              <a:prstGeom prst="parallelogram">
                <a:avLst>
                  <a:gd name="adj" fmla="val 101177"/>
                </a:avLst>
              </a:prstGeom>
              <a:solidFill>
                <a:srgbClr val="7F7F7F"/>
              </a:solidFill>
              <a:ln w="9525">
                <a:noFill/>
                <a:miter lim="800000"/>
              </a:ln>
            </p:spPr>
            <p:txBody>
              <a:bodyPr anchor="ctr">
                <a:spAutoFit/>
              </a:bodyPr>
              <a:lstStyle/>
              <a:p>
                <a:endParaRPr lang="zh-CN" altLang="en-US"/>
              </a:p>
            </p:txBody>
          </p:sp>
        </p:grpSp>
        <p:grpSp>
          <p:nvGrpSpPr>
            <p:cNvPr id="5" name="Group 16"/>
            <p:cNvGrpSpPr/>
            <p:nvPr/>
          </p:nvGrpSpPr>
          <p:grpSpPr bwMode="auto">
            <a:xfrm>
              <a:off x="3235" y="3065"/>
              <a:ext cx="5485" cy="5793"/>
              <a:chOff x="4558" y="1267"/>
              <a:chExt cx="729" cy="771"/>
            </a:xfrm>
          </p:grpSpPr>
          <p:sp>
            <p:nvSpPr>
              <p:cNvPr id="128015" name="Freeform 17"/>
              <p:cNvSpPr>
                <a:spLocks noChangeArrowheads="1"/>
              </p:cNvSpPr>
              <p:nvPr/>
            </p:nvSpPr>
            <p:spPr bwMode="auto">
              <a:xfrm>
                <a:off x="4558" y="1267"/>
                <a:ext cx="729" cy="427"/>
              </a:xfrm>
              <a:custGeom>
                <a:avLst/>
                <a:gdLst/>
                <a:ahLst/>
                <a:cxnLst>
                  <a:cxn ang="0">
                    <a:pos x="0" y="87"/>
                  </a:cxn>
                  <a:cxn ang="0">
                    <a:pos x="160" y="144"/>
                  </a:cxn>
                  <a:cxn ang="0">
                    <a:pos x="245" y="57"/>
                  </a:cxn>
                  <a:cxn ang="0">
                    <a:pos x="83" y="0"/>
                  </a:cxn>
                  <a:cxn ang="0">
                    <a:pos x="0" y="87"/>
                  </a:cxn>
                </a:cxnLst>
                <a:rect l="0" t="0" r="r" b="b"/>
                <a:pathLst>
                  <a:path w="245" h="144">
                    <a:moveTo>
                      <a:pt x="0" y="87"/>
                    </a:moveTo>
                    <a:lnTo>
                      <a:pt x="160" y="144"/>
                    </a:lnTo>
                    <a:lnTo>
                      <a:pt x="245" y="57"/>
                    </a:lnTo>
                    <a:lnTo>
                      <a:pt x="83" y="0"/>
                    </a:lnTo>
                    <a:lnTo>
                      <a:pt x="0" y="87"/>
                    </a:lnTo>
                    <a:close/>
                  </a:path>
                </a:pathLst>
              </a:custGeom>
              <a:solidFill>
                <a:srgbClr val="D9D9D9"/>
              </a:solidFill>
              <a:ln w="9525">
                <a:noFill/>
                <a:round/>
              </a:ln>
            </p:spPr>
            <p:txBody>
              <a:bodyPr anchor="ctr">
                <a:spAutoFit/>
              </a:bodyPr>
              <a:lstStyle/>
              <a:p>
                <a:endParaRPr lang="zh-CN" altLang="en-US"/>
              </a:p>
            </p:txBody>
          </p:sp>
          <p:sp>
            <p:nvSpPr>
              <p:cNvPr id="128016" name="AutoShape 18"/>
              <p:cNvSpPr>
                <a:spLocks noChangeArrowheads="1"/>
              </p:cNvSpPr>
              <p:nvPr/>
            </p:nvSpPr>
            <p:spPr bwMode="auto">
              <a:xfrm rot="5400000">
                <a:off x="4539" y="1542"/>
                <a:ext cx="513" cy="477"/>
              </a:xfrm>
              <a:prstGeom prst="parallelogram">
                <a:avLst>
                  <a:gd name="adj" fmla="val 34808"/>
                </a:avLst>
              </a:prstGeom>
              <a:solidFill>
                <a:srgbClr val="BFBFBF"/>
              </a:solidFill>
              <a:ln w="9525">
                <a:noFill/>
                <a:miter lim="800000"/>
              </a:ln>
            </p:spPr>
            <p:txBody>
              <a:bodyPr anchor="ctr">
                <a:spAutoFit/>
              </a:bodyPr>
              <a:lstStyle/>
              <a:p>
                <a:endParaRPr lang="zh-CN" altLang="en-US"/>
              </a:p>
            </p:txBody>
          </p:sp>
          <p:sp>
            <p:nvSpPr>
              <p:cNvPr id="128017" name="AutoShape 19"/>
              <p:cNvSpPr>
                <a:spLocks noChangeArrowheads="1"/>
              </p:cNvSpPr>
              <p:nvPr/>
            </p:nvSpPr>
            <p:spPr bwMode="auto">
              <a:xfrm rot="16223064" flipH="1">
                <a:off x="4859" y="1610"/>
                <a:ext cx="604" cy="252"/>
              </a:xfrm>
              <a:prstGeom prst="parallelogram">
                <a:avLst>
                  <a:gd name="adj" fmla="val 101177"/>
                </a:avLst>
              </a:prstGeom>
              <a:solidFill>
                <a:srgbClr val="A6A6A6"/>
              </a:solidFill>
              <a:ln w="9525">
                <a:noFill/>
                <a:miter lim="800000"/>
              </a:ln>
            </p:spPr>
            <p:txBody>
              <a:bodyPr anchor="ctr">
                <a:spAutoFit/>
              </a:bodyPr>
              <a:lstStyle/>
              <a:p>
                <a:endParaRPr lang="zh-CN" altLang="en-US"/>
              </a:p>
            </p:txBody>
          </p:sp>
        </p:grpSp>
        <p:grpSp>
          <p:nvGrpSpPr>
            <p:cNvPr id="6" name="Group 20"/>
            <p:cNvGrpSpPr/>
            <p:nvPr/>
          </p:nvGrpSpPr>
          <p:grpSpPr bwMode="auto">
            <a:xfrm>
              <a:off x="4108" y="3855"/>
              <a:ext cx="4135" cy="4360"/>
              <a:chOff x="2517" y="2704"/>
              <a:chExt cx="729" cy="771"/>
            </a:xfrm>
          </p:grpSpPr>
          <p:sp>
            <p:nvSpPr>
              <p:cNvPr id="128019" name="Freeform 21"/>
              <p:cNvSpPr>
                <a:spLocks noChangeArrowheads="1"/>
              </p:cNvSpPr>
              <p:nvPr/>
            </p:nvSpPr>
            <p:spPr bwMode="auto">
              <a:xfrm>
                <a:off x="2517" y="2704"/>
                <a:ext cx="729" cy="427"/>
              </a:xfrm>
              <a:custGeom>
                <a:avLst/>
                <a:gdLst/>
                <a:ahLst/>
                <a:cxnLst>
                  <a:cxn ang="0">
                    <a:pos x="0" y="87"/>
                  </a:cxn>
                  <a:cxn ang="0">
                    <a:pos x="160" y="144"/>
                  </a:cxn>
                  <a:cxn ang="0">
                    <a:pos x="245" y="57"/>
                  </a:cxn>
                  <a:cxn ang="0">
                    <a:pos x="83" y="0"/>
                  </a:cxn>
                  <a:cxn ang="0">
                    <a:pos x="0" y="87"/>
                  </a:cxn>
                </a:cxnLst>
                <a:rect l="0" t="0" r="r" b="b"/>
                <a:pathLst>
                  <a:path w="245" h="144">
                    <a:moveTo>
                      <a:pt x="0" y="87"/>
                    </a:moveTo>
                    <a:lnTo>
                      <a:pt x="160" y="144"/>
                    </a:lnTo>
                    <a:lnTo>
                      <a:pt x="245" y="57"/>
                    </a:lnTo>
                    <a:lnTo>
                      <a:pt x="83" y="0"/>
                    </a:lnTo>
                    <a:lnTo>
                      <a:pt x="0" y="87"/>
                    </a:lnTo>
                    <a:close/>
                  </a:path>
                </a:pathLst>
              </a:custGeom>
              <a:solidFill>
                <a:srgbClr val="F2F2F2"/>
              </a:solidFill>
              <a:ln w="9525">
                <a:noFill/>
                <a:round/>
              </a:ln>
            </p:spPr>
            <p:txBody>
              <a:bodyPr anchor="ctr">
                <a:spAutoFit/>
              </a:bodyPr>
              <a:lstStyle/>
              <a:p>
                <a:endParaRPr lang="zh-CN" altLang="en-US"/>
              </a:p>
            </p:txBody>
          </p:sp>
          <p:sp>
            <p:nvSpPr>
              <p:cNvPr id="128020" name="AutoShape 22"/>
              <p:cNvSpPr>
                <a:spLocks noChangeArrowheads="1"/>
              </p:cNvSpPr>
              <p:nvPr/>
            </p:nvSpPr>
            <p:spPr bwMode="auto">
              <a:xfrm rot="5400000">
                <a:off x="2498" y="2979"/>
                <a:ext cx="513" cy="477"/>
              </a:xfrm>
              <a:prstGeom prst="parallelogram">
                <a:avLst>
                  <a:gd name="adj" fmla="val 34808"/>
                </a:avLst>
              </a:prstGeom>
              <a:solidFill>
                <a:srgbClr val="D9D9D9"/>
              </a:solidFill>
              <a:ln w="9525">
                <a:noFill/>
                <a:miter lim="800000"/>
              </a:ln>
            </p:spPr>
            <p:txBody>
              <a:bodyPr anchor="ctr">
                <a:spAutoFit/>
              </a:bodyPr>
              <a:lstStyle/>
              <a:p>
                <a:endParaRPr lang="zh-CN" altLang="en-US"/>
              </a:p>
            </p:txBody>
          </p:sp>
          <p:sp>
            <p:nvSpPr>
              <p:cNvPr id="128021" name="AutoShape 23"/>
              <p:cNvSpPr>
                <a:spLocks noChangeArrowheads="1"/>
              </p:cNvSpPr>
              <p:nvPr/>
            </p:nvSpPr>
            <p:spPr bwMode="auto">
              <a:xfrm rot="16223064" flipH="1">
                <a:off x="2818" y="3047"/>
                <a:ext cx="604" cy="252"/>
              </a:xfrm>
              <a:prstGeom prst="parallelogram">
                <a:avLst>
                  <a:gd name="adj" fmla="val 101177"/>
                </a:avLst>
              </a:prstGeom>
              <a:solidFill>
                <a:srgbClr val="BFBFBF"/>
              </a:solidFill>
              <a:ln w="9525">
                <a:noFill/>
                <a:miter lim="800000"/>
              </a:ln>
            </p:spPr>
            <p:txBody>
              <a:bodyPr anchor="ctr">
                <a:spAutoFit/>
              </a:bodyPr>
              <a:lstStyle/>
              <a:p>
                <a:endParaRPr lang="zh-CN" altLang="en-US"/>
              </a:p>
            </p:txBody>
          </p:sp>
        </p:grpSp>
        <p:grpSp>
          <p:nvGrpSpPr>
            <p:cNvPr id="7" name="Group 24"/>
            <p:cNvGrpSpPr/>
            <p:nvPr/>
          </p:nvGrpSpPr>
          <p:grpSpPr bwMode="auto">
            <a:xfrm>
              <a:off x="5135" y="4783"/>
              <a:ext cx="2540" cy="2692"/>
              <a:chOff x="3515" y="1312"/>
              <a:chExt cx="729" cy="771"/>
            </a:xfrm>
          </p:grpSpPr>
          <p:sp>
            <p:nvSpPr>
              <p:cNvPr id="128023" name="Freeform 25"/>
              <p:cNvSpPr>
                <a:spLocks noChangeArrowheads="1"/>
              </p:cNvSpPr>
              <p:nvPr/>
            </p:nvSpPr>
            <p:spPr bwMode="auto">
              <a:xfrm>
                <a:off x="3515" y="1312"/>
                <a:ext cx="729" cy="427"/>
              </a:xfrm>
              <a:custGeom>
                <a:avLst/>
                <a:gdLst/>
                <a:ahLst/>
                <a:cxnLst>
                  <a:cxn ang="0">
                    <a:pos x="0" y="87"/>
                  </a:cxn>
                  <a:cxn ang="0">
                    <a:pos x="160" y="144"/>
                  </a:cxn>
                  <a:cxn ang="0">
                    <a:pos x="245" y="57"/>
                  </a:cxn>
                  <a:cxn ang="0">
                    <a:pos x="83" y="0"/>
                  </a:cxn>
                  <a:cxn ang="0">
                    <a:pos x="0" y="87"/>
                  </a:cxn>
                </a:cxnLst>
                <a:rect l="0" t="0" r="r" b="b"/>
                <a:pathLst>
                  <a:path w="245" h="144">
                    <a:moveTo>
                      <a:pt x="0" y="87"/>
                    </a:moveTo>
                    <a:lnTo>
                      <a:pt x="160" y="144"/>
                    </a:lnTo>
                    <a:lnTo>
                      <a:pt x="245" y="57"/>
                    </a:lnTo>
                    <a:lnTo>
                      <a:pt x="83" y="0"/>
                    </a:lnTo>
                    <a:lnTo>
                      <a:pt x="0" y="87"/>
                    </a:lnTo>
                    <a:close/>
                  </a:path>
                </a:pathLst>
              </a:custGeom>
              <a:solidFill>
                <a:srgbClr val="FF8B8B"/>
              </a:solidFill>
              <a:ln w="9525">
                <a:noFill/>
                <a:round/>
              </a:ln>
            </p:spPr>
            <p:txBody>
              <a:bodyPr anchor="ctr">
                <a:spAutoFit/>
              </a:bodyPr>
              <a:lstStyle/>
              <a:p>
                <a:endParaRPr lang="zh-CN" altLang="en-US"/>
              </a:p>
            </p:txBody>
          </p:sp>
          <p:sp>
            <p:nvSpPr>
              <p:cNvPr id="128024" name="AutoShape 26"/>
              <p:cNvSpPr>
                <a:spLocks noChangeArrowheads="1"/>
              </p:cNvSpPr>
              <p:nvPr/>
            </p:nvSpPr>
            <p:spPr bwMode="auto">
              <a:xfrm rot="5400000">
                <a:off x="3496" y="1587"/>
                <a:ext cx="513" cy="477"/>
              </a:xfrm>
              <a:prstGeom prst="parallelogram">
                <a:avLst>
                  <a:gd name="adj" fmla="val 34808"/>
                </a:avLst>
              </a:prstGeom>
              <a:solidFill>
                <a:srgbClr val="E20000"/>
              </a:solidFill>
              <a:ln w="9525">
                <a:noFill/>
                <a:miter lim="800000"/>
              </a:ln>
            </p:spPr>
            <p:txBody>
              <a:bodyPr anchor="ctr">
                <a:spAutoFit/>
              </a:bodyPr>
              <a:lstStyle/>
              <a:p>
                <a:endParaRPr lang="zh-CN" altLang="en-US"/>
              </a:p>
            </p:txBody>
          </p:sp>
          <p:sp>
            <p:nvSpPr>
              <p:cNvPr id="128025" name="AutoShape 27"/>
              <p:cNvSpPr>
                <a:spLocks noChangeArrowheads="1"/>
              </p:cNvSpPr>
              <p:nvPr/>
            </p:nvSpPr>
            <p:spPr bwMode="auto">
              <a:xfrm rot="16223064" flipH="1">
                <a:off x="3816" y="1655"/>
                <a:ext cx="604" cy="252"/>
              </a:xfrm>
              <a:prstGeom prst="parallelogram">
                <a:avLst>
                  <a:gd name="adj" fmla="val 101177"/>
                </a:avLst>
              </a:prstGeom>
              <a:solidFill>
                <a:srgbClr val="C00000"/>
              </a:solidFill>
              <a:ln w="9525">
                <a:noFill/>
                <a:miter lim="800000"/>
              </a:ln>
            </p:spPr>
            <p:txBody>
              <a:bodyPr anchor="ctr">
                <a:spAutoFit/>
              </a:bodyPr>
              <a:lstStyle/>
              <a:p>
                <a:endParaRPr lang="zh-CN" altLang="en-US"/>
              </a:p>
            </p:txBody>
          </p:sp>
        </p:grpSp>
        <p:sp>
          <p:nvSpPr>
            <p:cNvPr id="128026" name="Freeform 56"/>
            <p:cNvSpPr>
              <a:spLocks noChangeArrowheads="1"/>
            </p:cNvSpPr>
            <p:nvPr/>
          </p:nvSpPr>
          <p:spPr bwMode="auto">
            <a:xfrm>
              <a:off x="7703" y="3062"/>
              <a:ext cx="5659" cy="583"/>
            </a:xfrm>
            <a:custGeom>
              <a:avLst/>
              <a:gdLst/>
              <a:ahLst/>
              <a:cxnLst>
                <a:cxn ang="0">
                  <a:pos x="925" y="5"/>
                </a:cxn>
                <a:cxn ang="0">
                  <a:pos x="402" y="0"/>
                </a:cxn>
                <a:cxn ang="0">
                  <a:pos x="0" y="288"/>
                </a:cxn>
              </a:cxnLst>
              <a:rect l="0" t="0" r="r" b="b"/>
              <a:pathLst>
                <a:path w="925" h="288">
                  <a:moveTo>
                    <a:pt x="925" y="5"/>
                  </a:moveTo>
                  <a:lnTo>
                    <a:pt x="402" y="0"/>
                  </a:lnTo>
                  <a:lnTo>
                    <a:pt x="0" y="288"/>
                  </a:lnTo>
                </a:path>
              </a:pathLst>
            </a:custGeom>
            <a:noFill/>
            <a:ln w="9525">
              <a:solidFill>
                <a:srgbClr val="404040"/>
              </a:solidFill>
              <a:prstDash val="dash"/>
              <a:round/>
              <a:tailEnd type="oval" w="med" len="med"/>
            </a:ln>
          </p:spPr>
          <p:txBody>
            <a:bodyPr/>
            <a:lstStyle/>
            <a:p>
              <a:pPr>
                <a:buClr>
                  <a:srgbClr val="CC9900"/>
                </a:buClr>
                <a:buFont typeface="Wingdings" panose="05000000000000000000" pitchFamily="2" charset="2"/>
                <a:buChar char="n"/>
              </a:pPr>
              <a:endParaRPr lang="zh-CN" altLang="en-US">
                <a:latin typeface="Arial" panose="020B0604020202020204" pitchFamily="34" charset="0"/>
              </a:endParaRPr>
            </a:p>
          </p:txBody>
        </p:sp>
        <p:sp>
          <p:nvSpPr>
            <p:cNvPr id="128027" name="Freeform 57"/>
            <p:cNvSpPr>
              <a:spLocks noChangeArrowheads="1"/>
            </p:cNvSpPr>
            <p:nvPr/>
          </p:nvSpPr>
          <p:spPr bwMode="auto">
            <a:xfrm flipV="1">
              <a:off x="7960" y="4290"/>
              <a:ext cx="2177" cy="392"/>
            </a:xfrm>
            <a:custGeom>
              <a:avLst/>
              <a:gdLst/>
              <a:ahLst/>
              <a:cxnLst>
                <a:cxn ang="0">
                  <a:pos x="822" y="5"/>
                </a:cxn>
                <a:cxn ang="0">
                  <a:pos x="299" y="0"/>
                </a:cxn>
                <a:cxn ang="0">
                  <a:pos x="0" y="213"/>
                </a:cxn>
              </a:cxnLst>
              <a:rect l="0" t="0" r="r" b="b"/>
              <a:pathLst>
                <a:path w="822" h="213">
                  <a:moveTo>
                    <a:pt x="822" y="5"/>
                  </a:moveTo>
                  <a:lnTo>
                    <a:pt x="299" y="0"/>
                  </a:lnTo>
                  <a:lnTo>
                    <a:pt x="0" y="213"/>
                  </a:lnTo>
                </a:path>
              </a:pathLst>
            </a:custGeom>
            <a:noFill/>
            <a:ln w="9525">
              <a:solidFill>
                <a:srgbClr val="404040"/>
              </a:solidFill>
              <a:prstDash val="dash"/>
              <a:round/>
              <a:tailEnd type="oval" w="med" len="med"/>
            </a:ln>
          </p:spPr>
          <p:txBody>
            <a:bodyPr/>
            <a:lstStyle/>
            <a:p>
              <a:pPr>
                <a:buClr>
                  <a:srgbClr val="CC9900"/>
                </a:buClr>
                <a:buFont typeface="Wingdings" panose="05000000000000000000" pitchFamily="2" charset="2"/>
                <a:buChar char="n"/>
              </a:pPr>
              <a:endParaRPr lang="zh-CN" altLang="en-US">
                <a:latin typeface="Arial" panose="020B0604020202020204" pitchFamily="34" charset="0"/>
              </a:endParaRPr>
            </a:p>
          </p:txBody>
        </p:sp>
        <p:sp>
          <p:nvSpPr>
            <p:cNvPr id="128028" name="Freeform 58"/>
            <p:cNvSpPr>
              <a:spLocks noChangeArrowheads="1"/>
            </p:cNvSpPr>
            <p:nvPr/>
          </p:nvSpPr>
          <p:spPr bwMode="auto">
            <a:xfrm>
              <a:off x="8003" y="5519"/>
              <a:ext cx="5951" cy="902"/>
            </a:xfrm>
            <a:custGeom>
              <a:avLst/>
              <a:gdLst/>
              <a:ahLst/>
              <a:cxnLst>
                <a:cxn ang="0">
                  <a:pos x="805" y="150"/>
                </a:cxn>
                <a:cxn ang="0">
                  <a:pos x="282" y="145"/>
                </a:cxn>
                <a:cxn ang="0">
                  <a:pos x="0" y="0"/>
                </a:cxn>
              </a:cxnLst>
              <a:rect l="0" t="0" r="r" b="b"/>
              <a:pathLst>
                <a:path w="805" h="150">
                  <a:moveTo>
                    <a:pt x="805" y="150"/>
                  </a:moveTo>
                  <a:lnTo>
                    <a:pt x="282" y="145"/>
                  </a:lnTo>
                  <a:lnTo>
                    <a:pt x="0" y="0"/>
                  </a:lnTo>
                </a:path>
              </a:pathLst>
            </a:custGeom>
            <a:noFill/>
            <a:ln w="9525">
              <a:solidFill>
                <a:srgbClr val="404040"/>
              </a:solidFill>
              <a:prstDash val="dash"/>
              <a:round/>
              <a:tailEnd type="oval" w="med" len="med"/>
            </a:ln>
          </p:spPr>
          <p:txBody>
            <a:bodyPr/>
            <a:lstStyle/>
            <a:p>
              <a:pPr>
                <a:buClr>
                  <a:srgbClr val="CC9900"/>
                </a:buClr>
                <a:buFont typeface="Wingdings" panose="05000000000000000000" pitchFamily="2" charset="2"/>
                <a:buChar char="n"/>
              </a:pPr>
              <a:endParaRPr lang="zh-CN" altLang="en-US">
                <a:latin typeface="Arial" panose="020B0604020202020204" pitchFamily="34" charset="0"/>
              </a:endParaRPr>
            </a:p>
          </p:txBody>
        </p:sp>
        <p:sp>
          <p:nvSpPr>
            <p:cNvPr id="128029" name="Freeform 59"/>
            <p:cNvSpPr>
              <a:spLocks noChangeArrowheads="1"/>
            </p:cNvSpPr>
            <p:nvPr/>
          </p:nvSpPr>
          <p:spPr bwMode="auto">
            <a:xfrm flipV="1">
              <a:off x="5304" y="1678"/>
              <a:ext cx="4712" cy="575"/>
            </a:xfrm>
            <a:custGeom>
              <a:avLst/>
              <a:gdLst/>
              <a:ahLst/>
              <a:cxnLst>
                <a:cxn ang="0">
                  <a:pos x="1099" y="168"/>
                </a:cxn>
                <a:cxn ang="0">
                  <a:pos x="576" y="163"/>
                </a:cxn>
                <a:cxn ang="0">
                  <a:pos x="0" y="0"/>
                </a:cxn>
              </a:cxnLst>
              <a:rect l="0" t="0" r="r" b="b"/>
              <a:pathLst>
                <a:path w="1099" h="168">
                  <a:moveTo>
                    <a:pt x="1099" y="168"/>
                  </a:moveTo>
                  <a:lnTo>
                    <a:pt x="576" y="163"/>
                  </a:lnTo>
                  <a:lnTo>
                    <a:pt x="0" y="0"/>
                  </a:lnTo>
                </a:path>
              </a:pathLst>
            </a:custGeom>
            <a:noFill/>
            <a:ln w="9525">
              <a:solidFill>
                <a:srgbClr val="404040"/>
              </a:solidFill>
              <a:prstDash val="dash"/>
              <a:round/>
              <a:tailEnd type="oval" w="med" len="med"/>
            </a:ln>
          </p:spPr>
          <p:txBody>
            <a:bodyPr/>
            <a:lstStyle/>
            <a:p>
              <a:pPr>
                <a:buClr>
                  <a:srgbClr val="CC9900"/>
                </a:buClr>
                <a:buFont typeface="Wingdings" panose="05000000000000000000" pitchFamily="2" charset="2"/>
                <a:buChar char="n"/>
              </a:pPr>
              <a:endParaRPr lang="zh-CN" altLang="en-US">
                <a:latin typeface="Arial" panose="020B0604020202020204" pitchFamily="34" charset="0"/>
              </a:endParaRPr>
            </a:p>
          </p:txBody>
        </p:sp>
        <p:sp>
          <p:nvSpPr>
            <p:cNvPr id="128030" name="AutoShape 62"/>
            <p:cNvSpPr>
              <a:spLocks noChangeArrowheads="1"/>
            </p:cNvSpPr>
            <p:nvPr/>
          </p:nvSpPr>
          <p:spPr bwMode="auto">
            <a:xfrm>
              <a:off x="4276" y="2608"/>
              <a:ext cx="1507" cy="454"/>
            </a:xfrm>
            <a:prstGeom prst="roundRect">
              <a:avLst>
                <a:gd name="adj" fmla="val 16667"/>
              </a:avLst>
            </a:prstGeom>
            <a:noFill/>
            <a:ln w="9525">
              <a:noFill/>
              <a:round/>
            </a:ln>
          </p:spPr>
          <p:txBody>
            <a:bodyPr lIns="0" tIns="0" rIns="0" bIns="0" anchor="ctr">
              <a:spAutoFit/>
            </a:bodyPr>
            <a:lstStyle/>
            <a:p>
              <a:pPr algn="ctr"/>
              <a:r>
                <a:rPr lang="zh-CN" altLang="en-US" sz="1600">
                  <a:solidFill>
                    <a:srgbClr val="404040"/>
                  </a:solidFill>
                  <a:latin typeface="Arial" panose="020B0604020202020204" pitchFamily="34" charset="0"/>
                </a:rPr>
                <a:t>网络安全</a:t>
              </a:r>
              <a:endParaRPr lang="zh-CN" altLang="en-US" sz="1600">
                <a:solidFill>
                  <a:srgbClr val="404040"/>
                </a:solidFill>
                <a:latin typeface="Arial" panose="020B0604020202020204" pitchFamily="34" charset="0"/>
              </a:endParaRPr>
            </a:p>
          </p:txBody>
        </p:sp>
        <p:sp>
          <p:nvSpPr>
            <p:cNvPr id="128031" name="AutoShape 65"/>
            <p:cNvSpPr>
              <a:spLocks noChangeArrowheads="1"/>
            </p:cNvSpPr>
            <p:nvPr/>
          </p:nvSpPr>
          <p:spPr bwMode="auto">
            <a:xfrm>
              <a:off x="4917" y="4224"/>
              <a:ext cx="1739" cy="454"/>
            </a:xfrm>
            <a:prstGeom prst="roundRect">
              <a:avLst>
                <a:gd name="adj" fmla="val 16667"/>
              </a:avLst>
            </a:prstGeom>
            <a:noFill/>
            <a:ln w="9525">
              <a:noFill/>
              <a:round/>
            </a:ln>
          </p:spPr>
          <p:txBody>
            <a:bodyPr lIns="0" tIns="0" rIns="0" bIns="0" anchor="ctr">
              <a:spAutoFit/>
            </a:bodyPr>
            <a:lstStyle/>
            <a:p>
              <a:pPr algn="ctr"/>
              <a:r>
                <a:rPr lang="zh-CN" altLang="en-US" sz="1600">
                  <a:solidFill>
                    <a:srgbClr val="404040"/>
                  </a:solidFill>
                  <a:latin typeface="微软雅黑" panose="020B0503020204020204" pitchFamily="34" charset="-122"/>
                  <a:ea typeface="微软雅黑" panose="020B0503020204020204" pitchFamily="34" charset="-122"/>
                </a:rPr>
                <a:t>虚拟化安全</a:t>
              </a:r>
              <a:endParaRPr lang="zh-CN" altLang="en-US" sz="1600">
                <a:solidFill>
                  <a:srgbClr val="404040"/>
                </a:solidFill>
                <a:latin typeface="微软雅黑" panose="020B0503020204020204" pitchFamily="34" charset="-122"/>
                <a:ea typeface="微软雅黑" panose="020B0503020204020204" pitchFamily="34" charset="-122"/>
              </a:endParaRPr>
            </a:p>
          </p:txBody>
        </p:sp>
        <p:sp>
          <p:nvSpPr>
            <p:cNvPr id="128032" name="AutoShape 66"/>
            <p:cNvSpPr>
              <a:spLocks noChangeArrowheads="1"/>
            </p:cNvSpPr>
            <p:nvPr/>
          </p:nvSpPr>
          <p:spPr bwMode="auto">
            <a:xfrm>
              <a:off x="4689" y="3301"/>
              <a:ext cx="1542" cy="454"/>
            </a:xfrm>
            <a:prstGeom prst="roundRect">
              <a:avLst>
                <a:gd name="adj" fmla="val 16667"/>
              </a:avLst>
            </a:prstGeom>
            <a:noFill/>
            <a:ln w="9525">
              <a:noFill/>
              <a:round/>
            </a:ln>
          </p:spPr>
          <p:txBody>
            <a:bodyPr lIns="0" tIns="0" rIns="0" bIns="0" anchor="ctr">
              <a:spAutoFit/>
            </a:bodyPr>
            <a:lstStyle/>
            <a:p>
              <a:pPr algn="ctr"/>
              <a:r>
                <a:rPr lang="zh-CN" altLang="en-US" sz="1600">
                  <a:solidFill>
                    <a:srgbClr val="404040"/>
                  </a:solidFill>
                  <a:latin typeface="微软雅黑" panose="020B0503020204020204" pitchFamily="34" charset="-122"/>
                  <a:ea typeface="微软雅黑" panose="020B0503020204020204" pitchFamily="34" charset="-122"/>
                </a:rPr>
                <a:t>管理安全</a:t>
              </a:r>
              <a:endParaRPr lang="zh-CN" altLang="en-US" sz="1600">
                <a:solidFill>
                  <a:srgbClr val="404040"/>
                </a:solidFill>
                <a:latin typeface="微软雅黑" panose="020B0503020204020204" pitchFamily="34" charset="-122"/>
                <a:ea typeface="微软雅黑" panose="020B0503020204020204" pitchFamily="34" charset="-122"/>
              </a:endParaRPr>
            </a:p>
          </p:txBody>
        </p:sp>
        <p:sp>
          <p:nvSpPr>
            <p:cNvPr id="128033" name="AutoShape 67"/>
            <p:cNvSpPr>
              <a:spLocks noChangeArrowheads="1"/>
            </p:cNvSpPr>
            <p:nvPr/>
          </p:nvSpPr>
          <p:spPr bwMode="auto">
            <a:xfrm>
              <a:off x="5777" y="4985"/>
              <a:ext cx="1037" cy="909"/>
            </a:xfrm>
            <a:prstGeom prst="roundRect">
              <a:avLst>
                <a:gd name="adj" fmla="val 16667"/>
              </a:avLst>
            </a:prstGeom>
            <a:noFill/>
            <a:ln w="9525">
              <a:noFill/>
              <a:round/>
            </a:ln>
          </p:spPr>
          <p:txBody>
            <a:bodyPr lIns="0" tIns="0" rIns="0" bIns="0" anchor="ctr">
              <a:spAutoFit/>
            </a:bodyPr>
            <a:lstStyle/>
            <a:p>
              <a:pPr algn="ctr"/>
              <a:r>
                <a:rPr lang="zh-CN" altLang="en-US" sz="1600">
                  <a:solidFill>
                    <a:srgbClr val="404040"/>
                  </a:solidFill>
                  <a:latin typeface="微软雅黑" panose="020B0503020204020204" pitchFamily="34" charset="-122"/>
                  <a:ea typeface="微软雅黑" panose="020B0503020204020204" pitchFamily="34" charset="-122"/>
                </a:rPr>
                <a:t>数据安全</a:t>
              </a:r>
              <a:endParaRPr lang="zh-CN" altLang="en-US" sz="1600">
                <a:solidFill>
                  <a:srgbClr val="404040"/>
                </a:solidFill>
                <a:latin typeface="微软雅黑" panose="020B0503020204020204" pitchFamily="34" charset="-122"/>
                <a:ea typeface="微软雅黑" panose="020B0503020204020204" pitchFamily="34" charset="-122"/>
              </a:endParaRPr>
            </a:p>
          </p:txBody>
        </p:sp>
        <p:sp>
          <p:nvSpPr>
            <p:cNvPr id="128034" name="Text Box 11"/>
            <p:cNvSpPr txBox="1">
              <a:spLocks noChangeArrowheads="1"/>
            </p:cNvSpPr>
            <p:nvPr/>
          </p:nvSpPr>
          <p:spPr bwMode="auto">
            <a:xfrm>
              <a:off x="13551" y="2798"/>
              <a:ext cx="4932" cy="1444"/>
            </a:xfrm>
            <a:prstGeom prst="rect">
              <a:avLst/>
            </a:prstGeom>
            <a:noFill/>
            <a:ln w="9525">
              <a:noFill/>
              <a:miter lim="800000"/>
            </a:ln>
          </p:spPr>
          <p:txBody>
            <a:bodyPr>
              <a:spAutoFit/>
            </a:bodyPr>
            <a:lstStyle/>
            <a:p>
              <a:pPr marL="285750" indent="-285750">
                <a:lnSpc>
                  <a:spcPct val="60000"/>
                </a:lnSpc>
                <a:spcBef>
                  <a:spcPct val="50000"/>
                </a:spcBef>
                <a:buFont typeface="Arial" panose="020B0604020202020204" pitchFamily="34" charset="0"/>
                <a:buChar char="•"/>
              </a:pPr>
              <a:r>
                <a:rPr lang="zh-CN" altLang="en-US">
                  <a:latin typeface="微软雅黑" panose="020B0503020204020204" pitchFamily="34" charset="-122"/>
                  <a:ea typeface="微软雅黑" panose="020B0503020204020204" pitchFamily="34" charset="-122"/>
                </a:rPr>
                <a:t>防火墙</a:t>
              </a:r>
              <a:r>
                <a:rPr lang="en-US" altLang="zh-CN">
                  <a:latin typeface="微软雅黑" panose="020B0503020204020204" pitchFamily="34" charset="-122"/>
                  <a:ea typeface="微软雅黑" panose="020B0503020204020204" pitchFamily="34" charset="-122"/>
                </a:rPr>
                <a:t>/UTM</a:t>
              </a:r>
              <a:endParaRPr lang="en-US" altLang="zh-CN">
                <a:latin typeface="微软雅黑" panose="020B0503020204020204" pitchFamily="34" charset="-122"/>
                <a:ea typeface="微软雅黑" panose="020B0503020204020204" pitchFamily="34" charset="-122"/>
              </a:endParaRPr>
            </a:p>
            <a:p>
              <a:pPr marL="285750" indent="-285750">
                <a:lnSpc>
                  <a:spcPct val="60000"/>
                </a:lnSpc>
                <a:spcBef>
                  <a:spcPct val="50000"/>
                </a:spcBef>
                <a:buFont typeface="Arial" panose="020B0604020202020204" pitchFamily="34" charset="0"/>
                <a:buChar char="•"/>
              </a:pPr>
              <a:r>
                <a:rPr lang="zh-CN" altLang="en-US">
                  <a:latin typeface="微软雅黑" panose="020B0503020204020204" pitchFamily="34" charset="-122"/>
                  <a:ea typeface="微软雅黑" panose="020B0503020204020204" pitchFamily="34" charset="-122"/>
                </a:rPr>
                <a:t>安全域划分</a:t>
              </a:r>
              <a:endParaRPr lang="zh-CN" altLang="en-US">
                <a:latin typeface="微软雅黑" panose="020B0503020204020204" pitchFamily="34" charset="-122"/>
                <a:ea typeface="微软雅黑" panose="020B0503020204020204" pitchFamily="34" charset="-122"/>
              </a:endParaRPr>
            </a:p>
            <a:p>
              <a:pPr marL="285750" indent="-285750">
                <a:lnSpc>
                  <a:spcPct val="60000"/>
                </a:lnSpc>
                <a:spcBef>
                  <a:spcPct val="50000"/>
                </a:spcBef>
                <a:buFont typeface="Arial" panose="020B0604020202020204" pitchFamily="34" charset="0"/>
                <a:buChar char="•"/>
              </a:pPr>
              <a:r>
                <a:rPr lang="zh-CN" altLang="en-US">
                  <a:latin typeface="微软雅黑" panose="020B0503020204020204" pitchFamily="34" charset="-122"/>
                  <a:ea typeface="微软雅黑" panose="020B0503020204020204" pitchFamily="34" charset="-122"/>
                </a:rPr>
                <a:t>网络病毒防护</a:t>
              </a:r>
              <a:endParaRPr lang="zh-CN" altLang="en-US">
                <a:latin typeface="微软雅黑" panose="020B0503020204020204" pitchFamily="34" charset="-122"/>
                <a:ea typeface="微软雅黑" panose="020B0503020204020204" pitchFamily="34" charset="-122"/>
              </a:endParaRPr>
            </a:p>
          </p:txBody>
        </p:sp>
        <p:sp>
          <p:nvSpPr>
            <p:cNvPr id="128035" name="Text Box 11"/>
            <p:cNvSpPr txBox="1">
              <a:spLocks noChangeArrowheads="1"/>
            </p:cNvSpPr>
            <p:nvPr/>
          </p:nvSpPr>
          <p:spPr bwMode="auto">
            <a:xfrm>
              <a:off x="10133" y="4629"/>
              <a:ext cx="7519" cy="1444"/>
            </a:xfrm>
            <a:prstGeom prst="rect">
              <a:avLst/>
            </a:prstGeom>
            <a:noFill/>
            <a:ln w="9525">
              <a:noFill/>
              <a:miter lim="800000"/>
            </a:ln>
          </p:spPr>
          <p:txBody>
            <a:bodyPr>
              <a:spAutoFit/>
            </a:bodyPr>
            <a:lstStyle/>
            <a:p>
              <a:pPr marL="285750" indent="-285750">
                <a:lnSpc>
                  <a:spcPct val="60000"/>
                </a:lnSpc>
                <a:spcBef>
                  <a:spcPct val="50000"/>
                </a:spcBef>
                <a:buFont typeface="Arial" panose="020B0604020202020204" pitchFamily="34" charset="0"/>
                <a:buChar char="•"/>
              </a:pPr>
              <a:r>
                <a:rPr lang="zh-CN" altLang="en-US">
                  <a:latin typeface="微软雅黑" panose="020B0503020204020204" pitchFamily="34" charset="-122"/>
                  <a:ea typeface="微软雅黑" panose="020B0503020204020204" pitchFamily="34" charset="-122"/>
                </a:rPr>
                <a:t>安全信息事件管理</a:t>
              </a:r>
              <a:endParaRPr lang="zh-CN" altLang="en-US">
                <a:latin typeface="微软雅黑" panose="020B0503020204020204" pitchFamily="34" charset="-122"/>
                <a:ea typeface="微软雅黑" panose="020B0503020204020204" pitchFamily="34" charset="-122"/>
              </a:endParaRPr>
            </a:p>
            <a:p>
              <a:pPr marL="285750" indent="-285750">
                <a:lnSpc>
                  <a:spcPct val="60000"/>
                </a:lnSpc>
                <a:spcBef>
                  <a:spcPct val="50000"/>
                </a:spcBef>
                <a:buFont typeface="Arial" panose="020B0604020202020204" pitchFamily="34" charset="0"/>
                <a:buChar char="•"/>
              </a:pPr>
              <a:r>
                <a:rPr lang="zh-CN" altLang="en-US">
                  <a:latin typeface="微软雅黑" panose="020B0503020204020204" pitchFamily="34" charset="-122"/>
                  <a:ea typeface="微软雅黑" panose="020B0503020204020204" pitchFamily="34" charset="-122"/>
                </a:rPr>
                <a:t>安全策略管理</a:t>
              </a:r>
              <a:endParaRPr lang="zh-CN" altLang="en-US">
                <a:latin typeface="微软雅黑" panose="020B0503020204020204" pitchFamily="34" charset="-122"/>
                <a:ea typeface="微软雅黑" panose="020B0503020204020204" pitchFamily="34" charset="-122"/>
              </a:endParaRPr>
            </a:p>
            <a:p>
              <a:pPr marL="285750" indent="-285750">
                <a:lnSpc>
                  <a:spcPct val="60000"/>
                </a:lnSpc>
                <a:spcBef>
                  <a:spcPct val="50000"/>
                </a:spcBef>
                <a:buFont typeface="Arial" panose="020B0604020202020204" pitchFamily="34" charset="0"/>
                <a:buChar char="•"/>
              </a:pPr>
              <a:r>
                <a:rPr lang="zh-CN" altLang="en-US">
                  <a:latin typeface="微软雅黑" panose="020B0503020204020204" pitchFamily="34" charset="-122"/>
                  <a:ea typeface="微软雅黑" panose="020B0503020204020204" pitchFamily="34" charset="-122"/>
                </a:rPr>
                <a:t>弱点管理</a:t>
              </a:r>
              <a:endParaRPr lang="zh-CN" altLang="en-US">
                <a:latin typeface="微软雅黑" panose="020B0503020204020204" pitchFamily="34" charset="-122"/>
                <a:ea typeface="微软雅黑" panose="020B0503020204020204" pitchFamily="34" charset="-122"/>
              </a:endParaRPr>
            </a:p>
          </p:txBody>
        </p:sp>
        <p:sp>
          <p:nvSpPr>
            <p:cNvPr id="128036" name="Text Box 11"/>
            <p:cNvSpPr txBox="1">
              <a:spLocks noChangeArrowheads="1"/>
            </p:cNvSpPr>
            <p:nvPr/>
          </p:nvSpPr>
          <p:spPr bwMode="auto">
            <a:xfrm>
              <a:off x="14120" y="6148"/>
              <a:ext cx="4007" cy="1895"/>
            </a:xfrm>
            <a:prstGeom prst="rect">
              <a:avLst/>
            </a:prstGeom>
            <a:noFill/>
            <a:ln w="9525">
              <a:noFill/>
              <a:miter lim="800000"/>
            </a:ln>
          </p:spPr>
          <p:txBody>
            <a:bodyPr>
              <a:spAutoFit/>
            </a:bodyPr>
            <a:lstStyle/>
            <a:p>
              <a:pPr marL="342900" indent="-342900">
                <a:lnSpc>
                  <a:spcPct val="60000"/>
                </a:lnSpc>
                <a:spcBef>
                  <a:spcPct val="50000"/>
                </a:spcBef>
                <a:buFont typeface="Arial" panose="020B0604020202020204" pitchFamily="34" charset="0"/>
                <a:buChar char="•"/>
              </a:pPr>
              <a:r>
                <a:rPr lang="zh-CN" altLang="en-US">
                  <a:latin typeface="微软雅黑" panose="020B0503020204020204" pitchFamily="34" charset="-122"/>
                  <a:ea typeface="微软雅黑" panose="020B0503020204020204" pitchFamily="34" charset="-122"/>
                </a:rPr>
                <a:t>虚拟机隔离</a:t>
              </a:r>
              <a:endParaRPr lang="zh-CN" altLang="en-US">
                <a:latin typeface="微软雅黑" panose="020B0503020204020204" pitchFamily="34" charset="-122"/>
                <a:ea typeface="微软雅黑" panose="020B0503020204020204" pitchFamily="34" charset="-122"/>
              </a:endParaRPr>
            </a:p>
            <a:p>
              <a:pPr marL="342900" indent="-342900">
                <a:lnSpc>
                  <a:spcPct val="60000"/>
                </a:lnSpc>
                <a:spcBef>
                  <a:spcPct val="50000"/>
                </a:spcBef>
                <a:buFont typeface="Arial" panose="020B0604020202020204" pitchFamily="34" charset="0"/>
                <a:buChar char="•"/>
              </a:pPr>
              <a:r>
                <a:rPr lang="zh-CN" altLang="en-US">
                  <a:latin typeface="微软雅黑" panose="020B0503020204020204" pitchFamily="34" charset="-122"/>
                  <a:ea typeface="微软雅黑" panose="020B0503020204020204" pitchFamily="34" charset="-122"/>
                </a:rPr>
                <a:t>虚拟机防火墙</a:t>
              </a:r>
              <a:endParaRPr lang="zh-CN" altLang="en-US">
                <a:latin typeface="微软雅黑" panose="020B0503020204020204" pitchFamily="34" charset="-122"/>
                <a:ea typeface="微软雅黑" panose="020B0503020204020204" pitchFamily="34" charset="-122"/>
              </a:endParaRPr>
            </a:p>
            <a:p>
              <a:pPr marL="342900" indent="-342900">
                <a:lnSpc>
                  <a:spcPct val="60000"/>
                </a:lnSpc>
                <a:spcBef>
                  <a:spcPct val="50000"/>
                </a:spcBef>
                <a:buFont typeface="Arial" panose="020B0604020202020204" pitchFamily="34" charset="0"/>
                <a:buChar char="•"/>
              </a:pPr>
              <a:r>
                <a:rPr lang="zh-CN" altLang="en-US">
                  <a:latin typeface="微软雅黑" panose="020B0503020204020204" pitchFamily="34" charset="-122"/>
                  <a:ea typeface="微软雅黑" panose="020B0503020204020204" pitchFamily="34" charset="-122"/>
                </a:rPr>
                <a:t>恶意虚拟机防护</a:t>
              </a:r>
              <a:endParaRPr lang="zh-CN" altLang="en-US" sz="1600">
                <a:latin typeface="微软雅黑" panose="020B0503020204020204" pitchFamily="34" charset="-122"/>
                <a:ea typeface="微软雅黑" panose="020B0503020204020204" pitchFamily="34" charset="-122"/>
              </a:endParaRPr>
            </a:p>
            <a:p>
              <a:pPr marL="342900" indent="-342900">
                <a:lnSpc>
                  <a:spcPct val="60000"/>
                </a:lnSpc>
                <a:spcBef>
                  <a:spcPct val="50000"/>
                </a:spcBef>
                <a:buFont typeface="Wingdings" panose="05000000000000000000" pitchFamily="2" charset="2"/>
                <a:buChar char="l"/>
              </a:pPr>
              <a:endParaRPr lang="zh-CN" altLang="en-US" sz="1600">
                <a:latin typeface="微软雅黑" panose="020B0503020204020204" pitchFamily="34" charset="-122"/>
                <a:ea typeface="微软雅黑" panose="020B0503020204020204" pitchFamily="34" charset="-122"/>
              </a:endParaRPr>
            </a:p>
          </p:txBody>
        </p:sp>
      </p:grpSp>
      <p:sp>
        <p:nvSpPr>
          <p:cNvPr id="128037" name="文本框 131"/>
          <p:cNvSpPr txBox="1">
            <a:spLocks noChangeArrowheads="1"/>
          </p:cNvSpPr>
          <p:nvPr/>
        </p:nvSpPr>
        <p:spPr bwMode="auto">
          <a:xfrm>
            <a:off x="2474913" y="1231900"/>
            <a:ext cx="1246187" cy="338138"/>
          </a:xfrm>
          <a:prstGeom prst="rect">
            <a:avLst/>
          </a:prstGeom>
          <a:noFill/>
          <a:ln w="9525">
            <a:noFill/>
            <a:miter lim="800000"/>
          </a:ln>
        </p:spPr>
        <p:txBody>
          <a:bodyPr>
            <a:spAutoFit/>
          </a:bodyPr>
          <a:lstStyle/>
          <a:p>
            <a:pPr algn="ctr"/>
            <a:r>
              <a:rPr lang="zh-CN" altLang="en-US" sz="1600">
                <a:latin typeface="微软雅黑" panose="020B0503020204020204" pitchFamily="34" charset="-122"/>
                <a:ea typeface="微软雅黑" panose="020B0503020204020204" pitchFamily="34" charset="-122"/>
              </a:rPr>
              <a:t>物理安全</a:t>
            </a:r>
            <a:endParaRPr lang="zh-CN" altLang="en-US" sz="1600">
              <a:latin typeface="微软雅黑" panose="020B0503020204020204" pitchFamily="34" charset="-122"/>
              <a:ea typeface="微软雅黑" panose="020B0503020204020204" pitchFamily="34" charset="-122"/>
            </a:endParaRPr>
          </a:p>
        </p:txBody>
      </p:sp>
      <p:grpSp>
        <p:nvGrpSpPr>
          <p:cNvPr id="8" name="组合 132"/>
          <p:cNvGrpSpPr/>
          <p:nvPr/>
        </p:nvGrpSpPr>
        <p:grpSpPr bwMode="auto">
          <a:xfrm>
            <a:off x="4772025" y="4114800"/>
            <a:ext cx="6581775" cy="2311400"/>
            <a:chOff x="7268" y="6405"/>
            <a:chExt cx="10366" cy="3641"/>
          </a:xfrm>
        </p:grpSpPr>
        <p:sp>
          <p:nvSpPr>
            <p:cNvPr id="128039" name="Freeform 59"/>
            <p:cNvSpPr>
              <a:spLocks noChangeArrowheads="1"/>
            </p:cNvSpPr>
            <p:nvPr/>
          </p:nvSpPr>
          <p:spPr bwMode="auto">
            <a:xfrm>
              <a:off x="7268" y="6405"/>
              <a:ext cx="2758" cy="1463"/>
            </a:xfrm>
            <a:custGeom>
              <a:avLst/>
              <a:gdLst/>
              <a:ahLst/>
              <a:cxnLst>
                <a:cxn ang="0">
                  <a:pos x="1099" y="168"/>
                </a:cxn>
                <a:cxn ang="0">
                  <a:pos x="576" y="163"/>
                </a:cxn>
                <a:cxn ang="0">
                  <a:pos x="0" y="0"/>
                </a:cxn>
              </a:cxnLst>
              <a:rect l="0" t="0" r="r" b="b"/>
              <a:pathLst>
                <a:path w="1099" h="168">
                  <a:moveTo>
                    <a:pt x="1099" y="168"/>
                  </a:moveTo>
                  <a:lnTo>
                    <a:pt x="576" y="163"/>
                  </a:lnTo>
                  <a:lnTo>
                    <a:pt x="0" y="0"/>
                  </a:lnTo>
                </a:path>
              </a:pathLst>
            </a:custGeom>
            <a:noFill/>
            <a:ln w="9525">
              <a:solidFill>
                <a:srgbClr val="404040"/>
              </a:solidFill>
              <a:prstDash val="dash"/>
              <a:round/>
              <a:tailEnd type="oval" w="med" len="med"/>
            </a:ln>
          </p:spPr>
          <p:txBody>
            <a:bodyPr/>
            <a:lstStyle/>
            <a:p>
              <a:pPr>
                <a:buClr>
                  <a:srgbClr val="CC9900"/>
                </a:buClr>
                <a:buFont typeface="Wingdings" panose="05000000000000000000" pitchFamily="2" charset="2"/>
                <a:buChar char="n"/>
              </a:pPr>
              <a:endParaRPr lang="zh-CN" altLang="en-US">
                <a:latin typeface="Arial" panose="020B0604020202020204" pitchFamily="34" charset="0"/>
              </a:endParaRPr>
            </a:p>
          </p:txBody>
        </p:sp>
        <p:sp>
          <p:nvSpPr>
            <p:cNvPr id="135" name="Text Box 11"/>
            <p:cNvSpPr txBox="1">
              <a:spLocks noChangeArrowheads="1"/>
            </p:cNvSpPr>
            <p:nvPr/>
          </p:nvSpPr>
          <p:spPr bwMode="auto">
            <a:xfrm>
              <a:off x="10146" y="7775"/>
              <a:ext cx="7488" cy="2271"/>
            </a:xfrm>
            <a:prstGeom prst="rect">
              <a:avLst/>
            </a:prstGeom>
            <a:noFill/>
            <a:ln w="9525">
              <a:noFill/>
              <a:miter lim="800000"/>
            </a:ln>
          </p:spPr>
          <p:txBody>
            <a:bodyPr>
              <a:spAutoFit/>
            </a:bodyPr>
            <a:lstStyle/>
            <a:p>
              <a:pPr marL="285750" indent="-285750">
                <a:lnSpc>
                  <a:spcPct val="60000"/>
                </a:lnSpc>
                <a:spcBef>
                  <a:spcPct val="50000"/>
                </a:spcBef>
                <a:buFont typeface="Wingdings" panose="05000000000000000000" charset="0"/>
                <a:buChar char="s"/>
              </a:pPr>
              <a:r>
                <a:rPr lang="zh-CN" altLang="en-US" noProof="1">
                  <a:latin typeface="微软雅黑" panose="020B0503020204020204" pitchFamily="34" charset="-122"/>
                  <a:ea typeface="微软雅黑" panose="020B0503020204020204" pitchFamily="34" charset="-122"/>
                  <a:cs typeface="Arial" panose="020B0604020202020204" pitchFamily="34" charset="0"/>
                </a:rPr>
                <a:t>数据隔离</a:t>
              </a:r>
              <a:endParaRPr lang="zh-CN" altLang="en-US" noProof="1">
                <a:latin typeface="微软雅黑" panose="020B0503020204020204" pitchFamily="34" charset="-122"/>
                <a:ea typeface="微软雅黑" panose="020B0503020204020204" pitchFamily="34" charset="-122"/>
                <a:cs typeface="Arial" panose="020B0604020202020204" pitchFamily="34" charset="0"/>
              </a:endParaRPr>
            </a:p>
            <a:p>
              <a:pPr marL="285750" indent="-285750">
                <a:lnSpc>
                  <a:spcPct val="60000"/>
                </a:lnSpc>
                <a:spcBef>
                  <a:spcPct val="50000"/>
                </a:spcBef>
                <a:buFont typeface="Wingdings" panose="05000000000000000000" charset="0"/>
                <a:buChar char="s"/>
              </a:pPr>
              <a:r>
                <a:rPr lang="zh-CN" altLang="en-US" noProof="1">
                  <a:latin typeface="微软雅黑" panose="020B0503020204020204" pitchFamily="34" charset="-122"/>
                  <a:ea typeface="微软雅黑" panose="020B0503020204020204" pitchFamily="34" charset="-122"/>
                  <a:cs typeface="Arial" panose="020B0604020202020204" pitchFamily="34" charset="0"/>
                </a:rPr>
                <a:t>数据加密</a:t>
              </a:r>
              <a:endParaRPr lang="zh-CN" altLang="en-US" noProof="1">
                <a:latin typeface="微软雅黑" panose="020B0503020204020204" pitchFamily="34" charset="-122"/>
                <a:ea typeface="微软雅黑" panose="020B0503020204020204" pitchFamily="34" charset="-122"/>
                <a:cs typeface="Arial" panose="020B0604020202020204" pitchFamily="34" charset="0"/>
              </a:endParaRPr>
            </a:p>
            <a:p>
              <a:pPr marL="285750" indent="-285750">
                <a:lnSpc>
                  <a:spcPct val="60000"/>
                </a:lnSpc>
                <a:spcBef>
                  <a:spcPct val="50000"/>
                </a:spcBef>
                <a:buFont typeface="Wingdings" panose="05000000000000000000" charset="0"/>
                <a:buChar char="s"/>
              </a:pPr>
              <a:r>
                <a:rPr lang="zh-CN" altLang="en-US" noProof="1">
                  <a:latin typeface="微软雅黑" panose="020B0503020204020204" pitchFamily="34" charset="-122"/>
                  <a:ea typeface="微软雅黑" panose="020B0503020204020204" pitchFamily="34" charset="-122"/>
                  <a:cs typeface="Arial" panose="020B0604020202020204" pitchFamily="34" charset="0"/>
                </a:rPr>
                <a:t>文档权限管理</a:t>
              </a:r>
              <a:endParaRPr lang="zh-CN" altLang="en-US" noProof="1">
                <a:latin typeface="微软雅黑" panose="020B0503020204020204" pitchFamily="34" charset="-122"/>
                <a:ea typeface="微软雅黑" panose="020B0503020204020204" pitchFamily="34" charset="-122"/>
                <a:cs typeface="Arial" panose="020B0604020202020204" pitchFamily="34" charset="0"/>
              </a:endParaRPr>
            </a:p>
            <a:p>
              <a:pPr marL="285750" indent="-285750">
                <a:lnSpc>
                  <a:spcPct val="60000"/>
                </a:lnSpc>
                <a:spcBef>
                  <a:spcPct val="50000"/>
                </a:spcBef>
                <a:buFont typeface="Wingdings" panose="05000000000000000000" charset="0"/>
                <a:buChar char="s"/>
              </a:pPr>
              <a:r>
                <a:rPr lang="zh-CN" altLang="en-US" noProof="1">
                  <a:latin typeface="微软雅黑" panose="020B0503020204020204" pitchFamily="34" charset="-122"/>
                  <a:ea typeface="微软雅黑" panose="020B0503020204020204" pitchFamily="34" charset="-122"/>
                  <a:cs typeface="Arial" panose="020B0604020202020204" pitchFamily="34" charset="0"/>
                </a:rPr>
                <a:t>数据销毁</a:t>
              </a:r>
              <a:endParaRPr lang="zh-CN" altLang="en-US" sz="1600" noProof="1">
                <a:latin typeface="微软雅黑" panose="020B0503020204020204" pitchFamily="34" charset="-122"/>
                <a:ea typeface="微软雅黑" panose="020B0503020204020204" pitchFamily="34" charset="-122"/>
                <a:cs typeface="Arial" panose="020B0604020202020204" pitchFamily="34" charset="0"/>
              </a:endParaRPr>
            </a:p>
            <a:p>
              <a:pPr>
                <a:lnSpc>
                  <a:spcPct val="60000"/>
                </a:lnSpc>
                <a:spcBef>
                  <a:spcPct val="50000"/>
                </a:spcBef>
                <a:buFont typeface="Wingdings" panose="05000000000000000000" charset="0"/>
                <a:buNone/>
              </a:pPr>
              <a:endParaRPr lang="zh-CN" altLang="en-US" sz="1600" noProof="1">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28041" name="Text Box 11"/>
          <p:cNvSpPr txBox="1">
            <a:spLocks noChangeArrowheads="1"/>
          </p:cNvSpPr>
          <p:nvPr/>
        </p:nvSpPr>
        <p:spPr bwMode="auto">
          <a:xfrm>
            <a:off x="6600825" y="1155700"/>
            <a:ext cx="1947863" cy="561975"/>
          </a:xfrm>
          <a:prstGeom prst="rect">
            <a:avLst/>
          </a:prstGeom>
          <a:noFill/>
          <a:ln w="9525">
            <a:noFill/>
            <a:miter lim="800000"/>
          </a:ln>
        </p:spPr>
        <p:txBody>
          <a:bodyPr>
            <a:spAutoFit/>
          </a:bodyPr>
          <a:lstStyle/>
          <a:p>
            <a:pPr marL="285750" indent="-285750">
              <a:lnSpc>
                <a:spcPct val="60000"/>
              </a:lnSpc>
              <a:spcBef>
                <a:spcPct val="50000"/>
              </a:spcBef>
              <a:buFont typeface="Arial" panose="020B0604020202020204" pitchFamily="34" charset="0"/>
              <a:buChar char="•"/>
            </a:pPr>
            <a:r>
              <a:rPr lang="zh-CN" altLang="en-US">
                <a:latin typeface="微软雅黑" panose="020B0503020204020204" pitchFamily="34" charset="-122"/>
                <a:ea typeface="微软雅黑" panose="020B0503020204020204" pitchFamily="34" charset="-122"/>
              </a:rPr>
              <a:t>门禁</a:t>
            </a:r>
            <a:endParaRPr lang="zh-CN" altLang="en-US">
              <a:latin typeface="微软雅黑" panose="020B0503020204020204" pitchFamily="34" charset="-122"/>
              <a:ea typeface="微软雅黑" panose="020B0503020204020204" pitchFamily="34" charset="-122"/>
            </a:endParaRPr>
          </a:p>
          <a:p>
            <a:pPr marL="285750" indent="-285750">
              <a:lnSpc>
                <a:spcPct val="60000"/>
              </a:lnSpc>
              <a:spcBef>
                <a:spcPct val="50000"/>
              </a:spcBef>
              <a:buFont typeface="Arial" panose="020B0604020202020204" pitchFamily="34" charset="0"/>
              <a:buChar char="•"/>
            </a:pPr>
            <a:r>
              <a:rPr lang="zh-CN" altLang="en-US">
                <a:latin typeface="微软雅黑" panose="020B0503020204020204" pitchFamily="34" charset="-122"/>
                <a:ea typeface="微软雅黑" panose="020B0503020204020204" pitchFamily="34" charset="-122"/>
              </a:rPr>
              <a:t>机房监控系统</a:t>
            </a:r>
            <a:endParaRPr lang="zh-CN" altLang="en-US">
              <a:latin typeface="微软雅黑" panose="020B0503020204020204" pitchFamily="34" charset="-122"/>
              <a:ea typeface="微软雅黑" panose="020B0503020204020204" pitchFamily="34" charset="-122"/>
            </a:endParaRPr>
          </a:p>
        </p:txBody>
      </p:sp>
      <p:sp>
        <p:nvSpPr>
          <p:cNvPr id="128042" name="圆角矩形 141"/>
          <p:cNvSpPr>
            <a:spLocks noChangeArrowheads="1"/>
          </p:cNvSpPr>
          <p:nvPr/>
        </p:nvSpPr>
        <p:spPr bwMode="auto">
          <a:xfrm>
            <a:off x="9193213" y="3860800"/>
            <a:ext cx="914400" cy="914400"/>
          </a:xfrm>
          <a:prstGeom prst="roundRect">
            <a:avLst>
              <a:gd name="adj" fmla="val 16667"/>
            </a:avLst>
          </a:prstGeom>
          <a:noFill/>
          <a:ln w="9525">
            <a:noFill/>
            <a:round/>
          </a:ln>
        </p:spPr>
        <p:txBody>
          <a:bodyPr/>
          <a:lstStyle/>
          <a:p>
            <a:pPr>
              <a:buClr>
                <a:srgbClr val="CC9900"/>
              </a:buClr>
              <a:buFont typeface="Wingdings" panose="05000000000000000000" pitchFamily="2" charset="2"/>
              <a:buChar char="n"/>
            </a:pPr>
            <a:endParaRPr lang="zh-CN" altLang="en-US">
              <a:latin typeface="Arial" panose="020B0604020202020204" pitchFamily="34" charset="0"/>
            </a:endParaRPr>
          </a:p>
        </p:txBody>
      </p:sp>
      <p:sp>
        <p:nvSpPr>
          <p:cNvPr id="128043" name="圆角矩形 144"/>
          <p:cNvSpPr>
            <a:spLocks noChangeArrowheads="1"/>
          </p:cNvSpPr>
          <p:nvPr/>
        </p:nvSpPr>
        <p:spPr bwMode="auto">
          <a:xfrm>
            <a:off x="6597650" y="4921250"/>
            <a:ext cx="2160588" cy="1504950"/>
          </a:xfrm>
          <a:prstGeom prst="roundRect">
            <a:avLst>
              <a:gd name="adj" fmla="val 16667"/>
            </a:avLst>
          </a:prstGeom>
          <a:noFill/>
          <a:ln w="9525">
            <a:noFill/>
            <a:round/>
          </a:ln>
        </p:spPr>
        <p:txBody>
          <a:bodyPr/>
          <a:lstStyle/>
          <a:p>
            <a:pPr>
              <a:buClr>
                <a:srgbClr val="CC9900"/>
              </a:buClr>
              <a:buFont typeface="Wingdings" panose="05000000000000000000" pitchFamily="2" charset="2"/>
              <a:buChar char="n"/>
            </a:pPr>
            <a:endParaRPr lang="zh-CN" altLang="en-US">
              <a:latin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矩形 86"/>
          <p:cNvSpPr/>
          <p:nvPr/>
        </p:nvSpPr>
        <p:spPr bwMode="auto">
          <a:xfrm>
            <a:off x="0" y="457200"/>
            <a:ext cx="12200890" cy="579120"/>
          </a:xfrm>
          <a:prstGeom prst="rect">
            <a:avLst/>
          </a:prstGeom>
          <a:gradFill flip="none" rotWithShape="1">
            <a:gsLst>
              <a:gs pos="4000">
                <a:schemeClr val="bg1">
                  <a:alpha val="31000"/>
                </a:schemeClr>
              </a:gs>
              <a:gs pos="50000">
                <a:schemeClr val="bg1">
                  <a:shade val="67500"/>
                  <a:satMod val="115000"/>
                </a:schemeClr>
              </a:gs>
              <a:gs pos="100000">
                <a:schemeClr val="bg1">
                  <a:shade val="100000"/>
                  <a:satMod val="115000"/>
                </a:schemeClr>
              </a:gs>
            </a:gsLst>
            <a:path path="circle">
              <a:fillToRect l="100000" t="100000"/>
            </a:path>
            <a:tileRect r="-100000" b="-100000"/>
          </a:gra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16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53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25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1997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69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buClr>
                <a:srgbClr val="CC9900"/>
              </a:buClr>
              <a:buFont typeface="Wingdings" panose="05000000000000000000" pitchFamily="2" charset="2"/>
              <a:buChar char="n"/>
            </a:pPr>
            <a:endParaRPr lang="zh-CN" altLang="en-US" noProof="1" smtClean="0">
              <a:solidFill>
                <a:srgbClr val="000000"/>
              </a:solidFill>
              <a:latin typeface="Arial" panose="020B0604020202020204" pitchFamily="34" charset="0"/>
            </a:endParaRPr>
          </a:p>
        </p:txBody>
      </p:sp>
      <p:sp>
        <p:nvSpPr>
          <p:cNvPr id="129026" name="标题 2"/>
          <p:cNvSpPr>
            <a:spLocks noGrp="1" noChangeArrowheads="1"/>
          </p:cNvSpPr>
          <p:nvPr>
            <p:ph type="title"/>
          </p:nvPr>
        </p:nvSpPr>
        <p:spPr>
          <a:xfrm>
            <a:off x="398463" y="373063"/>
            <a:ext cx="7632700" cy="746125"/>
          </a:xfrm>
        </p:spPr>
        <p:txBody>
          <a:bodyPr/>
          <a:lstStyle/>
          <a:p>
            <a:r>
              <a:rPr lang="zh-CN" altLang="zh-CN" sz="3600" b="0" smtClean="0">
                <a:latin typeface="微软雅黑" panose="020B0503020204020204" pitchFamily="34" charset="-122"/>
                <a:ea typeface="微软雅黑" panose="020B0503020204020204" pitchFamily="34" charset="-122"/>
              </a:rPr>
              <a:t>灾备设计方案</a:t>
            </a:r>
            <a:endParaRPr lang="zh-CN" altLang="zh-CN" sz="3600" b="0" smtClean="0">
              <a:latin typeface="微软雅黑" panose="020B0503020204020204" pitchFamily="34" charset="-122"/>
              <a:ea typeface="微软雅黑" panose="020B0503020204020204" pitchFamily="34" charset="-122"/>
            </a:endParaRPr>
          </a:p>
        </p:txBody>
      </p:sp>
      <p:sp>
        <p:nvSpPr>
          <p:cNvPr id="129027" name="文本框 7"/>
          <p:cNvSpPr txBox="1">
            <a:spLocks noChangeArrowheads="1"/>
          </p:cNvSpPr>
          <p:nvPr/>
        </p:nvSpPr>
        <p:spPr bwMode="auto">
          <a:xfrm>
            <a:off x="677863" y="1225550"/>
            <a:ext cx="3816350" cy="530225"/>
          </a:xfrm>
          <a:prstGeom prst="rect">
            <a:avLst/>
          </a:prstGeom>
          <a:noFill/>
          <a:ln w="9525">
            <a:noFill/>
            <a:miter lim="800000"/>
          </a:ln>
        </p:spPr>
        <p:txBody>
          <a:bodyPr lIns="99980" tIns="49986" rIns="99980" bIns="49986">
            <a:spAutoFit/>
          </a:bodyPr>
          <a:lstStyle/>
          <a:p>
            <a:pPr defTabSz="1002030" eaLnBrk="0" hangingPunct="0"/>
            <a:r>
              <a:rPr lang="zh-CN" altLang="zh-CN" sz="2800">
                <a:solidFill>
                  <a:srgbClr val="990000"/>
                </a:solidFill>
                <a:latin typeface="微软雅黑" panose="020B0503020204020204" pitchFamily="34" charset="-122"/>
                <a:ea typeface="微软雅黑" panose="020B0503020204020204" pitchFamily="34" charset="-122"/>
              </a:rPr>
              <a:t>差异化灾备设计方案</a:t>
            </a:r>
            <a:endParaRPr lang="zh-CN" altLang="en-US" sz="2800">
              <a:solidFill>
                <a:srgbClr val="990000"/>
              </a:solidFill>
              <a:latin typeface="微软雅黑" panose="020B0503020204020204" pitchFamily="34" charset="-122"/>
              <a:ea typeface="微软雅黑" panose="020B0503020204020204" pitchFamily="34" charset="-122"/>
            </a:endParaRPr>
          </a:p>
        </p:txBody>
      </p:sp>
      <p:sp>
        <p:nvSpPr>
          <p:cNvPr id="129028" name="文本框 16"/>
          <p:cNvSpPr txBox="1">
            <a:spLocks noChangeArrowheads="1"/>
          </p:cNvSpPr>
          <p:nvPr/>
        </p:nvSpPr>
        <p:spPr bwMode="auto">
          <a:xfrm>
            <a:off x="9261475" y="3395663"/>
            <a:ext cx="3722688" cy="1022350"/>
          </a:xfrm>
          <a:prstGeom prst="rect">
            <a:avLst/>
          </a:prstGeom>
          <a:noFill/>
          <a:ln w="9525">
            <a:noFill/>
            <a:miter lim="800000"/>
          </a:ln>
        </p:spPr>
        <p:txBody>
          <a:bodyPr lIns="99980" tIns="49986" rIns="99980" bIns="49986">
            <a:spAutoFit/>
          </a:bodyPr>
          <a:lstStyle/>
          <a:p>
            <a:pPr defTabSz="1002030" eaLnBrk="0" hangingPunct="0">
              <a:lnSpc>
                <a:spcPct val="150000"/>
              </a:lnSpc>
            </a:pPr>
            <a:r>
              <a:rPr lang="zh-CN" altLang="en-US" sz="2000" dirty="0">
                <a:solidFill>
                  <a:srgbClr val="000000"/>
                </a:solidFill>
                <a:latin typeface="微软雅黑" panose="020B0503020204020204" pitchFamily="34" charset="-122"/>
                <a:ea typeface="微软雅黑" panose="020B0503020204020204" pitchFamily="34" charset="-122"/>
                <a:sym typeface="华文细黑" panose="02010600040101010101" pitchFamily="2" charset="-122"/>
              </a:rPr>
              <a:t>两地三中心解决方案</a:t>
            </a:r>
            <a:endParaRPr lang="zh-CN" altLang="en-US" sz="2000" dirty="0">
              <a:solidFill>
                <a:srgbClr val="000000"/>
              </a:solidFill>
              <a:latin typeface="微软雅黑" panose="020B0503020204020204" pitchFamily="34" charset="-122"/>
              <a:ea typeface="微软雅黑" panose="020B0503020204020204" pitchFamily="34" charset="-122"/>
            </a:endParaRPr>
          </a:p>
          <a:p>
            <a:pPr defTabSz="1002030" eaLnBrk="0" hangingPunct="0">
              <a:lnSpc>
                <a:spcPct val="150000"/>
              </a:lnSpc>
            </a:pPr>
            <a:r>
              <a:rPr lang="zh-CN" altLang="en-US" sz="2000" dirty="0">
                <a:solidFill>
                  <a:srgbClr val="000000"/>
                </a:solidFill>
                <a:latin typeface="微软雅黑" panose="020B0503020204020204" pitchFamily="34" charset="-122"/>
                <a:ea typeface="微软雅黑" panose="020B0503020204020204" pitchFamily="34" charset="-122"/>
                <a:sym typeface="华文细黑" panose="02010600040101010101" pitchFamily="2" charset="-122"/>
              </a:rPr>
              <a:t>云容灾解决方案</a:t>
            </a:r>
            <a:endParaRPr lang="zh-CN" altLang="en-US" sz="2000" dirty="0">
              <a:solidFill>
                <a:srgbClr val="000000"/>
              </a:solidFill>
              <a:latin typeface="微软雅黑" panose="020B0503020204020204" pitchFamily="34" charset="-122"/>
              <a:ea typeface="微软雅黑" panose="020B0503020204020204" pitchFamily="34" charset="-122"/>
            </a:endParaRPr>
          </a:p>
        </p:txBody>
      </p:sp>
      <p:graphicFrame>
        <p:nvGraphicFramePr>
          <p:cNvPr id="4" name="图示 3"/>
          <p:cNvGraphicFramePr/>
          <p:nvPr/>
        </p:nvGraphicFramePr>
        <p:xfrm>
          <a:off x="5299710" y="1953260"/>
          <a:ext cx="3716655" cy="3444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pSp>
        <p:nvGrpSpPr>
          <p:cNvPr id="2" name="组合 58"/>
          <p:cNvGrpSpPr/>
          <p:nvPr/>
        </p:nvGrpSpPr>
        <p:grpSpPr bwMode="auto">
          <a:xfrm>
            <a:off x="398463" y="2001838"/>
            <a:ext cx="4764087" cy="3395662"/>
            <a:chOff x="1130" y="3915"/>
            <a:chExt cx="5038" cy="2970"/>
          </a:xfrm>
        </p:grpSpPr>
        <p:sp>
          <p:nvSpPr>
            <p:cNvPr id="129031" name="AutoShape 2"/>
            <p:cNvSpPr>
              <a:spLocks noChangeArrowheads="1"/>
            </p:cNvSpPr>
            <p:nvPr/>
          </p:nvSpPr>
          <p:spPr bwMode="auto">
            <a:xfrm rot="16200000" flipH="1">
              <a:off x="2122" y="5261"/>
              <a:ext cx="568" cy="280"/>
            </a:xfrm>
            <a:prstGeom prst="upArrow">
              <a:avLst>
                <a:gd name="adj1" fmla="val 51685"/>
                <a:gd name="adj2" fmla="val 100000"/>
              </a:avLst>
            </a:prstGeom>
            <a:solidFill>
              <a:srgbClr val="D9D9D9"/>
            </a:solidFill>
            <a:ln w="9525">
              <a:noFill/>
              <a:miter lim="800000"/>
            </a:ln>
          </p:spPr>
          <p:txBody>
            <a:bodyPr wrap="none" anchor="ctr"/>
            <a:lstStyle/>
            <a:p>
              <a:endParaRPr lang="zh-CN" altLang="en-US"/>
            </a:p>
          </p:txBody>
        </p:sp>
        <p:sp>
          <p:nvSpPr>
            <p:cNvPr id="129032" name="AutoShape 3"/>
            <p:cNvSpPr>
              <a:spLocks noChangeArrowheads="1"/>
            </p:cNvSpPr>
            <p:nvPr/>
          </p:nvSpPr>
          <p:spPr bwMode="auto">
            <a:xfrm rot="5400000" flipH="1">
              <a:off x="4579" y="5198"/>
              <a:ext cx="568" cy="280"/>
            </a:xfrm>
            <a:prstGeom prst="upArrow">
              <a:avLst>
                <a:gd name="adj1" fmla="val 51685"/>
                <a:gd name="adj2" fmla="val 100000"/>
              </a:avLst>
            </a:prstGeom>
            <a:solidFill>
              <a:srgbClr val="D9D9D9"/>
            </a:solidFill>
            <a:ln w="9525">
              <a:noFill/>
              <a:miter lim="800000"/>
            </a:ln>
          </p:spPr>
          <p:txBody>
            <a:bodyPr wrap="none" anchor="ctr"/>
            <a:lstStyle/>
            <a:p>
              <a:endParaRPr lang="zh-CN" altLang="en-US"/>
            </a:p>
          </p:txBody>
        </p:sp>
        <p:sp>
          <p:nvSpPr>
            <p:cNvPr id="129033" name="AutoShape 14"/>
            <p:cNvSpPr>
              <a:spLocks noChangeArrowheads="1"/>
            </p:cNvSpPr>
            <p:nvPr/>
          </p:nvSpPr>
          <p:spPr bwMode="auto">
            <a:xfrm>
              <a:off x="1130" y="5624"/>
              <a:ext cx="1073" cy="631"/>
            </a:xfrm>
            <a:prstGeom prst="can">
              <a:avLst>
                <a:gd name="adj" fmla="val 25000"/>
              </a:avLst>
            </a:prstGeom>
            <a:gradFill rotWithShape="1">
              <a:gsLst>
                <a:gs pos="0">
                  <a:srgbClr val="808080"/>
                </a:gs>
                <a:gs pos="50000">
                  <a:srgbClr val="BFBFBF"/>
                </a:gs>
                <a:gs pos="100000">
                  <a:srgbClr val="808080"/>
                </a:gs>
              </a:gsLst>
              <a:lin ang="0" scaled="1"/>
            </a:gradFill>
            <a:ln w="9525">
              <a:noFill/>
              <a:round/>
            </a:ln>
          </p:spPr>
          <p:txBody>
            <a:bodyPr wrap="none" anchor="ctr"/>
            <a:lstStyle/>
            <a:p>
              <a:pPr algn="ctr" eaLnBrk="0" hangingPunct="0"/>
              <a:r>
                <a:rPr lang="zh-CN" altLang="en-US">
                  <a:solidFill>
                    <a:srgbClr val="FFFFFF"/>
                  </a:solidFill>
                  <a:latin typeface="微软雅黑" panose="020B0503020204020204" pitchFamily="34" charset="-122"/>
                  <a:ea typeface="微软雅黑" panose="020B0503020204020204" pitchFamily="34" charset="-122"/>
                </a:rPr>
                <a:t>备份类型</a:t>
              </a: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129034" name="AutoShape 15"/>
            <p:cNvSpPr>
              <a:spLocks noChangeArrowheads="1"/>
            </p:cNvSpPr>
            <p:nvPr/>
          </p:nvSpPr>
          <p:spPr bwMode="auto">
            <a:xfrm>
              <a:off x="1130" y="5054"/>
              <a:ext cx="1073" cy="631"/>
            </a:xfrm>
            <a:prstGeom prst="can">
              <a:avLst>
                <a:gd name="adj" fmla="val 25000"/>
              </a:avLst>
            </a:prstGeom>
            <a:gradFill rotWithShape="1">
              <a:gsLst>
                <a:gs pos="0">
                  <a:srgbClr val="808080"/>
                </a:gs>
                <a:gs pos="50000">
                  <a:srgbClr val="BFBFBF"/>
                </a:gs>
                <a:gs pos="100000">
                  <a:srgbClr val="808080"/>
                </a:gs>
              </a:gsLst>
              <a:lin ang="0" scaled="1"/>
            </a:gradFill>
            <a:ln w="9525">
              <a:noFill/>
              <a:round/>
            </a:ln>
          </p:spPr>
          <p:txBody>
            <a:bodyPr wrap="none" anchor="ctr"/>
            <a:lstStyle/>
            <a:p>
              <a:pPr algn="ctr" eaLnBrk="0" hangingPunct="0"/>
              <a:r>
                <a:rPr lang="zh-CN" altLang="en-US">
                  <a:solidFill>
                    <a:srgbClr val="FFFFFF"/>
                  </a:solidFill>
                  <a:latin typeface="微软雅黑" panose="020B0503020204020204" pitchFamily="34" charset="-122"/>
                  <a:ea typeface="微软雅黑" panose="020B0503020204020204" pitchFamily="34" charset="-122"/>
                </a:rPr>
                <a:t>备份介质</a:t>
              </a: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129035" name="AutoShape 16"/>
            <p:cNvSpPr>
              <a:spLocks noChangeArrowheads="1"/>
            </p:cNvSpPr>
            <p:nvPr/>
          </p:nvSpPr>
          <p:spPr bwMode="auto">
            <a:xfrm>
              <a:off x="1130" y="4486"/>
              <a:ext cx="1073" cy="631"/>
            </a:xfrm>
            <a:prstGeom prst="can">
              <a:avLst>
                <a:gd name="adj" fmla="val 25000"/>
              </a:avLst>
            </a:prstGeom>
            <a:gradFill rotWithShape="1">
              <a:gsLst>
                <a:gs pos="0">
                  <a:srgbClr val="808080"/>
                </a:gs>
                <a:gs pos="50000">
                  <a:srgbClr val="BFBFBF"/>
                </a:gs>
                <a:gs pos="100000">
                  <a:srgbClr val="808080"/>
                </a:gs>
              </a:gsLst>
              <a:lin ang="0" scaled="1"/>
            </a:gradFill>
            <a:ln w="9525">
              <a:noFill/>
              <a:round/>
            </a:ln>
          </p:spPr>
          <p:txBody>
            <a:bodyPr wrap="none" anchor="ctr"/>
            <a:lstStyle/>
            <a:p>
              <a:pPr algn="ctr" eaLnBrk="0" hangingPunct="0"/>
              <a:r>
                <a:rPr lang="zh-CN" altLang="en-US">
                  <a:solidFill>
                    <a:srgbClr val="FFFFFF"/>
                  </a:solidFill>
                  <a:latin typeface="微软雅黑" panose="020B0503020204020204" pitchFamily="34" charset="-122"/>
                  <a:ea typeface="微软雅黑" panose="020B0503020204020204" pitchFamily="34" charset="-122"/>
                </a:rPr>
                <a:t>数据类型</a:t>
              </a:r>
              <a:endParaRPr lang="zh-CN" altLang="en-US">
                <a:solidFill>
                  <a:srgbClr val="FFFFFF"/>
                </a:solidFill>
                <a:latin typeface="微软雅黑" panose="020B0503020204020204" pitchFamily="34" charset="-122"/>
                <a:ea typeface="微软雅黑" panose="020B0503020204020204" pitchFamily="34" charset="-122"/>
              </a:endParaRPr>
            </a:p>
          </p:txBody>
        </p:sp>
        <p:grpSp>
          <p:nvGrpSpPr>
            <p:cNvPr id="3" name="组合 21"/>
            <p:cNvGrpSpPr/>
            <p:nvPr/>
          </p:nvGrpSpPr>
          <p:grpSpPr bwMode="auto">
            <a:xfrm>
              <a:off x="2538" y="3915"/>
              <a:ext cx="2194" cy="2970"/>
              <a:chOff x="2797175" y="1347490"/>
              <a:chExt cx="3386138" cy="3386137"/>
            </a:xfrm>
          </p:grpSpPr>
          <p:sp>
            <p:nvSpPr>
              <p:cNvPr id="129037" name="Oval 6"/>
              <p:cNvSpPr>
                <a:spLocks noChangeArrowheads="1"/>
              </p:cNvSpPr>
              <p:nvPr/>
            </p:nvSpPr>
            <p:spPr bwMode="auto">
              <a:xfrm>
                <a:off x="2797175" y="1347490"/>
                <a:ext cx="3386138" cy="3386137"/>
              </a:xfrm>
              <a:prstGeom prst="ellipse">
                <a:avLst/>
              </a:prstGeom>
              <a:gradFill rotWithShape="1">
                <a:gsLst>
                  <a:gs pos="0">
                    <a:srgbClr val="767676"/>
                  </a:gs>
                  <a:gs pos="50000">
                    <a:srgbClr val="FFFFFF"/>
                  </a:gs>
                  <a:gs pos="100000">
                    <a:srgbClr val="767676"/>
                  </a:gs>
                </a:gsLst>
                <a:lin ang="5400000" scaled="1"/>
              </a:gradFill>
              <a:ln w="57150">
                <a:solidFill>
                  <a:srgbClr val="FFFFFF"/>
                </a:solidFill>
                <a:round/>
              </a:ln>
            </p:spPr>
            <p:txBody>
              <a:bodyPr wrap="none" anchor="ctr"/>
              <a:lstStyle/>
              <a:p>
                <a:endParaRPr lang="zh-CN" altLang="en-US"/>
              </a:p>
            </p:txBody>
          </p:sp>
          <p:sp>
            <p:nvSpPr>
              <p:cNvPr id="129038" name="Oval 7"/>
              <p:cNvSpPr>
                <a:spLocks noChangeArrowheads="1"/>
              </p:cNvSpPr>
              <p:nvPr/>
            </p:nvSpPr>
            <p:spPr bwMode="auto">
              <a:xfrm>
                <a:off x="3087688" y="1636415"/>
                <a:ext cx="2803525" cy="2803525"/>
              </a:xfrm>
              <a:prstGeom prst="ellipse">
                <a:avLst/>
              </a:prstGeom>
              <a:gradFill rotWithShape="1">
                <a:gsLst>
                  <a:gs pos="0">
                    <a:srgbClr val="A2A2A2"/>
                  </a:gs>
                  <a:gs pos="50000">
                    <a:srgbClr val="FFFFFF"/>
                  </a:gs>
                  <a:gs pos="100000">
                    <a:srgbClr val="A2A2A2"/>
                  </a:gs>
                </a:gsLst>
                <a:lin ang="0" scaled="1"/>
              </a:gradFill>
              <a:ln w="9525">
                <a:noFill/>
                <a:round/>
              </a:ln>
            </p:spPr>
            <p:txBody>
              <a:bodyPr wrap="none" anchor="ctr"/>
              <a:lstStyle/>
              <a:p>
                <a:endParaRPr lang="zh-CN" altLang="en-US"/>
              </a:p>
            </p:txBody>
          </p:sp>
          <p:grpSp>
            <p:nvGrpSpPr>
              <p:cNvPr id="5" name="Group 8"/>
              <p:cNvGrpSpPr/>
              <p:nvPr/>
            </p:nvGrpSpPr>
            <p:grpSpPr bwMode="auto">
              <a:xfrm>
                <a:off x="3516313" y="2066627"/>
                <a:ext cx="1946275" cy="1949450"/>
                <a:chOff x="2200" y="1570"/>
                <a:chExt cx="1496" cy="1496"/>
              </a:xfrm>
            </p:grpSpPr>
            <p:sp>
              <p:nvSpPr>
                <p:cNvPr id="129040" name="Oval 9"/>
                <p:cNvSpPr>
                  <a:spLocks noChangeArrowheads="1"/>
                </p:cNvSpPr>
                <p:nvPr/>
              </p:nvSpPr>
              <p:spPr bwMode="auto">
                <a:xfrm>
                  <a:off x="2200" y="1570"/>
                  <a:ext cx="1496" cy="1496"/>
                </a:xfrm>
                <a:prstGeom prst="ellipse">
                  <a:avLst/>
                </a:prstGeom>
                <a:gradFill rotWithShape="1">
                  <a:gsLst>
                    <a:gs pos="0">
                      <a:srgbClr val="FFFFFF"/>
                    </a:gs>
                    <a:gs pos="50000">
                      <a:schemeClr val="hlink"/>
                    </a:gs>
                    <a:gs pos="100000">
                      <a:srgbClr val="FFFFFF"/>
                    </a:gs>
                  </a:gsLst>
                  <a:lin ang="2700000" scaled="1"/>
                </a:gradFill>
                <a:ln w="38100">
                  <a:noFill/>
                  <a:round/>
                </a:ln>
              </p:spPr>
              <p:txBody>
                <a:bodyPr anchor="ctr">
                  <a:spAutoFit/>
                </a:bodyPr>
                <a:lstStyle/>
                <a:p>
                  <a:endParaRPr lang="zh-CN" altLang="en-US"/>
                </a:p>
              </p:txBody>
            </p:sp>
            <p:sp>
              <p:nvSpPr>
                <p:cNvPr id="129041" name="Oval 10"/>
                <p:cNvSpPr>
                  <a:spLocks noChangeArrowheads="1"/>
                </p:cNvSpPr>
                <p:nvPr/>
              </p:nvSpPr>
              <p:spPr bwMode="auto">
                <a:xfrm>
                  <a:off x="2200" y="1570"/>
                  <a:ext cx="1496" cy="1496"/>
                </a:xfrm>
                <a:prstGeom prst="ellipse">
                  <a:avLst/>
                </a:prstGeom>
                <a:gradFill rotWithShape="1">
                  <a:gsLst>
                    <a:gs pos="0">
                      <a:srgbClr val="000000"/>
                    </a:gs>
                    <a:gs pos="100000">
                      <a:srgbClr val="C00000"/>
                    </a:gs>
                  </a:gsLst>
                  <a:lin ang="2700000" scaled="1"/>
                </a:gradFill>
                <a:ln w="38100">
                  <a:noFill/>
                  <a:round/>
                </a:ln>
              </p:spPr>
              <p:txBody>
                <a:bodyPr anchor="ctr">
                  <a:spAutoFit/>
                </a:bodyPr>
                <a:lstStyle/>
                <a:p>
                  <a:endParaRPr lang="zh-CN" altLang="en-US"/>
                </a:p>
              </p:txBody>
            </p:sp>
            <p:sp>
              <p:nvSpPr>
                <p:cNvPr id="129042" name="Oval 11"/>
                <p:cNvSpPr>
                  <a:spLocks noChangeArrowheads="1"/>
                </p:cNvSpPr>
                <p:nvPr/>
              </p:nvSpPr>
              <p:spPr bwMode="auto">
                <a:xfrm>
                  <a:off x="2298" y="1667"/>
                  <a:ext cx="1302" cy="1301"/>
                </a:xfrm>
                <a:prstGeom prst="ellipse">
                  <a:avLst/>
                </a:prstGeom>
                <a:gradFill rotWithShape="1">
                  <a:gsLst>
                    <a:gs pos="0">
                      <a:srgbClr val="502D6A"/>
                    </a:gs>
                    <a:gs pos="50000">
                      <a:schemeClr val="hlink"/>
                    </a:gs>
                    <a:gs pos="100000">
                      <a:srgbClr val="502D6A"/>
                    </a:gs>
                  </a:gsLst>
                  <a:lin ang="18900000" scaled="1"/>
                </a:gradFill>
                <a:ln w="38100">
                  <a:noFill/>
                  <a:round/>
                </a:ln>
              </p:spPr>
              <p:txBody>
                <a:bodyPr anchor="ctr">
                  <a:spAutoFit/>
                </a:bodyPr>
                <a:lstStyle/>
                <a:p>
                  <a:endParaRPr lang="zh-CN" altLang="en-US"/>
                </a:p>
              </p:txBody>
            </p:sp>
            <p:sp>
              <p:nvSpPr>
                <p:cNvPr id="129043" name="Oval 12"/>
                <p:cNvSpPr>
                  <a:spLocks noChangeArrowheads="1"/>
                </p:cNvSpPr>
                <p:nvPr/>
              </p:nvSpPr>
              <p:spPr bwMode="auto">
                <a:xfrm>
                  <a:off x="2298" y="1667"/>
                  <a:ext cx="1302" cy="1301"/>
                </a:xfrm>
                <a:prstGeom prst="ellipse">
                  <a:avLst/>
                </a:prstGeom>
                <a:gradFill rotWithShape="1">
                  <a:gsLst>
                    <a:gs pos="0">
                      <a:srgbClr val="C00000"/>
                    </a:gs>
                    <a:gs pos="100000">
                      <a:srgbClr val="860000"/>
                    </a:gs>
                  </a:gsLst>
                  <a:lin ang="2700000" scaled="1"/>
                </a:gradFill>
                <a:ln w="38100">
                  <a:noFill/>
                  <a:round/>
                </a:ln>
              </p:spPr>
              <p:txBody>
                <a:bodyPr anchor="ctr">
                  <a:spAutoFit/>
                </a:bodyPr>
                <a:lstStyle/>
                <a:p>
                  <a:endParaRPr lang="zh-CN" altLang="en-US"/>
                </a:p>
              </p:txBody>
            </p:sp>
            <p:sp>
              <p:nvSpPr>
                <p:cNvPr id="129044" name="Oval 13"/>
                <p:cNvSpPr>
                  <a:spLocks noChangeArrowheads="1"/>
                </p:cNvSpPr>
                <p:nvPr/>
              </p:nvSpPr>
              <p:spPr bwMode="auto">
                <a:xfrm>
                  <a:off x="2364" y="1733"/>
                  <a:ext cx="1169" cy="1170"/>
                </a:xfrm>
                <a:prstGeom prst="ellipse">
                  <a:avLst/>
                </a:prstGeom>
                <a:gradFill rotWithShape="1">
                  <a:gsLst>
                    <a:gs pos="0">
                      <a:srgbClr val="960000"/>
                    </a:gs>
                    <a:gs pos="100000">
                      <a:srgbClr val="C00000"/>
                    </a:gs>
                  </a:gsLst>
                  <a:lin ang="5400000" scaled="1"/>
                </a:gradFill>
                <a:ln w="38100">
                  <a:noFill/>
                  <a:round/>
                </a:ln>
              </p:spPr>
              <p:txBody>
                <a:bodyPr anchor="ctr">
                  <a:spAutoFit/>
                </a:bodyPr>
                <a:lstStyle/>
                <a:p>
                  <a:endParaRPr lang="zh-CN" altLang="en-US"/>
                </a:p>
              </p:txBody>
            </p:sp>
          </p:grpSp>
        </p:grpSp>
        <p:sp>
          <p:nvSpPr>
            <p:cNvPr id="129045" name="AutoShape 18"/>
            <p:cNvSpPr>
              <a:spLocks noChangeArrowheads="1"/>
            </p:cNvSpPr>
            <p:nvPr/>
          </p:nvSpPr>
          <p:spPr bwMode="auto">
            <a:xfrm>
              <a:off x="5096" y="5631"/>
              <a:ext cx="1073" cy="631"/>
            </a:xfrm>
            <a:prstGeom prst="can">
              <a:avLst>
                <a:gd name="adj" fmla="val 25000"/>
              </a:avLst>
            </a:prstGeom>
            <a:gradFill rotWithShape="1">
              <a:gsLst>
                <a:gs pos="0">
                  <a:srgbClr val="808080"/>
                </a:gs>
                <a:gs pos="50000">
                  <a:srgbClr val="BFBFBF"/>
                </a:gs>
                <a:gs pos="100000">
                  <a:srgbClr val="808080"/>
                </a:gs>
              </a:gsLst>
              <a:lin ang="0" scaled="1"/>
            </a:gradFill>
            <a:ln w="9525">
              <a:noFill/>
              <a:round/>
            </a:ln>
          </p:spPr>
          <p:txBody>
            <a:bodyPr wrap="none" anchor="ctr"/>
            <a:lstStyle/>
            <a:p>
              <a:pPr algn="ctr" eaLnBrk="0" hangingPunct="0"/>
              <a:r>
                <a:rPr lang="zh-CN" altLang="en-US">
                  <a:solidFill>
                    <a:srgbClr val="FFFFFF"/>
                  </a:solidFill>
                  <a:latin typeface="微软雅黑" panose="020B0503020204020204" pitchFamily="34" charset="-122"/>
                  <a:ea typeface="微软雅黑" panose="020B0503020204020204" pitchFamily="34" charset="-122"/>
                </a:rPr>
                <a:t>备份窗口</a:t>
              </a: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129046" name="AutoShape 19"/>
            <p:cNvSpPr>
              <a:spLocks noChangeArrowheads="1"/>
            </p:cNvSpPr>
            <p:nvPr/>
          </p:nvSpPr>
          <p:spPr bwMode="auto">
            <a:xfrm>
              <a:off x="5096" y="5061"/>
              <a:ext cx="1073" cy="631"/>
            </a:xfrm>
            <a:prstGeom prst="can">
              <a:avLst>
                <a:gd name="adj" fmla="val 25000"/>
              </a:avLst>
            </a:prstGeom>
            <a:gradFill rotWithShape="1">
              <a:gsLst>
                <a:gs pos="0">
                  <a:srgbClr val="808080"/>
                </a:gs>
                <a:gs pos="50000">
                  <a:srgbClr val="BFBFBF"/>
                </a:gs>
                <a:gs pos="100000">
                  <a:srgbClr val="808080"/>
                </a:gs>
              </a:gsLst>
              <a:lin ang="0" scaled="1"/>
            </a:gradFill>
            <a:ln w="9525">
              <a:noFill/>
              <a:round/>
            </a:ln>
          </p:spPr>
          <p:txBody>
            <a:bodyPr wrap="none" anchor="ctr"/>
            <a:lstStyle/>
            <a:p>
              <a:pPr algn="ctr" eaLnBrk="0" hangingPunct="0"/>
              <a:r>
                <a:rPr lang="zh-CN" altLang="en-US">
                  <a:solidFill>
                    <a:srgbClr val="FFFFFF"/>
                  </a:solidFill>
                  <a:latin typeface="微软雅黑" panose="020B0503020204020204" pitchFamily="34" charset="-122"/>
                  <a:ea typeface="微软雅黑" panose="020B0503020204020204" pitchFamily="34" charset="-122"/>
                </a:rPr>
                <a:t>备份周期</a:t>
              </a: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129047" name="AutoShape 20"/>
            <p:cNvSpPr>
              <a:spLocks noChangeArrowheads="1"/>
            </p:cNvSpPr>
            <p:nvPr/>
          </p:nvSpPr>
          <p:spPr bwMode="auto">
            <a:xfrm>
              <a:off x="5096" y="4493"/>
              <a:ext cx="1073" cy="631"/>
            </a:xfrm>
            <a:prstGeom prst="can">
              <a:avLst>
                <a:gd name="adj" fmla="val 25000"/>
              </a:avLst>
            </a:prstGeom>
            <a:gradFill rotWithShape="1">
              <a:gsLst>
                <a:gs pos="0">
                  <a:srgbClr val="808080"/>
                </a:gs>
                <a:gs pos="50000">
                  <a:srgbClr val="BFBFBF"/>
                </a:gs>
                <a:gs pos="100000">
                  <a:srgbClr val="808080"/>
                </a:gs>
              </a:gsLst>
              <a:lin ang="0" scaled="1"/>
            </a:gradFill>
            <a:ln w="9525">
              <a:noFill/>
              <a:round/>
            </a:ln>
          </p:spPr>
          <p:txBody>
            <a:bodyPr wrap="none" anchor="ctr"/>
            <a:lstStyle/>
            <a:p>
              <a:pPr algn="ctr" eaLnBrk="0" hangingPunct="0"/>
              <a:r>
                <a:rPr lang="zh-CN" altLang="en-US">
                  <a:solidFill>
                    <a:srgbClr val="FFFFFF"/>
                  </a:solidFill>
                  <a:latin typeface="微软雅黑" panose="020B0503020204020204" pitchFamily="34" charset="-122"/>
                  <a:ea typeface="微软雅黑" panose="020B0503020204020204" pitchFamily="34" charset="-122"/>
                </a:rPr>
                <a:t>保留时间</a:t>
              </a:r>
              <a:endParaRPr lang="zh-CN" altLang="en-US">
                <a:solidFill>
                  <a:srgbClr val="FFFFFF"/>
                </a:solidFill>
                <a:latin typeface="微软雅黑" panose="020B0503020204020204" pitchFamily="34" charset="-122"/>
                <a:ea typeface="微软雅黑" panose="020B0503020204020204" pitchFamily="34" charset="-122"/>
              </a:endParaRPr>
            </a:p>
          </p:txBody>
        </p:sp>
      </p:grpSp>
      <p:sp>
        <p:nvSpPr>
          <p:cNvPr id="129048" name="文本框 13"/>
          <p:cNvSpPr txBox="1">
            <a:spLocks noChangeArrowheads="1"/>
          </p:cNvSpPr>
          <p:nvPr/>
        </p:nvSpPr>
        <p:spPr bwMode="auto">
          <a:xfrm>
            <a:off x="8774113" y="1755775"/>
            <a:ext cx="2741612" cy="468313"/>
          </a:xfrm>
          <a:prstGeom prst="rect">
            <a:avLst/>
          </a:prstGeom>
          <a:noFill/>
          <a:ln w="9525">
            <a:noFill/>
            <a:miter lim="800000"/>
          </a:ln>
        </p:spPr>
        <p:txBody>
          <a:bodyPr lIns="99980" tIns="49986" rIns="99980" bIns="49986">
            <a:spAutoFit/>
          </a:bodyPr>
          <a:lstStyle/>
          <a:p>
            <a:pPr defTabSz="1002030" eaLnBrk="0" hangingPunct="0"/>
            <a:r>
              <a:rPr lang="zh-CN" altLang="zh-CN" sz="2400">
                <a:solidFill>
                  <a:srgbClr val="990000"/>
                </a:solidFill>
                <a:latin typeface="微软雅黑" panose="020B0503020204020204" pitchFamily="34" charset="-122"/>
                <a:ea typeface="微软雅黑" panose="020B0503020204020204" pitchFamily="34" charset="-122"/>
                <a:sym typeface="华文细黑" panose="02010600040101010101" pitchFamily="2" charset="-122"/>
              </a:rPr>
              <a:t>同城容灾方案：</a:t>
            </a:r>
            <a:endParaRPr lang="zh-CN" altLang="zh-CN" sz="2400">
              <a:solidFill>
                <a:srgbClr val="990000"/>
              </a:solidFill>
              <a:latin typeface="微软雅黑" panose="020B0503020204020204" pitchFamily="34" charset="-122"/>
              <a:ea typeface="微软雅黑" panose="020B0503020204020204" pitchFamily="34" charset="-122"/>
              <a:sym typeface="华文细黑" panose="02010600040101010101" pitchFamily="2" charset="-122"/>
            </a:endParaRPr>
          </a:p>
        </p:txBody>
      </p:sp>
      <p:sp>
        <p:nvSpPr>
          <p:cNvPr id="129049" name="文本框 14"/>
          <p:cNvSpPr txBox="1">
            <a:spLocks noChangeArrowheads="1"/>
          </p:cNvSpPr>
          <p:nvPr/>
        </p:nvSpPr>
        <p:spPr bwMode="auto">
          <a:xfrm>
            <a:off x="8774113" y="2921000"/>
            <a:ext cx="2741612" cy="652463"/>
          </a:xfrm>
          <a:prstGeom prst="rect">
            <a:avLst/>
          </a:prstGeom>
          <a:noFill/>
          <a:ln w="9525">
            <a:noFill/>
            <a:miter lim="800000"/>
          </a:ln>
        </p:spPr>
        <p:txBody>
          <a:bodyPr lIns="99980" tIns="49986" rIns="99980" bIns="49986">
            <a:spAutoFit/>
          </a:bodyPr>
          <a:lstStyle/>
          <a:p>
            <a:pPr defTabSz="1002030" eaLnBrk="0" hangingPunct="0">
              <a:lnSpc>
                <a:spcPct val="150000"/>
              </a:lnSpc>
            </a:pPr>
            <a:r>
              <a:rPr lang="zh-CN" altLang="zh-CN" sz="2400">
                <a:solidFill>
                  <a:srgbClr val="990000"/>
                </a:solidFill>
                <a:latin typeface="微软雅黑" panose="020B0503020204020204" pitchFamily="34" charset="-122"/>
                <a:ea typeface="微软雅黑" panose="020B0503020204020204" pitchFamily="34" charset="-122"/>
                <a:sym typeface="华文细黑" panose="02010600040101010101" pitchFamily="2" charset="-122"/>
              </a:rPr>
              <a:t>异地容灾方案：</a:t>
            </a:r>
            <a:endParaRPr lang="zh-CN" altLang="en-US" sz="2400">
              <a:solidFill>
                <a:srgbClr val="0E58C4"/>
              </a:solidFill>
              <a:latin typeface="FrutigerNext LT Medium" pitchFamily="34" charset="0"/>
              <a:ea typeface="华文细黑" panose="02010600040101010101" pitchFamily="2" charset="-122"/>
              <a:sym typeface="华文细黑" panose="02010600040101010101" pitchFamily="2" charset="-122"/>
            </a:endParaRPr>
          </a:p>
        </p:txBody>
      </p:sp>
      <p:sp>
        <p:nvSpPr>
          <p:cNvPr id="129050" name="文本框 15"/>
          <p:cNvSpPr txBox="1">
            <a:spLocks noChangeArrowheads="1"/>
          </p:cNvSpPr>
          <p:nvPr/>
        </p:nvSpPr>
        <p:spPr bwMode="auto">
          <a:xfrm>
            <a:off x="9261475" y="2125663"/>
            <a:ext cx="3055938" cy="1022350"/>
          </a:xfrm>
          <a:prstGeom prst="rect">
            <a:avLst/>
          </a:prstGeom>
          <a:noFill/>
          <a:ln w="9525">
            <a:noFill/>
            <a:miter lim="800000"/>
          </a:ln>
        </p:spPr>
        <p:txBody>
          <a:bodyPr lIns="99980" tIns="49986" rIns="99980" bIns="49986">
            <a:spAutoFit/>
          </a:bodyPr>
          <a:lstStyle/>
          <a:p>
            <a:pPr defTabSz="1002030" eaLnBrk="0" hangingPunct="0">
              <a:lnSpc>
                <a:spcPct val="150000"/>
              </a:lnSpc>
            </a:pPr>
            <a:r>
              <a:rPr lang="zh-CN" altLang="en-US" sz="2000">
                <a:solidFill>
                  <a:srgbClr val="000000"/>
                </a:solidFill>
                <a:latin typeface="微软雅黑" panose="020B0503020204020204" pitchFamily="34" charset="-122"/>
                <a:ea typeface="微软雅黑" panose="020B0503020204020204" pitchFamily="34" charset="-122"/>
                <a:sym typeface="华文细黑" panose="02010600040101010101" pitchFamily="2" charset="-122"/>
              </a:rPr>
              <a:t>双活数据中心解决方案</a:t>
            </a:r>
            <a:endParaRPr lang="zh-CN" altLang="en-US" sz="2000">
              <a:solidFill>
                <a:srgbClr val="000000"/>
              </a:solidFill>
              <a:latin typeface="微软雅黑" panose="020B0503020204020204" pitchFamily="34" charset="-122"/>
              <a:ea typeface="微软雅黑" panose="020B0503020204020204" pitchFamily="34" charset="-122"/>
            </a:endParaRPr>
          </a:p>
          <a:p>
            <a:pPr defTabSz="1002030" eaLnBrk="0" hangingPunct="0">
              <a:lnSpc>
                <a:spcPct val="150000"/>
              </a:lnSpc>
            </a:pPr>
            <a:r>
              <a:rPr lang="zh-CN" altLang="en-US" sz="2000">
                <a:solidFill>
                  <a:srgbClr val="000000"/>
                </a:solidFill>
                <a:latin typeface="微软雅黑" panose="020B0503020204020204" pitchFamily="34" charset="-122"/>
                <a:ea typeface="微软雅黑" panose="020B0503020204020204" pitchFamily="34" charset="-122"/>
                <a:sym typeface="华文细黑" panose="02010600040101010101" pitchFamily="2" charset="-122"/>
              </a:rPr>
              <a:t>主备容灾解决方案</a:t>
            </a:r>
            <a:endParaRPr lang="zh-CN" altLang="en-US" sz="2000">
              <a:solidFill>
                <a:srgbClr val="000000"/>
              </a:solidFill>
              <a:latin typeface="微软雅黑" panose="020B0503020204020204" pitchFamily="34" charset="-122"/>
              <a:ea typeface="微软雅黑" panose="020B0503020204020204" pitchFamily="34" charset="-122"/>
            </a:endParaRPr>
          </a:p>
        </p:txBody>
      </p:sp>
      <p:sp>
        <p:nvSpPr>
          <p:cNvPr id="129051" name="文本框 59"/>
          <p:cNvSpPr txBox="1">
            <a:spLocks noChangeArrowheads="1"/>
          </p:cNvSpPr>
          <p:nvPr/>
        </p:nvSpPr>
        <p:spPr bwMode="auto">
          <a:xfrm>
            <a:off x="2398713" y="3305175"/>
            <a:ext cx="735012" cy="706438"/>
          </a:xfrm>
          <a:prstGeom prst="rect">
            <a:avLst/>
          </a:prstGeom>
          <a:noFill/>
          <a:ln w="9525">
            <a:noFill/>
            <a:miter lim="800000"/>
          </a:ln>
        </p:spPr>
        <p:txBody>
          <a:bodyPr>
            <a:spAutoFit/>
          </a:bodyPr>
          <a:lstStyle/>
          <a:p>
            <a:r>
              <a:rPr lang="zh-CN" altLang="en-US" sz="2000">
                <a:solidFill>
                  <a:srgbClr val="F2F2F2"/>
                </a:solidFill>
                <a:latin typeface="微软雅黑" panose="020B0503020204020204" pitchFamily="34" charset="-122"/>
                <a:ea typeface="微软雅黑" panose="020B0503020204020204" pitchFamily="34" charset="-122"/>
              </a:rPr>
              <a:t>备份策略</a:t>
            </a:r>
            <a:endParaRPr lang="zh-CN" altLang="en-US" sz="2000">
              <a:solidFill>
                <a:srgbClr val="F2F2F2"/>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bwMode="auto">
          <a:xfrm>
            <a:off x="189" y="409226"/>
            <a:ext cx="12194986" cy="733757"/>
          </a:xfrm>
          <a:prstGeom prst="rect">
            <a:avLst/>
          </a:prstGeom>
          <a:gradFill flip="none" rotWithShape="1">
            <a:gsLst>
              <a:gs pos="4000">
                <a:schemeClr val="bg1">
                  <a:alpha val="31000"/>
                </a:schemeClr>
              </a:gs>
              <a:gs pos="50000">
                <a:schemeClr val="bg1">
                  <a:shade val="67500"/>
                  <a:satMod val="115000"/>
                </a:schemeClr>
              </a:gs>
              <a:gs pos="100000">
                <a:schemeClr val="bg1">
                  <a:shade val="100000"/>
                  <a:satMod val="115000"/>
                </a:schemeClr>
              </a:gs>
            </a:gsLst>
            <a:path path="circle">
              <a:fillToRect l="100000" t="100000"/>
            </a:path>
            <a:tileRect r="-100000" b="-100000"/>
          </a:gradFill>
          <a:ln>
            <a:noFill/>
          </a:ln>
          <a:effectLst/>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16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53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25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1997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69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buClr>
                <a:srgbClr val="CC9900"/>
              </a:buClr>
              <a:buFont typeface="Wingdings" panose="05000000000000000000" pitchFamily="2" charset="2"/>
              <a:buChar char="n"/>
              <a:defRPr/>
            </a:pPr>
            <a:endParaRPr lang="zh-CN" altLang="en-US" dirty="0" smtClean="0">
              <a:solidFill>
                <a:srgbClr val="000000"/>
              </a:solidFill>
              <a:latin typeface="Arial" panose="020B0604020202020204" pitchFamily="34" charset="0"/>
            </a:endParaRPr>
          </a:p>
        </p:txBody>
      </p:sp>
      <p:sp>
        <p:nvSpPr>
          <p:cNvPr id="20" name="Title 3"/>
          <p:cNvSpPr txBox="1"/>
          <p:nvPr/>
        </p:nvSpPr>
        <p:spPr>
          <a:xfrm>
            <a:off x="520700" y="409575"/>
            <a:ext cx="6226175" cy="733408"/>
          </a:xfrm>
          <a:prstGeom prst="rect">
            <a:avLst/>
          </a:prstGeom>
        </p:spPr>
        <p:txBody>
          <a:bodyPr/>
          <a:lstStyle/>
          <a:p>
            <a:pPr eaLnBrk="0" hangingPunct="0">
              <a:defRPr/>
            </a:pPr>
            <a:r>
              <a:rPr lang="zh-CN" altLang="en-US" sz="3600" b="1" kern="0" dirty="0">
                <a:solidFill>
                  <a:srgbClr val="C00000"/>
                </a:solidFill>
                <a:latin typeface="FrutigerNext LT Medium" pitchFamily="34" charset="0"/>
                <a:ea typeface="黑体" panose="02010609060101010101" pitchFamily="2" charset="-122"/>
                <a:cs typeface="+mj-cs"/>
              </a:rPr>
              <a:t>目录</a:t>
            </a:r>
            <a:endParaRPr lang="zh-CN" altLang="en-US" sz="3600" b="1" kern="0" dirty="0">
              <a:solidFill>
                <a:srgbClr val="C00000"/>
              </a:solidFill>
              <a:latin typeface="FrutigerNext LT Medium" pitchFamily="34" charset="0"/>
              <a:ea typeface="黑体" panose="02010609060101010101" pitchFamily="2" charset="-122"/>
              <a:cs typeface="+mj-cs"/>
            </a:endParaRPr>
          </a:p>
        </p:txBody>
      </p:sp>
      <p:grpSp>
        <p:nvGrpSpPr>
          <p:cNvPr id="21" name="组合 34"/>
          <p:cNvGrpSpPr/>
          <p:nvPr/>
        </p:nvGrpSpPr>
        <p:grpSpPr bwMode="auto">
          <a:xfrm>
            <a:off x="2239963" y="1863725"/>
            <a:ext cx="7143750" cy="3286125"/>
            <a:chOff x="1839458" y="2196502"/>
            <a:chExt cx="5235575" cy="2596349"/>
          </a:xfrm>
        </p:grpSpPr>
        <p:sp>
          <p:nvSpPr>
            <p:cNvPr id="22" name="Freeform 4"/>
            <p:cNvSpPr/>
            <p:nvPr/>
          </p:nvSpPr>
          <p:spPr bwMode="gray">
            <a:xfrm>
              <a:off x="2541025" y="4199579"/>
              <a:ext cx="4534008" cy="568186"/>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bg1">
                <a:lumMod val="50000"/>
              </a:schemeClr>
            </a:solidFill>
            <a:ln w="19050" cap="flat" cmpd="sng">
              <a:solidFill>
                <a:schemeClr val="bg1"/>
              </a:solidFill>
              <a:prstDash val="solid"/>
              <a:round/>
            </a:ln>
            <a:effectLst/>
          </p:spPr>
          <p:txBody>
            <a:bodyPr wrap="none" anchor="ctr"/>
            <a:lstStyle/>
            <a:p>
              <a:pPr>
                <a:defRPr/>
              </a:pPr>
              <a:endParaRPr lang="zh-CN" altLang="en-US"/>
            </a:p>
          </p:txBody>
        </p:sp>
        <p:sp>
          <p:nvSpPr>
            <p:cNvPr id="34" name="Freeform 5"/>
            <p:cNvSpPr/>
            <p:nvPr/>
          </p:nvSpPr>
          <p:spPr bwMode="gray">
            <a:xfrm>
              <a:off x="1839458" y="4199579"/>
              <a:ext cx="609654" cy="568186"/>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bg1">
                <a:lumMod val="50000"/>
              </a:schemeClr>
            </a:solidFill>
            <a:ln w="19050" cap="flat" cmpd="sng">
              <a:solidFill>
                <a:schemeClr val="bg1"/>
              </a:solidFill>
              <a:prstDash val="solid"/>
              <a:round/>
            </a:ln>
            <a:effectLst/>
          </p:spPr>
          <p:txBody>
            <a:bodyPr wrap="none" anchor="ctr"/>
            <a:lstStyle/>
            <a:p>
              <a:pPr>
                <a:defRPr/>
              </a:pPr>
              <a:endParaRPr lang="zh-CN" altLang="en-US"/>
            </a:p>
          </p:txBody>
        </p:sp>
        <p:sp>
          <p:nvSpPr>
            <p:cNvPr id="35" name="Freeform 6"/>
            <p:cNvSpPr/>
            <p:nvPr/>
          </p:nvSpPr>
          <p:spPr bwMode="gray">
            <a:xfrm>
              <a:off x="2541025" y="3549865"/>
              <a:ext cx="4534008" cy="568186"/>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bg1">
                <a:lumMod val="50000"/>
              </a:schemeClr>
            </a:solidFill>
            <a:ln w="19050" cap="flat" cmpd="sng">
              <a:solidFill>
                <a:schemeClr val="bg1"/>
              </a:solidFill>
              <a:prstDash val="solid"/>
              <a:round/>
            </a:ln>
            <a:effectLst/>
          </p:spPr>
          <p:txBody>
            <a:bodyPr wrap="none" anchor="ctr"/>
            <a:lstStyle/>
            <a:p>
              <a:pPr>
                <a:defRPr/>
              </a:pPr>
              <a:endParaRPr lang="zh-CN" altLang="en-US"/>
            </a:p>
          </p:txBody>
        </p:sp>
        <p:sp>
          <p:nvSpPr>
            <p:cNvPr id="36" name="Freeform 7"/>
            <p:cNvSpPr/>
            <p:nvPr/>
          </p:nvSpPr>
          <p:spPr bwMode="gray">
            <a:xfrm>
              <a:off x="1839458" y="3549865"/>
              <a:ext cx="609654" cy="568186"/>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bg1">
                <a:lumMod val="50000"/>
              </a:schemeClr>
            </a:solidFill>
            <a:ln w="19050" cap="flat" cmpd="sng">
              <a:solidFill>
                <a:schemeClr val="bg1"/>
              </a:solidFill>
              <a:prstDash val="solid"/>
              <a:round/>
            </a:ln>
            <a:effectLst/>
          </p:spPr>
          <p:txBody>
            <a:bodyPr wrap="none" anchor="ctr"/>
            <a:lstStyle/>
            <a:p>
              <a:pPr>
                <a:defRPr/>
              </a:pPr>
              <a:endParaRPr lang="zh-CN" altLang="en-US"/>
            </a:p>
          </p:txBody>
        </p:sp>
        <p:sp>
          <p:nvSpPr>
            <p:cNvPr id="37" name="Text Box 8"/>
            <p:cNvSpPr txBox="1">
              <a:spLocks noChangeArrowheads="1"/>
            </p:cNvSpPr>
            <p:nvPr/>
          </p:nvSpPr>
          <p:spPr bwMode="gray">
            <a:xfrm>
              <a:off x="2653881" y="3608816"/>
              <a:ext cx="3581133" cy="460319"/>
            </a:xfrm>
            <a:prstGeom prst="rect">
              <a:avLst/>
            </a:prstGeom>
            <a:noFill/>
            <a:ln w="9525">
              <a:noFill/>
              <a:miter lim="800000"/>
            </a:ln>
            <a:effectLst>
              <a:outerShdw dist="17961" dir="2700000" algn="ctr" rotWithShape="0">
                <a:srgbClr val="333333">
                  <a:alpha val="50000"/>
                </a:srgbClr>
              </a:outerShdw>
            </a:effectLst>
          </p:spPr>
          <p:txBody>
            <a:bodyPr>
              <a:spAutoFit/>
            </a:bodyPr>
            <a:lstStyle/>
            <a:p>
              <a:pPr>
                <a:defRPr/>
              </a:pPr>
              <a:r>
                <a:rPr lang="zh-CN" altLang="en-US" sz="2400" dirty="0">
                  <a:solidFill>
                    <a:schemeClr val="bg1"/>
                  </a:solidFill>
                  <a:latin typeface="微软雅黑" panose="020B0503020204020204" pitchFamily="34" charset="-122"/>
                  <a:ea typeface="微软雅黑" panose="020B0503020204020204" pitchFamily="34" charset="-122"/>
                </a:rPr>
                <a:t>设计关键特性</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38" name="Freeform 9"/>
            <p:cNvSpPr/>
            <p:nvPr/>
          </p:nvSpPr>
          <p:spPr bwMode="gray">
            <a:xfrm>
              <a:off x="2541025" y="2895134"/>
              <a:ext cx="4534008" cy="568186"/>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bg1">
                <a:lumMod val="50000"/>
              </a:schemeClr>
            </a:solidFill>
            <a:ln w="19050" cap="flat" cmpd="sng">
              <a:solidFill>
                <a:schemeClr val="bg1"/>
              </a:solidFill>
              <a:prstDash val="solid"/>
              <a:round/>
            </a:ln>
            <a:effectLst/>
          </p:spPr>
          <p:txBody>
            <a:bodyPr wrap="none" anchor="ctr"/>
            <a:lstStyle/>
            <a:p>
              <a:pPr>
                <a:defRPr/>
              </a:pPr>
              <a:endParaRPr lang="zh-CN" altLang="en-US"/>
            </a:p>
          </p:txBody>
        </p:sp>
        <p:sp>
          <p:nvSpPr>
            <p:cNvPr id="44" name="Freeform 10"/>
            <p:cNvSpPr/>
            <p:nvPr/>
          </p:nvSpPr>
          <p:spPr bwMode="gray">
            <a:xfrm>
              <a:off x="1839458" y="2895134"/>
              <a:ext cx="609654" cy="568186"/>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bg1">
                <a:lumMod val="50000"/>
              </a:schemeClr>
            </a:solidFill>
            <a:ln w="19050" cap="flat" cmpd="sng">
              <a:solidFill>
                <a:schemeClr val="bg1"/>
              </a:solidFill>
              <a:prstDash val="solid"/>
              <a:round/>
            </a:ln>
            <a:effectLst/>
          </p:spPr>
          <p:txBody>
            <a:bodyPr wrap="none" anchor="ctr"/>
            <a:lstStyle/>
            <a:p>
              <a:pPr>
                <a:defRPr/>
              </a:pPr>
              <a:endParaRPr lang="zh-CN" altLang="en-US"/>
            </a:p>
          </p:txBody>
        </p:sp>
        <p:sp>
          <p:nvSpPr>
            <p:cNvPr id="45" name="Freeform 11"/>
            <p:cNvSpPr>
              <a:spLocks noChangeArrowheads="1"/>
            </p:cNvSpPr>
            <p:nvPr/>
          </p:nvSpPr>
          <p:spPr bwMode="gray">
            <a:xfrm>
              <a:off x="2541133" y="2244127"/>
              <a:ext cx="4533900" cy="568325"/>
            </a:xfrm>
            <a:custGeom>
              <a:avLst/>
              <a:gdLst>
                <a:gd name="T0" fmla="*/ 0 w 2856"/>
                <a:gd name="T1" fmla="*/ 7938 h 358"/>
                <a:gd name="T2" fmla="*/ 0 w 2856"/>
                <a:gd name="T3" fmla="*/ 566738 h 358"/>
                <a:gd name="T4" fmla="*/ 4233863 w 2856"/>
                <a:gd name="T5" fmla="*/ 566738 h 358"/>
                <a:gd name="T6" fmla="*/ 4530725 w 2856"/>
                <a:gd name="T7" fmla="*/ 288925 h 358"/>
                <a:gd name="T8" fmla="*/ 4233863 w 2856"/>
                <a:gd name="T9" fmla="*/ 0 h 358"/>
                <a:gd name="T10" fmla="*/ 0 w 2856"/>
                <a:gd name="T11" fmla="*/ 7938 h 358"/>
                <a:gd name="T12" fmla="*/ 0 60000 65536"/>
                <a:gd name="T13" fmla="*/ 0 60000 65536"/>
                <a:gd name="T14" fmla="*/ 0 60000 65536"/>
                <a:gd name="T15" fmla="*/ 0 60000 65536"/>
                <a:gd name="T16" fmla="*/ 0 60000 65536"/>
                <a:gd name="T17" fmla="*/ 0 60000 65536"/>
                <a:gd name="T18" fmla="*/ 0 w 2856"/>
                <a:gd name="T19" fmla="*/ 0 h 358"/>
                <a:gd name="T20" fmla="*/ 2856 w 2856"/>
                <a:gd name="T21" fmla="*/ 358 h 358"/>
              </a:gdLst>
              <a:ahLst/>
              <a:cxnLst>
                <a:cxn ang="T12">
                  <a:pos x="T0" y="T1"/>
                </a:cxn>
                <a:cxn ang="T13">
                  <a:pos x="T2" y="T3"/>
                </a:cxn>
                <a:cxn ang="T14">
                  <a:pos x="T4" y="T5"/>
                </a:cxn>
                <a:cxn ang="T15">
                  <a:pos x="T6" y="T7"/>
                </a:cxn>
                <a:cxn ang="T16">
                  <a:pos x="T8" y="T9"/>
                </a:cxn>
                <a:cxn ang="T17">
                  <a:pos x="T10" y="T11"/>
                </a:cxn>
              </a:cxnLst>
              <a:rect l="T18" t="T19" r="T20" b="T21"/>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rgbClr val="C00000"/>
            </a:solidFill>
            <a:ln w="19050">
              <a:solidFill>
                <a:schemeClr val="bg1"/>
              </a:solidFill>
              <a:round/>
            </a:ln>
          </p:spPr>
          <p:txBody>
            <a:bodyPr wrap="none" anchor="ctr"/>
            <a:lstStyle/>
            <a:p>
              <a:endParaRPr lang="zh-CN" altLang="en-US"/>
            </a:p>
          </p:txBody>
        </p:sp>
        <p:sp>
          <p:nvSpPr>
            <p:cNvPr id="46" name="Freeform 12"/>
            <p:cNvSpPr>
              <a:spLocks noChangeArrowheads="1"/>
            </p:cNvSpPr>
            <p:nvPr/>
          </p:nvSpPr>
          <p:spPr bwMode="gray">
            <a:xfrm>
              <a:off x="1839458" y="2244127"/>
              <a:ext cx="609600" cy="568325"/>
            </a:xfrm>
            <a:custGeom>
              <a:avLst/>
              <a:gdLst>
                <a:gd name="T0" fmla="*/ 609600 w 372"/>
                <a:gd name="T1" fmla="*/ 1588 h 358"/>
                <a:gd name="T2" fmla="*/ 609600 w 372"/>
                <a:gd name="T3" fmla="*/ 568325 h 358"/>
                <a:gd name="T4" fmla="*/ 270387 w 372"/>
                <a:gd name="T5" fmla="*/ 566738 h 358"/>
                <a:gd name="T6" fmla="*/ 0 w 372"/>
                <a:gd name="T7" fmla="*/ 287337 h 358"/>
                <a:gd name="T8" fmla="*/ 268748 w 372"/>
                <a:gd name="T9" fmla="*/ 1588 h 358"/>
                <a:gd name="T10" fmla="*/ 609600 w 372"/>
                <a:gd name="T11" fmla="*/ 1588 h 358"/>
                <a:gd name="T12" fmla="*/ 0 60000 65536"/>
                <a:gd name="T13" fmla="*/ 0 60000 65536"/>
                <a:gd name="T14" fmla="*/ 0 60000 65536"/>
                <a:gd name="T15" fmla="*/ 0 60000 65536"/>
                <a:gd name="T16" fmla="*/ 0 60000 65536"/>
                <a:gd name="T17" fmla="*/ 0 60000 65536"/>
                <a:gd name="T18" fmla="*/ 0 w 372"/>
                <a:gd name="T19" fmla="*/ 0 h 358"/>
                <a:gd name="T20" fmla="*/ 372 w 372"/>
                <a:gd name="T21" fmla="*/ 358 h 358"/>
              </a:gdLst>
              <a:ahLst/>
              <a:cxnLst>
                <a:cxn ang="T12">
                  <a:pos x="T0" y="T1"/>
                </a:cxn>
                <a:cxn ang="T13">
                  <a:pos x="T2" y="T3"/>
                </a:cxn>
                <a:cxn ang="T14">
                  <a:pos x="T4" y="T5"/>
                </a:cxn>
                <a:cxn ang="T15">
                  <a:pos x="T6" y="T7"/>
                </a:cxn>
                <a:cxn ang="T16">
                  <a:pos x="T8" y="T9"/>
                </a:cxn>
                <a:cxn ang="T17">
                  <a:pos x="T10" y="T11"/>
                </a:cxn>
              </a:cxnLst>
              <a:rect l="T18" t="T19" r="T20" b="T21"/>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rgbClr val="C00000"/>
            </a:solidFill>
            <a:ln w="19050">
              <a:solidFill>
                <a:schemeClr val="bg1"/>
              </a:solidFill>
              <a:round/>
            </a:ln>
          </p:spPr>
          <p:txBody>
            <a:bodyPr wrap="none" anchor="ctr"/>
            <a:lstStyle/>
            <a:p>
              <a:endParaRPr lang="zh-CN" altLang="en-US"/>
            </a:p>
          </p:txBody>
        </p:sp>
        <p:sp>
          <p:nvSpPr>
            <p:cNvPr id="47" name="Text Box 13"/>
            <p:cNvSpPr txBox="1">
              <a:spLocks noChangeArrowheads="1"/>
            </p:cNvSpPr>
            <p:nvPr/>
          </p:nvSpPr>
          <p:spPr bwMode="gray">
            <a:xfrm>
              <a:off x="2653881" y="2309387"/>
              <a:ext cx="3581133" cy="364759"/>
            </a:xfrm>
            <a:prstGeom prst="rect">
              <a:avLst/>
            </a:prstGeom>
            <a:noFill/>
            <a:ln w="9525">
              <a:noFill/>
              <a:miter lim="800000"/>
            </a:ln>
            <a:effectLst>
              <a:outerShdw dist="17961" dir="2700000" algn="ctr" rotWithShape="0">
                <a:srgbClr val="333333">
                  <a:alpha val="50000"/>
                </a:srgbClr>
              </a:outerShdw>
            </a:effectLst>
          </p:spPr>
          <p:txBody>
            <a:bodyPr>
              <a:spAutoFit/>
            </a:bodyPr>
            <a:lstStyle/>
            <a:p>
              <a:pPr>
                <a:defRPr/>
              </a:pPr>
              <a:r>
                <a:rPr lang="zh-CN" altLang="en-US" sz="2400" dirty="0" smtClean="0">
                  <a:solidFill>
                    <a:schemeClr val="bg1"/>
                  </a:solidFill>
                  <a:latin typeface="微软雅黑" panose="020B0503020204020204" pitchFamily="34" charset="-122"/>
                  <a:ea typeface="微软雅黑" panose="020B0503020204020204" pitchFamily="34" charset="-122"/>
                </a:rPr>
                <a:t>商业挑战与需求</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48" name="Text Box 14"/>
            <p:cNvSpPr txBox="1">
              <a:spLocks noChangeArrowheads="1"/>
            </p:cNvSpPr>
            <p:nvPr/>
          </p:nvSpPr>
          <p:spPr bwMode="gray">
            <a:xfrm>
              <a:off x="2653881" y="2954084"/>
              <a:ext cx="3581133" cy="460319"/>
            </a:xfrm>
            <a:prstGeom prst="rect">
              <a:avLst/>
            </a:prstGeom>
            <a:noFill/>
            <a:ln w="9525">
              <a:noFill/>
              <a:miter lim="800000"/>
            </a:ln>
            <a:effectLst>
              <a:outerShdw dist="17961" dir="2700000" algn="ctr" rotWithShape="0">
                <a:srgbClr val="333333">
                  <a:alpha val="50000"/>
                </a:srgbClr>
              </a:outerShdw>
            </a:effectLst>
          </p:spPr>
          <p:txBody>
            <a:bodyPr>
              <a:spAutoFit/>
            </a:bodyPr>
            <a:lstStyle/>
            <a:p>
              <a:pPr>
                <a:defRPr/>
              </a:pPr>
              <a:r>
                <a:rPr lang="zh-CN" altLang="en-US" sz="2400" dirty="0">
                  <a:solidFill>
                    <a:schemeClr val="bg1"/>
                  </a:solidFill>
                  <a:latin typeface="微软雅黑" panose="020B0503020204020204" pitchFamily="34" charset="-122"/>
                  <a:ea typeface="微软雅黑" panose="020B0503020204020204" pitchFamily="34" charset="-122"/>
                </a:rPr>
                <a:t>方案总体设计</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49" name="Text Box 15"/>
            <p:cNvSpPr txBox="1">
              <a:spLocks noChangeArrowheads="1"/>
            </p:cNvSpPr>
            <p:nvPr/>
          </p:nvSpPr>
          <p:spPr bwMode="gray">
            <a:xfrm>
              <a:off x="2653881" y="4234699"/>
              <a:ext cx="3581133" cy="460318"/>
            </a:xfrm>
            <a:prstGeom prst="rect">
              <a:avLst/>
            </a:prstGeom>
            <a:noFill/>
            <a:ln w="9525">
              <a:noFill/>
              <a:miter lim="800000"/>
            </a:ln>
            <a:effectLst>
              <a:outerShdw dist="17961" dir="2700000" algn="ctr" rotWithShape="0">
                <a:srgbClr val="333333">
                  <a:alpha val="50000"/>
                </a:srgbClr>
              </a:outerShdw>
            </a:effectLst>
          </p:spPr>
          <p:txBody>
            <a:bodyPr>
              <a:spAutoFit/>
            </a:bodyPr>
            <a:lstStyle/>
            <a:p>
              <a:pPr>
                <a:defRPr/>
              </a:pPr>
              <a:r>
                <a:rPr lang="zh-CN" altLang="en-US" sz="2400" dirty="0">
                  <a:solidFill>
                    <a:schemeClr val="bg1"/>
                  </a:solidFill>
                  <a:latin typeface="微软雅黑" panose="020B0503020204020204" pitchFamily="34" charset="-122"/>
                  <a:ea typeface="微软雅黑" panose="020B0503020204020204" pitchFamily="34" charset="-122"/>
                </a:rPr>
                <a:t>方案商业价值</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50" name="Text Box 16"/>
            <p:cNvSpPr txBox="1">
              <a:spLocks noChangeArrowheads="1"/>
            </p:cNvSpPr>
            <p:nvPr/>
          </p:nvSpPr>
          <p:spPr bwMode="gray">
            <a:xfrm>
              <a:off x="2017467" y="2196502"/>
              <a:ext cx="304827" cy="640935"/>
            </a:xfrm>
            <a:prstGeom prst="rect">
              <a:avLst/>
            </a:prstGeom>
            <a:noFill/>
            <a:ln w="9525">
              <a:noFill/>
              <a:miter lim="800000"/>
            </a:ln>
            <a:effectLst>
              <a:outerShdw dist="28398" dir="1593903" algn="ctr" rotWithShape="0">
                <a:srgbClr val="333333">
                  <a:alpha val="50000"/>
                </a:srgbClr>
              </a:outerShdw>
            </a:effectLst>
          </p:spPr>
          <p:txBody>
            <a:bodyPr>
              <a:spAutoFit/>
            </a:bodyPr>
            <a:lstStyle/>
            <a:p>
              <a:pPr algn="ctr">
                <a:spcBef>
                  <a:spcPct val="50000"/>
                </a:spcBef>
                <a:defRPr/>
              </a:pPr>
              <a:r>
                <a:rPr lang="en-US" altLang="zh-CN" sz="3600" b="1" dirty="0">
                  <a:solidFill>
                    <a:schemeClr val="bg1"/>
                  </a:solidFill>
                  <a:latin typeface="+mn-lt"/>
                </a:rPr>
                <a:t>1</a:t>
              </a:r>
              <a:endParaRPr lang="en-US" altLang="zh-CN" sz="3600" b="1" dirty="0">
                <a:solidFill>
                  <a:schemeClr val="bg1"/>
                </a:solidFill>
                <a:latin typeface="+mn-lt"/>
              </a:endParaRPr>
            </a:p>
          </p:txBody>
        </p:sp>
        <p:sp>
          <p:nvSpPr>
            <p:cNvPr id="51" name="Text Box 17"/>
            <p:cNvSpPr txBox="1">
              <a:spLocks noChangeArrowheads="1"/>
            </p:cNvSpPr>
            <p:nvPr/>
          </p:nvSpPr>
          <p:spPr bwMode="gray">
            <a:xfrm>
              <a:off x="2032593" y="2856251"/>
              <a:ext cx="304827" cy="642189"/>
            </a:xfrm>
            <a:prstGeom prst="rect">
              <a:avLst/>
            </a:prstGeom>
            <a:noFill/>
            <a:ln w="9525">
              <a:noFill/>
              <a:miter lim="800000"/>
            </a:ln>
            <a:effectLst>
              <a:outerShdw dist="28398" dir="1593903" algn="ctr" rotWithShape="0">
                <a:srgbClr val="333333">
                  <a:alpha val="50000"/>
                </a:srgbClr>
              </a:outerShdw>
            </a:effectLst>
          </p:spPr>
          <p:txBody>
            <a:bodyPr>
              <a:spAutoFit/>
            </a:bodyPr>
            <a:lstStyle/>
            <a:p>
              <a:pPr algn="ctr">
                <a:spcBef>
                  <a:spcPct val="50000"/>
                </a:spcBef>
                <a:defRPr/>
              </a:pPr>
              <a:r>
                <a:rPr lang="en-US" altLang="zh-CN" sz="3600" b="1" dirty="0">
                  <a:solidFill>
                    <a:schemeClr val="bg1"/>
                  </a:solidFill>
                  <a:latin typeface="+mn-lt"/>
                </a:rPr>
                <a:t>2</a:t>
              </a:r>
              <a:endParaRPr lang="en-US" altLang="zh-CN" sz="3600" b="1" dirty="0">
                <a:solidFill>
                  <a:schemeClr val="bg1"/>
                </a:solidFill>
                <a:latin typeface="+mn-lt"/>
              </a:endParaRPr>
            </a:p>
          </p:txBody>
        </p:sp>
        <p:sp>
          <p:nvSpPr>
            <p:cNvPr id="52" name="Text Box 18"/>
            <p:cNvSpPr txBox="1">
              <a:spLocks noChangeArrowheads="1"/>
            </p:cNvSpPr>
            <p:nvPr/>
          </p:nvSpPr>
          <p:spPr bwMode="gray">
            <a:xfrm>
              <a:off x="2032593" y="3499694"/>
              <a:ext cx="304827" cy="640934"/>
            </a:xfrm>
            <a:prstGeom prst="rect">
              <a:avLst/>
            </a:prstGeom>
            <a:noFill/>
            <a:ln w="9525">
              <a:noFill/>
              <a:miter lim="800000"/>
            </a:ln>
            <a:effectLst>
              <a:outerShdw dist="28398" dir="1593903" algn="ctr" rotWithShape="0">
                <a:srgbClr val="333333">
                  <a:alpha val="50000"/>
                </a:srgbClr>
              </a:outerShdw>
            </a:effectLst>
          </p:spPr>
          <p:txBody>
            <a:bodyPr>
              <a:spAutoFit/>
            </a:bodyPr>
            <a:lstStyle/>
            <a:p>
              <a:pPr algn="ctr">
                <a:spcBef>
                  <a:spcPct val="50000"/>
                </a:spcBef>
                <a:defRPr/>
              </a:pPr>
              <a:r>
                <a:rPr lang="en-US" altLang="zh-CN" sz="3600" b="1" dirty="0">
                  <a:solidFill>
                    <a:schemeClr val="bg1"/>
                  </a:solidFill>
                  <a:latin typeface="+mn-lt"/>
                </a:rPr>
                <a:t>3</a:t>
              </a:r>
              <a:endParaRPr lang="en-US" altLang="zh-CN" sz="3600" b="1" dirty="0">
                <a:solidFill>
                  <a:schemeClr val="bg1"/>
                </a:solidFill>
                <a:latin typeface="+mn-lt"/>
              </a:endParaRPr>
            </a:p>
          </p:txBody>
        </p:sp>
        <p:sp>
          <p:nvSpPr>
            <p:cNvPr id="53" name="Text Box 19"/>
            <p:cNvSpPr txBox="1">
              <a:spLocks noChangeArrowheads="1"/>
            </p:cNvSpPr>
            <p:nvPr/>
          </p:nvSpPr>
          <p:spPr bwMode="gray">
            <a:xfrm>
              <a:off x="2023285" y="4151917"/>
              <a:ext cx="304827" cy="640934"/>
            </a:xfrm>
            <a:prstGeom prst="rect">
              <a:avLst/>
            </a:prstGeom>
            <a:noFill/>
            <a:ln w="9525">
              <a:noFill/>
              <a:miter lim="800000"/>
            </a:ln>
            <a:effectLst>
              <a:outerShdw dist="28398" dir="1593903" algn="ctr" rotWithShape="0">
                <a:srgbClr val="333333">
                  <a:alpha val="50000"/>
                </a:srgbClr>
              </a:outerShdw>
            </a:effectLst>
          </p:spPr>
          <p:txBody>
            <a:bodyPr>
              <a:spAutoFit/>
            </a:bodyPr>
            <a:lstStyle/>
            <a:p>
              <a:pPr algn="ctr">
                <a:spcBef>
                  <a:spcPct val="50000"/>
                </a:spcBef>
                <a:defRPr/>
              </a:pPr>
              <a:r>
                <a:rPr lang="en-US" altLang="zh-CN" sz="3600" b="1">
                  <a:solidFill>
                    <a:schemeClr val="bg1"/>
                  </a:solidFill>
                  <a:latin typeface="+mn-lt"/>
                </a:rPr>
                <a:t>4</a:t>
              </a:r>
              <a:endParaRPr lang="en-US" altLang="zh-CN" sz="3600" b="1">
                <a:solidFill>
                  <a:schemeClr val="bg1"/>
                </a:solidFill>
                <a:latin typeface="+mn-lt"/>
              </a:endParaRPr>
            </a:p>
          </p:txBody>
        </p:sp>
      </p:grpSp>
    </p:spTree>
  </p:cSld>
  <p:clrMapOvr>
    <a:masterClrMapping/>
  </p:clrMapOvr>
  <p:transition advClick="0" advTm="8000">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矩形 86"/>
          <p:cNvSpPr/>
          <p:nvPr/>
        </p:nvSpPr>
        <p:spPr bwMode="auto">
          <a:xfrm>
            <a:off x="0" y="457200"/>
            <a:ext cx="12167235" cy="579120"/>
          </a:xfrm>
          <a:prstGeom prst="rect">
            <a:avLst/>
          </a:prstGeom>
          <a:gradFill flip="none" rotWithShape="1">
            <a:gsLst>
              <a:gs pos="4000">
                <a:schemeClr val="bg1">
                  <a:alpha val="31000"/>
                </a:schemeClr>
              </a:gs>
              <a:gs pos="50000">
                <a:schemeClr val="bg1">
                  <a:shade val="67500"/>
                  <a:satMod val="115000"/>
                </a:schemeClr>
              </a:gs>
              <a:gs pos="100000">
                <a:schemeClr val="bg1">
                  <a:shade val="100000"/>
                  <a:satMod val="115000"/>
                </a:schemeClr>
              </a:gs>
            </a:gsLst>
            <a:path path="circle">
              <a:fillToRect l="100000" t="100000"/>
            </a:path>
            <a:tileRect r="-100000" b="-100000"/>
          </a:gra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16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53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25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1997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69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buClr>
                <a:srgbClr val="CC9900"/>
              </a:buClr>
              <a:buFont typeface="Wingdings" panose="05000000000000000000" pitchFamily="2" charset="2"/>
              <a:buChar char="n"/>
            </a:pPr>
            <a:endParaRPr lang="zh-CN" altLang="en-US" noProof="1" smtClean="0">
              <a:solidFill>
                <a:srgbClr val="000000"/>
              </a:solidFill>
              <a:latin typeface="Arial" panose="020B0604020202020204" pitchFamily="34" charset="0"/>
            </a:endParaRPr>
          </a:p>
        </p:txBody>
      </p:sp>
      <p:sp>
        <p:nvSpPr>
          <p:cNvPr id="130050" name="标题 2"/>
          <p:cNvSpPr>
            <a:spLocks noGrp="1" noChangeArrowheads="1"/>
          </p:cNvSpPr>
          <p:nvPr>
            <p:ph type="title"/>
          </p:nvPr>
        </p:nvSpPr>
        <p:spPr>
          <a:xfrm>
            <a:off x="398463" y="373063"/>
            <a:ext cx="7632700" cy="746125"/>
          </a:xfrm>
        </p:spPr>
        <p:txBody>
          <a:bodyPr/>
          <a:lstStyle/>
          <a:p>
            <a:r>
              <a:rPr lang="zh-CN" altLang="zh-CN" sz="3600" b="0" dirty="0" smtClean="0">
                <a:latin typeface="微软雅黑" panose="020B0503020204020204" pitchFamily="34" charset="-122"/>
                <a:ea typeface="微软雅黑" panose="020B0503020204020204" pitchFamily="34" charset="-122"/>
              </a:rPr>
              <a:t>方案</a:t>
            </a:r>
            <a:r>
              <a:rPr lang="zh-CN" altLang="en-US" sz="3600" b="0" dirty="0" smtClean="0">
                <a:latin typeface="微软雅黑" panose="020B0503020204020204" pitchFamily="34" charset="-122"/>
                <a:ea typeface="微软雅黑" panose="020B0503020204020204" pitchFamily="34" charset="-122"/>
              </a:rPr>
              <a:t>商业</a:t>
            </a:r>
            <a:r>
              <a:rPr lang="zh-CN" altLang="zh-CN" sz="3600" b="0" dirty="0" smtClean="0">
                <a:latin typeface="微软雅黑" panose="020B0503020204020204" pitchFamily="34" charset="-122"/>
                <a:ea typeface="微软雅黑" panose="020B0503020204020204" pitchFamily="34" charset="-122"/>
              </a:rPr>
              <a:t>价值</a:t>
            </a:r>
            <a:endParaRPr lang="zh-CN" altLang="zh-CN" sz="3600" b="0" dirty="0" smtClean="0">
              <a:latin typeface="微软雅黑" panose="020B0503020204020204" pitchFamily="34" charset="-122"/>
              <a:ea typeface="微软雅黑" panose="020B0503020204020204" pitchFamily="34" charset="-122"/>
            </a:endParaRPr>
          </a:p>
        </p:txBody>
      </p:sp>
      <p:grpSp>
        <p:nvGrpSpPr>
          <p:cNvPr id="4" name="组合 3"/>
          <p:cNvGrpSpPr/>
          <p:nvPr/>
        </p:nvGrpSpPr>
        <p:grpSpPr>
          <a:xfrm>
            <a:off x="761809" y="1126742"/>
            <a:ext cx="10273032" cy="5135394"/>
            <a:chOff x="715528" y="1177465"/>
            <a:chExt cx="7932712" cy="4824828"/>
          </a:xfrm>
        </p:grpSpPr>
        <p:sp>
          <p:nvSpPr>
            <p:cNvPr id="5" name="Freeform 7"/>
            <p:cNvSpPr/>
            <p:nvPr/>
          </p:nvSpPr>
          <p:spPr bwMode="auto">
            <a:xfrm>
              <a:off x="4605932" y="3614544"/>
              <a:ext cx="3921125" cy="2349501"/>
            </a:xfrm>
            <a:custGeom>
              <a:avLst/>
              <a:gdLst/>
              <a:ahLst/>
              <a:cxnLst>
                <a:cxn ang="0">
                  <a:pos x="332" y="0"/>
                </a:cxn>
                <a:cxn ang="0">
                  <a:pos x="1203" y="0"/>
                </a:cxn>
                <a:cxn ang="0">
                  <a:pos x="1203" y="721"/>
                </a:cxn>
                <a:cxn ang="0">
                  <a:pos x="0" y="721"/>
                </a:cxn>
                <a:cxn ang="0">
                  <a:pos x="0" y="333"/>
                </a:cxn>
                <a:cxn ang="0">
                  <a:pos x="232" y="233"/>
                </a:cxn>
                <a:cxn ang="0">
                  <a:pos x="332" y="0"/>
                </a:cxn>
              </a:cxnLst>
              <a:rect l="0" t="0" r="r" b="b"/>
              <a:pathLst>
                <a:path w="1203" h="721">
                  <a:moveTo>
                    <a:pt x="332" y="0"/>
                  </a:moveTo>
                  <a:cubicBezTo>
                    <a:pt x="1203" y="0"/>
                    <a:pt x="1203" y="0"/>
                    <a:pt x="1203" y="0"/>
                  </a:cubicBezTo>
                  <a:cubicBezTo>
                    <a:pt x="1203" y="721"/>
                    <a:pt x="1203" y="721"/>
                    <a:pt x="1203" y="721"/>
                  </a:cubicBezTo>
                  <a:cubicBezTo>
                    <a:pt x="0" y="721"/>
                    <a:pt x="0" y="721"/>
                    <a:pt x="0" y="721"/>
                  </a:cubicBezTo>
                  <a:cubicBezTo>
                    <a:pt x="0" y="333"/>
                    <a:pt x="0" y="333"/>
                    <a:pt x="0" y="333"/>
                  </a:cubicBezTo>
                  <a:cubicBezTo>
                    <a:pt x="84" y="331"/>
                    <a:pt x="168" y="298"/>
                    <a:pt x="232" y="233"/>
                  </a:cubicBezTo>
                  <a:cubicBezTo>
                    <a:pt x="297" y="169"/>
                    <a:pt x="330" y="85"/>
                    <a:pt x="332" y="0"/>
                  </a:cubicBezTo>
                  <a:close/>
                </a:path>
              </a:pathLst>
            </a:custGeom>
            <a:solidFill>
              <a:srgbClr val="F9F9F9"/>
            </a:solidFill>
            <a:ln w="9525" algn="ctr">
              <a:noFill/>
              <a:round/>
            </a:ln>
            <a:effectLst>
              <a:outerShdw blurRad="63500" sx="101000" sy="101000" algn="ctr" rotWithShape="0">
                <a:prstClr val="black">
                  <a:alpha val="20000"/>
                </a:prstClr>
              </a:outerShdw>
              <a:softEdge rad="12700"/>
            </a:effectLst>
          </p:spPr>
          <p:txBody>
            <a:bodyPr wrap="none" lIns="68562" tIns="34281" rIns="68562" bIns="34281" anchor="ctr"/>
            <a:lstStyle/>
            <a:p>
              <a:pPr algn="ctr" eaLnBrk="0" fontAlgn="auto" hangingPunct="0">
                <a:spcBef>
                  <a:spcPts val="0"/>
                </a:spcBef>
                <a:spcAft>
                  <a:spcPts val="0"/>
                </a:spcAft>
                <a:buSzPct val="60000"/>
                <a:defRPr/>
              </a:pPr>
              <a:endParaRPr lang="zh-CN" altLang="en-US" sz="500" kern="0" dirty="0">
                <a:solidFill>
                  <a:srgbClr val="5F5F5F"/>
                </a:solidFill>
                <a:latin typeface="Arial" panose="020B0604020202020204" pitchFamily="34" charset="0"/>
                <a:ea typeface="华文细黑" panose="02010600040101010101" pitchFamily="2" charset="-122"/>
                <a:cs typeface="Arial" panose="020B0604020202020204" pitchFamily="34" charset="0"/>
              </a:endParaRPr>
            </a:p>
          </p:txBody>
        </p:sp>
        <p:sp>
          <p:nvSpPr>
            <p:cNvPr id="6" name="Freeform 8"/>
            <p:cNvSpPr/>
            <p:nvPr/>
          </p:nvSpPr>
          <p:spPr bwMode="auto">
            <a:xfrm>
              <a:off x="4710910" y="1218151"/>
              <a:ext cx="3921125" cy="2351088"/>
            </a:xfrm>
            <a:custGeom>
              <a:avLst/>
              <a:gdLst/>
              <a:ahLst/>
              <a:cxnLst>
                <a:cxn ang="0">
                  <a:pos x="0" y="0"/>
                </a:cxn>
                <a:cxn ang="0">
                  <a:pos x="1203" y="0"/>
                </a:cxn>
                <a:cxn ang="0">
                  <a:pos x="1203" y="721"/>
                </a:cxn>
                <a:cxn ang="0">
                  <a:pos x="332" y="721"/>
                </a:cxn>
                <a:cxn ang="0">
                  <a:pos x="232" y="489"/>
                </a:cxn>
                <a:cxn ang="0">
                  <a:pos x="0" y="389"/>
                </a:cxn>
                <a:cxn ang="0">
                  <a:pos x="0" y="0"/>
                </a:cxn>
              </a:cxnLst>
              <a:rect l="0" t="0" r="r" b="b"/>
              <a:pathLst>
                <a:path w="1203" h="721">
                  <a:moveTo>
                    <a:pt x="0" y="0"/>
                  </a:moveTo>
                  <a:cubicBezTo>
                    <a:pt x="1203" y="0"/>
                    <a:pt x="1203" y="0"/>
                    <a:pt x="1203" y="0"/>
                  </a:cubicBezTo>
                  <a:cubicBezTo>
                    <a:pt x="1203" y="721"/>
                    <a:pt x="1203" y="721"/>
                    <a:pt x="1203" y="721"/>
                  </a:cubicBezTo>
                  <a:cubicBezTo>
                    <a:pt x="332" y="721"/>
                    <a:pt x="332" y="721"/>
                    <a:pt x="332" y="721"/>
                  </a:cubicBezTo>
                  <a:cubicBezTo>
                    <a:pt x="330" y="637"/>
                    <a:pt x="297" y="553"/>
                    <a:pt x="232" y="489"/>
                  </a:cubicBezTo>
                  <a:cubicBezTo>
                    <a:pt x="168" y="424"/>
                    <a:pt x="84" y="391"/>
                    <a:pt x="0" y="389"/>
                  </a:cubicBezTo>
                  <a:lnTo>
                    <a:pt x="0" y="0"/>
                  </a:lnTo>
                  <a:close/>
                </a:path>
              </a:pathLst>
            </a:custGeom>
            <a:solidFill>
              <a:srgbClr val="F9F9F9"/>
            </a:solidFill>
            <a:ln w="9525" algn="ctr">
              <a:noFill/>
              <a:round/>
            </a:ln>
            <a:effectLst>
              <a:outerShdw blurRad="63500" sx="101000" sy="101000" algn="ctr" rotWithShape="0">
                <a:prstClr val="black">
                  <a:alpha val="20000"/>
                </a:prstClr>
              </a:outerShdw>
              <a:softEdge rad="12700"/>
            </a:effectLst>
          </p:spPr>
          <p:txBody>
            <a:bodyPr wrap="none" lIns="68562" tIns="34281" rIns="68562" bIns="34281" anchor="ctr"/>
            <a:lstStyle/>
            <a:p>
              <a:pPr algn="ctr" eaLnBrk="0" fontAlgn="auto" hangingPunct="0">
                <a:spcBef>
                  <a:spcPts val="0"/>
                </a:spcBef>
                <a:spcAft>
                  <a:spcPts val="0"/>
                </a:spcAft>
                <a:buSzPct val="60000"/>
                <a:defRPr/>
              </a:pPr>
              <a:endParaRPr lang="zh-CN" altLang="en-US" sz="500" kern="0" dirty="0">
                <a:solidFill>
                  <a:srgbClr val="5F5F5F"/>
                </a:solidFill>
                <a:latin typeface="Arial" panose="020B0604020202020204" pitchFamily="34" charset="0"/>
                <a:ea typeface="华文细黑" panose="02010600040101010101" pitchFamily="2" charset="-122"/>
                <a:cs typeface="Arial" panose="020B0604020202020204" pitchFamily="34" charset="0"/>
              </a:endParaRPr>
            </a:p>
          </p:txBody>
        </p:sp>
        <p:sp>
          <p:nvSpPr>
            <p:cNvPr id="7" name="Freeform 6"/>
            <p:cNvSpPr/>
            <p:nvPr/>
          </p:nvSpPr>
          <p:spPr bwMode="auto">
            <a:xfrm>
              <a:off x="724697" y="3631152"/>
              <a:ext cx="3924300" cy="2349500"/>
            </a:xfrm>
            <a:custGeom>
              <a:avLst/>
              <a:gdLst/>
              <a:ahLst/>
              <a:cxnLst>
                <a:cxn ang="0">
                  <a:pos x="0" y="0"/>
                </a:cxn>
                <a:cxn ang="0">
                  <a:pos x="871" y="0"/>
                </a:cxn>
                <a:cxn ang="0">
                  <a:pos x="971" y="233"/>
                </a:cxn>
                <a:cxn ang="0">
                  <a:pos x="1204" y="333"/>
                </a:cxn>
                <a:cxn ang="0">
                  <a:pos x="1204" y="721"/>
                </a:cxn>
                <a:cxn ang="0">
                  <a:pos x="0" y="721"/>
                </a:cxn>
                <a:cxn ang="0">
                  <a:pos x="0" y="0"/>
                </a:cxn>
              </a:cxnLst>
              <a:rect l="0" t="0" r="r" b="b"/>
              <a:pathLst>
                <a:path w="1204" h="721">
                  <a:moveTo>
                    <a:pt x="0" y="0"/>
                  </a:moveTo>
                  <a:cubicBezTo>
                    <a:pt x="871" y="0"/>
                    <a:pt x="871" y="0"/>
                    <a:pt x="871" y="0"/>
                  </a:cubicBezTo>
                  <a:cubicBezTo>
                    <a:pt x="873" y="85"/>
                    <a:pt x="906" y="169"/>
                    <a:pt x="971" y="233"/>
                  </a:cubicBezTo>
                  <a:cubicBezTo>
                    <a:pt x="1035" y="298"/>
                    <a:pt x="1119" y="331"/>
                    <a:pt x="1204" y="333"/>
                  </a:cubicBezTo>
                  <a:cubicBezTo>
                    <a:pt x="1204" y="721"/>
                    <a:pt x="1204" y="721"/>
                    <a:pt x="1204" y="721"/>
                  </a:cubicBezTo>
                  <a:cubicBezTo>
                    <a:pt x="0" y="721"/>
                    <a:pt x="0" y="721"/>
                    <a:pt x="0" y="721"/>
                  </a:cubicBezTo>
                  <a:lnTo>
                    <a:pt x="0" y="0"/>
                  </a:lnTo>
                  <a:close/>
                </a:path>
              </a:pathLst>
            </a:custGeom>
            <a:solidFill>
              <a:srgbClr val="F9F9F9"/>
            </a:solidFill>
            <a:ln w="9525" algn="ctr">
              <a:noFill/>
              <a:round/>
            </a:ln>
            <a:effectLst>
              <a:outerShdw blurRad="63500" sx="101000" sy="101000" algn="ctr" rotWithShape="0">
                <a:prstClr val="black">
                  <a:alpha val="20000"/>
                </a:prstClr>
              </a:outerShdw>
              <a:softEdge rad="12700"/>
            </a:effectLst>
          </p:spPr>
          <p:txBody>
            <a:bodyPr wrap="none" lIns="68562" tIns="34281" rIns="68562" bIns="34281" anchor="ctr"/>
            <a:lstStyle/>
            <a:p>
              <a:pPr algn="ctr" eaLnBrk="0" fontAlgn="auto" hangingPunct="0">
                <a:spcBef>
                  <a:spcPts val="0"/>
                </a:spcBef>
                <a:spcAft>
                  <a:spcPts val="0"/>
                </a:spcAft>
                <a:buSzPct val="60000"/>
                <a:defRPr/>
              </a:pPr>
              <a:endParaRPr lang="zh-CN" altLang="en-US" sz="500" kern="0" dirty="0">
                <a:solidFill>
                  <a:srgbClr val="5F5F5F"/>
                </a:solidFill>
                <a:latin typeface="Arial" panose="020B0604020202020204" pitchFamily="34" charset="0"/>
                <a:ea typeface="华文细黑" panose="02010600040101010101" pitchFamily="2" charset="-122"/>
                <a:cs typeface="Arial" panose="020B0604020202020204" pitchFamily="34" charset="0"/>
              </a:endParaRPr>
            </a:p>
          </p:txBody>
        </p:sp>
        <p:sp>
          <p:nvSpPr>
            <p:cNvPr id="8" name="Freeform 9"/>
            <p:cNvSpPr/>
            <p:nvPr/>
          </p:nvSpPr>
          <p:spPr bwMode="auto">
            <a:xfrm>
              <a:off x="724697" y="1218152"/>
              <a:ext cx="3924300" cy="2351088"/>
            </a:xfrm>
            <a:custGeom>
              <a:avLst/>
              <a:gdLst/>
              <a:ahLst/>
              <a:cxnLst>
                <a:cxn ang="0">
                  <a:pos x="0" y="0"/>
                </a:cxn>
                <a:cxn ang="0">
                  <a:pos x="1204" y="0"/>
                </a:cxn>
                <a:cxn ang="0">
                  <a:pos x="1204" y="389"/>
                </a:cxn>
                <a:cxn ang="0">
                  <a:pos x="971" y="489"/>
                </a:cxn>
                <a:cxn ang="0">
                  <a:pos x="871" y="721"/>
                </a:cxn>
                <a:cxn ang="0">
                  <a:pos x="0" y="721"/>
                </a:cxn>
                <a:cxn ang="0">
                  <a:pos x="0" y="0"/>
                </a:cxn>
              </a:cxnLst>
              <a:rect l="0" t="0" r="r" b="b"/>
              <a:pathLst>
                <a:path w="1204" h="721">
                  <a:moveTo>
                    <a:pt x="0" y="0"/>
                  </a:moveTo>
                  <a:cubicBezTo>
                    <a:pt x="1204" y="0"/>
                    <a:pt x="1204" y="0"/>
                    <a:pt x="1204" y="0"/>
                  </a:cubicBezTo>
                  <a:cubicBezTo>
                    <a:pt x="1204" y="389"/>
                    <a:pt x="1204" y="389"/>
                    <a:pt x="1204" y="389"/>
                  </a:cubicBezTo>
                  <a:cubicBezTo>
                    <a:pt x="1119" y="391"/>
                    <a:pt x="1035" y="424"/>
                    <a:pt x="971" y="489"/>
                  </a:cubicBezTo>
                  <a:cubicBezTo>
                    <a:pt x="906" y="553"/>
                    <a:pt x="873" y="637"/>
                    <a:pt x="871" y="721"/>
                  </a:cubicBezTo>
                  <a:cubicBezTo>
                    <a:pt x="0" y="721"/>
                    <a:pt x="0" y="721"/>
                    <a:pt x="0" y="721"/>
                  </a:cubicBezTo>
                  <a:lnTo>
                    <a:pt x="0" y="0"/>
                  </a:lnTo>
                  <a:close/>
                </a:path>
              </a:pathLst>
            </a:custGeom>
            <a:solidFill>
              <a:srgbClr val="F9F9F9"/>
            </a:solidFill>
            <a:ln w="9525" algn="ctr">
              <a:noFill/>
              <a:round/>
            </a:ln>
            <a:effectLst>
              <a:outerShdw blurRad="63500" sx="101000" sy="101000" algn="ctr" rotWithShape="0">
                <a:prstClr val="black">
                  <a:alpha val="20000"/>
                </a:prstClr>
              </a:outerShdw>
              <a:softEdge rad="12700"/>
            </a:effectLst>
          </p:spPr>
          <p:txBody>
            <a:bodyPr wrap="none" lIns="68562" tIns="34281" rIns="68562" bIns="34281" anchor="ctr"/>
            <a:lstStyle/>
            <a:p>
              <a:pPr algn="ctr" eaLnBrk="0" fontAlgn="auto" hangingPunct="0">
                <a:spcBef>
                  <a:spcPts val="0"/>
                </a:spcBef>
                <a:spcAft>
                  <a:spcPts val="0"/>
                </a:spcAft>
                <a:buSzPct val="60000"/>
                <a:defRPr/>
              </a:pPr>
              <a:endParaRPr lang="zh-CN" altLang="en-US" sz="500" kern="0" dirty="0">
                <a:solidFill>
                  <a:srgbClr val="5F5F5F"/>
                </a:solidFill>
                <a:latin typeface="Arial" panose="020B0604020202020204" pitchFamily="34" charset="0"/>
                <a:ea typeface="华文细黑" panose="02010600040101010101" pitchFamily="2" charset="-122"/>
                <a:cs typeface="Arial" panose="020B0604020202020204" pitchFamily="34" charset="0"/>
              </a:endParaRPr>
            </a:p>
          </p:txBody>
        </p:sp>
        <p:sp>
          <p:nvSpPr>
            <p:cNvPr id="9" name="Freeform 10"/>
            <p:cNvSpPr/>
            <p:nvPr/>
          </p:nvSpPr>
          <p:spPr bwMode="auto">
            <a:xfrm>
              <a:off x="3837785" y="2756440"/>
              <a:ext cx="1684338" cy="1685925"/>
            </a:xfrm>
            <a:custGeom>
              <a:avLst/>
              <a:gdLst/>
              <a:ahLst/>
              <a:cxnLst>
                <a:cxn ang="0">
                  <a:pos x="425" y="92"/>
                </a:cxn>
                <a:cxn ang="0">
                  <a:pos x="425" y="426"/>
                </a:cxn>
                <a:cxn ang="0">
                  <a:pos x="91" y="426"/>
                </a:cxn>
                <a:cxn ang="0">
                  <a:pos x="91" y="92"/>
                </a:cxn>
                <a:cxn ang="0">
                  <a:pos x="425" y="92"/>
                </a:cxn>
              </a:cxnLst>
              <a:rect l="0" t="0" r="r" b="b"/>
              <a:pathLst>
                <a:path w="517" h="517">
                  <a:moveTo>
                    <a:pt x="425" y="92"/>
                  </a:moveTo>
                  <a:cubicBezTo>
                    <a:pt x="517" y="184"/>
                    <a:pt x="517" y="334"/>
                    <a:pt x="425" y="426"/>
                  </a:cubicBezTo>
                  <a:cubicBezTo>
                    <a:pt x="333" y="517"/>
                    <a:pt x="183" y="517"/>
                    <a:pt x="91" y="426"/>
                  </a:cubicBezTo>
                  <a:cubicBezTo>
                    <a:pt x="0" y="334"/>
                    <a:pt x="0" y="184"/>
                    <a:pt x="91" y="92"/>
                  </a:cubicBezTo>
                  <a:cubicBezTo>
                    <a:pt x="183" y="0"/>
                    <a:pt x="333" y="0"/>
                    <a:pt x="425" y="92"/>
                  </a:cubicBezTo>
                  <a:close/>
                </a:path>
              </a:pathLst>
            </a:custGeom>
            <a:solidFill>
              <a:srgbClr val="C00000"/>
            </a:solidFill>
            <a:ln w="9525">
              <a:noFill/>
              <a:round/>
            </a:ln>
          </p:spPr>
          <p:txBody>
            <a:bodyPr vert="horz" wrap="square" lIns="91440" tIns="45720" rIns="91440" bIns="45720" numCol="1" anchor="t" anchorCtr="0" compatLnSpc="1"/>
            <a:lstStyle/>
            <a:p>
              <a:endParaRPr lang="zh-CN" altLang="en-US"/>
            </a:p>
          </p:txBody>
        </p:sp>
        <p:sp>
          <p:nvSpPr>
            <p:cNvPr id="10" name="Freeform 11"/>
            <p:cNvSpPr/>
            <p:nvPr/>
          </p:nvSpPr>
          <p:spPr bwMode="auto">
            <a:xfrm>
              <a:off x="4710910" y="3631152"/>
              <a:ext cx="1316038" cy="1319213"/>
            </a:xfrm>
            <a:custGeom>
              <a:avLst/>
              <a:gdLst/>
              <a:ahLst/>
              <a:cxnLst>
                <a:cxn ang="0">
                  <a:pos x="404" y="0"/>
                </a:cxn>
                <a:cxn ang="0">
                  <a:pos x="298" y="268"/>
                </a:cxn>
                <a:cxn ang="0">
                  <a:pos x="310" y="293"/>
                </a:cxn>
                <a:cxn ang="0">
                  <a:pos x="328" y="329"/>
                </a:cxn>
                <a:cxn ang="0">
                  <a:pos x="292" y="311"/>
                </a:cxn>
                <a:cxn ang="0">
                  <a:pos x="267" y="299"/>
                </a:cxn>
                <a:cxn ang="0">
                  <a:pos x="0" y="405"/>
                </a:cxn>
                <a:cxn ang="0">
                  <a:pos x="0" y="267"/>
                </a:cxn>
                <a:cxn ang="0">
                  <a:pos x="186" y="187"/>
                </a:cxn>
                <a:cxn ang="0">
                  <a:pos x="266" y="0"/>
                </a:cxn>
                <a:cxn ang="0">
                  <a:pos x="404" y="0"/>
                </a:cxn>
              </a:cxnLst>
              <a:rect l="0" t="0" r="r" b="b"/>
              <a:pathLst>
                <a:path w="404" h="405">
                  <a:moveTo>
                    <a:pt x="404" y="0"/>
                  </a:moveTo>
                  <a:cubicBezTo>
                    <a:pt x="402" y="96"/>
                    <a:pt x="366" y="192"/>
                    <a:pt x="298" y="268"/>
                  </a:cubicBezTo>
                  <a:cubicBezTo>
                    <a:pt x="310" y="293"/>
                    <a:pt x="310" y="293"/>
                    <a:pt x="310" y="293"/>
                  </a:cubicBezTo>
                  <a:cubicBezTo>
                    <a:pt x="328" y="329"/>
                    <a:pt x="328" y="329"/>
                    <a:pt x="328" y="329"/>
                  </a:cubicBezTo>
                  <a:cubicBezTo>
                    <a:pt x="292" y="311"/>
                    <a:pt x="292" y="311"/>
                    <a:pt x="292" y="311"/>
                  </a:cubicBezTo>
                  <a:cubicBezTo>
                    <a:pt x="267" y="299"/>
                    <a:pt x="267" y="299"/>
                    <a:pt x="267" y="299"/>
                  </a:cubicBezTo>
                  <a:cubicBezTo>
                    <a:pt x="191" y="367"/>
                    <a:pt x="96" y="402"/>
                    <a:pt x="0" y="405"/>
                  </a:cubicBezTo>
                  <a:cubicBezTo>
                    <a:pt x="0" y="267"/>
                    <a:pt x="0" y="267"/>
                    <a:pt x="0" y="267"/>
                  </a:cubicBezTo>
                  <a:cubicBezTo>
                    <a:pt x="67" y="265"/>
                    <a:pt x="134" y="238"/>
                    <a:pt x="186" y="187"/>
                  </a:cubicBezTo>
                  <a:cubicBezTo>
                    <a:pt x="237" y="135"/>
                    <a:pt x="264" y="68"/>
                    <a:pt x="266" y="0"/>
                  </a:cubicBezTo>
                  <a:lnTo>
                    <a:pt x="404" y="0"/>
                  </a:lnTo>
                  <a:close/>
                </a:path>
              </a:pathLst>
            </a:custGeom>
            <a:solidFill>
              <a:srgbClr val="B5B5B6"/>
            </a:solidFill>
            <a:ln w="9525">
              <a:noFill/>
              <a:round/>
            </a:ln>
          </p:spPr>
          <p:txBody>
            <a:bodyPr vert="horz" wrap="square" lIns="91440" tIns="45720" rIns="91440" bIns="45720" numCol="1" anchor="t" anchorCtr="0" compatLnSpc="1"/>
            <a:lstStyle/>
            <a:p>
              <a:endParaRPr lang="zh-CN" altLang="en-US"/>
            </a:p>
          </p:txBody>
        </p:sp>
        <p:sp>
          <p:nvSpPr>
            <p:cNvPr id="11" name="Freeform 12"/>
            <p:cNvSpPr/>
            <p:nvPr/>
          </p:nvSpPr>
          <p:spPr bwMode="auto">
            <a:xfrm>
              <a:off x="4710910" y="2251615"/>
              <a:ext cx="1316038" cy="1317625"/>
            </a:xfrm>
            <a:custGeom>
              <a:avLst/>
              <a:gdLst/>
              <a:ahLst/>
              <a:cxnLst>
                <a:cxn ang="0">
                  <a:pos x="298" y="137"/>
                </a:cxn>
                <a:cxn ang="0">
                  <a:pos x="404" y="404"/>
                </a:cxn>
                <a:cxn ang="0">
                  <a:pos x="266" y="404"/>
                </a:cxn>
                <a:cxn ang="0">
                  <a:pos x="186" y="218"/>
                </a:cxn>
                <a:cxn ang="0">
                  <a:pos x="0" y="137"/>
                </a:cxn>
                <a:cxn ang="0">
                  <a:pos x="0" y="0"/>
                </a:cxn>
                <a:cxn ang="0">
                  <a:pos x="267" y="106"/>
                </a:cxn>
                <a:cxn ang="0">
                  <a:pos x="293" y="93"/>
                </a:cxn>
                <a:cxn ang="0">
                  <a:pos x="329" y="75"/>
                </a:cxn>
                <a:cxn ang="0">
                  <a:pos x="311" y="111"/>
                </a:cxn>
                <a:cxn ang="0">
                  <a:pos x="298" y="137"/>
                </a:cxn>
              </a:cxnLst>
              <a:rect l="0" t="0" r="r" b="b"/>
              <a:pathLst>
                <a:path w="404" h="404">
                  <a:moveTo>
                    <a:pt x="298" y="137"/>
                  </a:moveTo>
                  <a:cubicBezTo>
                    <a:pt x="366" y="213"/>
                    <a:pt x="402" y="308"/>
                    <a:pt x="404" y="404"/>
                  </a:cubicBezTo>
                  <a:cubicBezTo>
                    <a:pt x="266" y="404"/>
                    <a:pt x="266" y="404"/>
                    <a:pt x="266" y="404"/>
                  </a:cubicBezTo>
                  <a:cubicBezTo>
                    <a:pt x="264" y="336"/>
                    <a:pt x="237" y="269"/>
                    <a:pt x="186" y="218"/>
                  </a:cubicBezTo>
                  <a:cubicBezTo>
                    <a:pt x="134" y="166"/>
                    <a:pt x="67" y="140"/>
                    <a:pt x="0" y="137"/>
                  </a:cubicBezTo>
                  <a:cubicBezTo>
                    <a:pt x="0" y="0"/>
                    <a:pt x="0" y="0"/>
                    <a:pt x="0" y="0"/>
                  </a:cubicBezTo>
                  <a:cubicBezTo>
                    <a:pt x="95" y="2"/>
                    <a:pt x="191" y="37"/>
                    <a:pt x="267" y="106"/>
                  </a:cubicBezTo>
                  <a:cubicBezTo>
                    <a:pt x="293" y="93"/>
                    <a:pt x="293" y="93"/>
                    <a:pt x="293" y="93"/>
                  </a:cubicBezTo>
                  <a:cubicBezTo>
                    <a:pt x="329" y="75"/>
                    <a:pt x="329" y="75"/>
                    <a:pt x="329" y="75"/>
                  </a:cubicBezTo>
                  <a:cubicBezTo>
                    <a:pt x="311" y="111"/>
                    <a:pt x="311" y="111"/>
                    <a:pt x="311" y="111"/>
                  </a:cubicBezTo>
                  <a:lnTo>
                    <a:pt x="298" y="137"/>
                  </a:lnTo>
                  <a:close/>
                </a:path>
              </a:pathLst>
            </a:custGeom>
            <a:solidFill>
              <a:srgbClr val="B5B5B6"/>
            </a:solidFill>
            <a:ln w="9525">
              <a:noFill/>
              <a:round/>
            </a:ln>
          </p:spPr>
          <p:txBody>
            <a:bodyPr vert="horz" wrap="square" lIns="91440" tIns="45720" rIns="91440" bIns="45720" numCol="1" anchor="t" anchorCtr="0" compatLnSpc="1"/>
            <a:lstStyle/>
            <a:p>
              <a:endParaRPr lang="zh-CN" altLang="en-US"/>
            </a:p>
          </p:txBody>
        </p:sp>
        <p:sp>
          <p:nvSpPr>
            <p:cNvPr id="12" name="Freeform 13"/>
            <p:cNvSpPr/>
            <p:nvPr/>
          </p:nvSpPr>
          <p:spPr bwMode="auto">
            <a:xfrm>
              <a:off x="3328197" y="2251615"/>
              <a:ext cx="1320800" cy="1317625"/>
            </a:xfrm>
            <a:custGeom>
              <a:avLst/>
              <a:gdLst/>
              <a:ahLst/>
              <a:cxnLst>
                <a:cxn ang="0">
                  <a:pos x="0" y="404"/>
                </a:cxn>
                <a:cxn ang="0">
                  <a:pos x="105" y="138"/>
                </a:cxn>
                <a:cxn ang="0">
                  <a:pos x="73" y="73"/>
                </a:cxn>
                <a:cxn ang="0">
                  <a:pos x="138" y="105"/>
                </a:cxn>
                <a:cxn ang="0">
                  <a:pos x="405" y="0"/>
                </a:cxn>
                <a:cxn ang="0">
                  <a:pos x="405" y="137"/>
                </a:cxn>
                <a:cxn ang="0">
                  <a:pos x="218" y="218"/>
                </a:cxn>
                <a:cxn ang="0">
                  <a:pos x="137" y="404"/>
                </a:cxn>
                <a:cxn ang="0">
                  <a:pos x="0" y="404"/>
                </a:cxn>
              </a:cxnLst>
              <a:rect l="0" t="0" r="r" b="b"/>
              <a:pathLst>
                <a:path w="405" h="404">
                  <a:moveTo>
                    <a:pt x="0" y="404"/>
                  </a:moveTo>
                  <a:cubicBezTo>
                    <a:pt x="2" y="308"/>
                    <a:pt x="37" y="214"/>
                    <a:pt x="105" y="138"/>
                  </a:cubicBezTo>
                  <a:cubicBezTo>
                    <a:pt x="73" y="73"/>
                    <a:pt x="73" y="73"/>
                    <a:pt x="73" y="73"/>
                  </a:cubicBezTo>
                  <a:cubicBezTo>
                    <a:pt x="138" y="105"/>
                    <a:pt x="138" y="105"/>
                    <a:pt x="138" y="105"/>
                  </a:cubicBezTo>
                  <a:cubicBezTo>
                    <a:pt x="214" y="37"/>
                    <a:pt x="309" y="2"/>
                    <a:pt x="405" y="0"/>
                  </a:cubicBezTo>
                  <a:cubicBezTo>
                    <a:pt x="405" y="137"/>
                    <a:pt x="405" y="137"/>
                    <a:pt x="405" y="137"/>
                  </a:cubicBezTo>
                  <a:cubicBezTo>
                    <a:pt x="337" y="140"/>
                    <a:pt x="270" y="166"/>
                    <a:pt x="218" y="218"/>
                  </a:cubicBezTo>
                  <a:cubicBezTo>
                    <a:pt x="167" y="269"/>
                    <a:pt x="140" y="336"/>
                    <a:pt x="137" y="404"/>
                  </a:cubicBezTo>
                  <a:lnTo>
                    <a:pt x="0" y="404"/>
                  </a:lnTo>
                  <a:close/>
                </a:path>
              </a:pathLst>
            </a:custGeom>
            <a:solidFill>
              <a:srgbClr val="B5B5B6"/>
            </a:solidFill>
            <a:ln w="9525">
              <a:noFill/>
              <a:round/>
            </a:ln>
          </p:spPr>
          <p:txBody>
            <a:bodyPr vert="horz" wrap="square" lIns="91440" tIns="45720" rIns="91440" bIns="45720" numCol="1" anchor="t" anchorCtr="0" compatLnSpc="1"/>
            <a:lstStyle/>
            <a:p>
              <a:endParaRPr lang="zh-CN" altLang="en-US"/>
            </a:p>
          </p:txBody>
        </p:sp>
        <p:sp>
          <p:nvSpPr>
            <p:cNvPr id="13" name="Freeform 14"/>
            <p:cNvSpPr/>
            <p:nvPr/>
          </p:nvSpPr>
          <p:spPr bwMode="auto">
            <a:xfrm>
              <a:off x="3328197" y="3631152"/>
              <a:ext cx="1320800" cy="1319213"/>
            </a:xfrm>
            <a:custGeom>
              <a:avLst/>
              <a:gdLst/>
              <a:ahLst/>
              <a:cxnLst>
                <a:cxn ang="0">
                  <a:pos x="405" y="405"/>
                </a:cxn>
                <a:cxn ang="0">
                  <a:pos x="137" y="299"/>
                </a:cxn>
                <a:cxn ang="0">
                  <a:pos x="112" y="311"/>
                </a:cxn>
                <a:cxn ang="0">
                  <a:pos x="76" y="329"/>
                </a:cxn>
                <a:cxn ang="0">
                  <a:pos x="93" y="293"/>
                </a:cxn>
                <a:cxn ang="0">
                  <a:pos x="106" y="268"/>
                </a:cxn>
                <a:cxn ang="0">
                  <a:pos x="0" y="0"/>
                </a:cxn>
                <a:cxn ang="0">
                  <a:pos x="137" y="0"/>
                </a:cxn>
                <a:cxn ang="0">
                  <a:pos x="218" y="187"/>
                </a:cxn>
                <a:cxn ang="0">
                  <a:pos x="405" y="267"/>
                </a:cxn>
                <a:cxn ang="0">
                  <a:pos x="405" y="405"/>
                </a:cxn>
              </a:cxnLst>
              <a:rect l="0" t="0" r="r" b="b"/>
              <a:pathLst>
                <a:path w="405" h="405">
                  <a:moveTo>
                    <a:pt x="405" y="405"/>
                  </a:moveTo>
                  <a:cubicBezTo>
                    <a:pt x="308" y="402"/>
                    <a:pt x="213" y="367"/>
                    <a:pt x="137" y="299"/>
                  </a:cubicBezTo>
                  <a:cubicBezTo>
                    <a:pt x="112" y="311"/>
                    <a:pt x="112" y="311"/>
                    <a:pt x="112" y="311"/>
                  </a:cubicBezTo>
                  <a:cubicBezTo>
                    <a:pt x="76" y="329"/>
                    <a:pt x="76" y="329"/>
                    <a:pt x="76" y="329"/>
                  </a:cubicBezTo>
                  <a:cubicBezTo>
                    <a:pt x="93" y="293"/>
                    <a:pt x="93" y="293"/>
                    <a:pt x="93" y="293"/>
                  </a:cubicBezTo>
                  <a:cubicBezTo>
                    <a:pt x="106" y="268"/>
                    <a:pt x="106" y="268"/>
                    <a:pt x="106" y="268"/>
                  </a:cubicBezTo>
                  <a:cubicBezTo>
                    <a:pt x="37" y="192"/>
                    <a:pt x="2" y="96"/>
                    <a:pt x="0" y="0"/>
                  </a:cubicBezTo>
                  <a:cubicBezTo>
                    <a:pt x="137" y="0"/>
                    <a:pt x="137" y="0"/>
                    <a:pt x="137" y="0"/>
                  </a:cubicBezTo>
                  <a:cubicBezTo>
                    <a:pt x="140" y="68"/>
                    <a:pt x="167" y="135"/>
                    <a:pt x="218" y="187"/>
                  </a:cubicBezTo>
                  <a:cubicBezTo>
                    <a:pt x="270" y="238"/>
                    <a:pt x="337" y="265"/>
                    <a:pt x="405" y="267"/>
                  </a:cubicBezTo>
                  <a:lnTo>
                    <a:pt x="405" y="405"/>
                  </a:lnTo>
                  <a:close/>
                </a:path>
              </a:pathLst>
            </a:custGeom>
            <a:solidFill>
              <a:srgbClr val="B5B5B6"/>
            </a:solidFill>
            <a:ln w="9525">
              <a:noFill/>
              <a:round/>
            </a:ln>
          </p:spPr>
          <p:txBody>
            <a:bodyPr vert="horz" wrap="square" lIns="91440" tIns="45720" rIns="91440" bIns="45720" numCol="1" anchor="t" anchorCtr="0" compatLnSpc="1"/>
            <a:lstStyle/>
            <a:p>
              <a:endParaRPr lang="zh-CN" altLang="en-US"/>
            </a:p>
          </p:txBody>
        </p:sp>
        <p:sp>
          <p:nvSpPr>
            <p:cNvPr id="14" name="同侧圆角矩形 13"/>
            <p:cNvSpPr/>
            <p:nvPr/>
          </p:nvSpPr>
          <p:spPr bwMode="auto">
            <a:xfrm>
              <a:off x="715528" y="1229966"/>
              <a:ext cx="3922573" cy="323412"/>
            </a:xfrm>
            <a:prstGeom prst="round2SameRect">
              <a:avLst>
                <a:gd name="adj1" fmla="val 0"/>
                <a:gd name="adj2" fmla="val 0"/>
              </a:avLst>
            </a:prstGeom>
            <a:solidFill>
              <a:srgbClr val="B90000"/>
            </a:solidFill>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lIns="16846" tIns="8423" rIns="16846" bIns="8423" anchor="ctr" anchorCtr="1">
              <a:noAutofit/>
            </a:bodyPr>
            <a:lstStyle/>
            <a:p>
              <a:pPr lvl="0" algn="ctr" defTabSz="588010" eaLnBrk="0" hangingPunct="0">
                <a:buSzPct val="60000"/>
              </a:pPr>
              <a:endParaRPr lang="en-US" altLang="zh-CN" sz="1600" b="1" dirty="0" smtClean="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15" name="Text Box 11"/>
            <p:cNvSpPr txBox="1">
              <a:spLocks noChangeArrowheads="1"/>
            </p:cNvSpPr>
            <p:nvPr/>
          </p:nvSpPr>
          <p:spPr bwMode="auto">
            <a:xfrm>
              <a:off x="961457" y="1553378"/>
              <a:ext cx="2660696" cy="1977578"/>
            </a:xfrm>
            <a:prstGeom prst="rect">
              <a:avLst/>
            </a:prstGeom>
            <a:noFill/>
            <a:ln w="9525">
              <a:noFill/>
              <a:miter lim="800000"/>
            </a:ln>
          </p:spPr>
          <p:txBody>
            <a:bodyPr wrap="square">
              <a:spAutoFit/>
            </a:bodyPr>
            <a:lstStyle/>
            <a:p>
              <a:pPr marL="101600" indent="-101600" defTabSz="450850" eaLnBrk="0" fontAlgn="auto" hangingPunct="0">
                <a:lnSpc>
                  <a:spcPct val="120000"/>
                </a:lnSpc>
                <a:spcBef>
                  <a:spcPts val="0"/>
                </a:spcBef>
                <a:spcAft>
                  <a:spcPts val="0"/>
                </a:spcAft>
                <a:buClr>
                  <a:srgbClr val="990000"/>
                </a:buClr>
                <a:buSzPct val="60000"/>
                <a:buFont typeface="Wingdings" panose="05000000000000000000" pitchFamily="2" charset="2"/>
                <a:buChar char="l"/>
                <a:defRPr/>
              </a:pPr>
              <a:r>
                <a:rPr lang="zh-CN" altLang="en-US" sz="14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平台数据存储能力达到</a:t>
              </a:r>
              <a:r>
                <a:rPr lang="en-US" altLang="zh-CN" sz="1400" b="1"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rPr>
                <a:t>PB</a:t>
              </a:r>
              <a:r>
                <a:rPr lang="zh-CN" altLang="en-US" sz="1400" b="1"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rPr>
                <a:t>级</a:t>
              </a:r>
              <a:r>
                <a:rPr lang="zh-CN" altLang="en-US" sz="14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400" b="1"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rPr>
                <a:t>PB</a:t>
              </a:r>
              <a:r>
                <a:rPr lang="zh-CN" altLang="en-US" sz="1400" b="1"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rPr>
                <a:t>级</a:t>
              </a:r>
              <a:r>
                <a:rPr lang="zh-CN" altLang="en-US" sz="1400" dirty="0" smtClean="0">
                  <a:latin typeface="微软雅黑" panose="020B0503020204020204" pitchFamily="34" charset="-122"/>
                  <a:ea typeface="微软雅黑" panose="020B0503020204020204" pitchFamily="34" charset="-122"/>
                  <a:cs typeface="Arial" panose="020B0604020202020204" pitchFamily="34" charset="0"/>
                </a:rPr>
                <a:t>海量数据存储、计算能力</a:t>
              </a:r>
              <a:r>
                <a:rPr lang="zh-CN" altLang="en-US" sz="14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，经分业务并发分析，</a:t>
              </a:r>
              <a:r>
                <a:rPr lang="zh-CN" altLang="en-US" sz="1400" b="1"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rPr>
                <a:t>由</a:t>
              </a:r>
              <a:r>
                <a:rPr lang="en-US" altLang="zh-CN" sz="1400" b="1"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rPr>
                <a:t>5</a:t>
              </a:r>
              <a:r>
                <a:rPr lang="zh-CN" altLang="en-US" sz="1400" b="1"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rPr>
                <a:t>天减少到</a:t>
              </a:r>
              <a:r>
                <a:rPr lang="en-US" altLang="zh-CN" sz="1400" b="1"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sz="1400" b="1"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rPr>
                <a:t>天；</a:t>
              </a:r>
              <a:endParaRPr lang="en-US" altLang="zh-CN" sz="1400" b="1"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a:p>
              <a:pPr marL="101600" indent="-101600" defTabSz="450850" eaLnBrk="0" fontAlgn="auto" hangingPunct="0">
                <a:lnSpc>
                  <a:spcPct val="120000"/>
                </a:lnSpc>
                <a:spcBef>
                  <a:spcPts val="0"/>
                </a:spcBef>
                <a:spcAft>
                  <a:spcPts val="0"/>
                </a:spcAft>
                <a:buClr>
                  <a:srgbClr val="990000"/>
                </a:buClr>
                <a:buSzPct val="60000"/>
                <a:buFont typeface="Wingdings" panose="05000000000000000000" pitchFamily="2" charset="2"/>
                <a:buChar char="l"/>
                <a:defRPr/>
              </a:pPr>
              <a:r>
                <a:rPr lang="zh-CN" altLang="en-US" sz="1400" dirty="0" smtClean="0">
                  <a:latin typeface="微软雅黑" panose="020B0503020204020204" pitchFamily="34" charset="-122"/>
                  <a:ea typeface="微软雅黑" panose="020B0503020204020204" pitchFamily="34" charset="-122"/>
                </a:rPr>
                <a:t>单点故障不影响整体运行，</a:t>
              </a:r>
              <a:r>
                <a:rPr lang="zh-CN" altLang="en-US" sz="1400" b="1" dirty="0" smtClean="0">
                  <a:solidFill>
                    <a:srgbClr val="C00000"/>
                  </a:solidFill>
                  <a:latin typeface="微软雅黑" panose="020B0503020204020204" pitchFamily="34" charset="-122"/>
                  <a:ea typeface="微软雅黑" panose="020B0503020204020204" pitchFamily="34" charset="-122"/>
                </a:rPr>
                <a:t>系统稳定</a:t>
              </a:r>
              <a:r>
                <a:rPr lang="zh-CN" altLang="en-US" sz="1400" dirty="0" smtClean="0">
                  <a:latin typeface="微软雅黑" panose="020B0503020204020204" pitchFamily="34" charset="-122"/>
                  <a:ea typeface="微软雅黑" panose="020B0503020204020204" pitchFamily="34" charset="-122"/>
                </a:rPr>
                <a:t>，运维预警工具齐全 。</a:t>
              </a:r>
              <a:endParaRPr lang="zh-CN" altLang="en-US" sz="1400" dirty="0" smtClean="0">
                <a:latin typeface="微软雅黑" panose="020B0503020204020204" pitchFamily="34" charset="-122"/>
                <a:ea typeface="微软雅黑" panose="020B0503020204020204" pitchFamily="34" charset="-122"/>
              </a:endParaRPr>
            </a:p>
            <a:p>
              <a:pPr marL="101600" indent="-101600" defTabSz="450850" eaLnBrk="0" fontAlgn="auto" hangingPunct="0">
                <a:lnSpc>
                  <a:spcPct val="120000"/>
                </a:lnSpc>
                <a:spcBef>
                  <a:spcPts val="0"/>
                </a:spcBef>
                <a:spcAft>
                  <a:spcPts val="0"/>
                </a:spcAft>
                <a:buClr>
                  <a:srgbClr val="990000"/>
                </a:buClr>
                <a:buSzPct val="60000"/>
                <a:buFont typeface="Wingdings" panose="05000000000000000000" pitchFamily="2" charset="2"/>
                <a:buChar char="l"/>
                <a:defRPr/>
              </a:pPr>
              <a:r>
                <a:rPr lang="zh-CN" altLang="en-US" sz="1400" b="1" dirty="0" smtClean="0">
                  <a:solidFill>
                    <a:srgbClr val="C00000"/>
                  </a:solidFill>
                  <a:latin typeface="微软雅黑" panose="020B0503020204020204" pitchFamily="34" charset="-122"/>
                  <a:ea typeface="微软雅黑" panose="020B0503020204020204" pitchFamily="34" charset="-122"/>
                </a:rPr>
                <a:t>轻松应对未来</a:t>
              </a:r>
              <a:r>
                <a:rPr lang="en-US" altLang="zh-CN" sz="1400" b="1" dirty="0" smtClean="0">
                  <a:solidFill>
                    <a:srgbClr val="C00000"/>
                  </a:solidFill>
                  <a:latin typeface="微软雅黑" panose="020B0503020204020204" pitchFamily="34" charset="-122"/>
                  <a:ea typeface="微软雅黑" panose="020B0503020204020204" pitchFamily="34" charset="-122"/>
                </a:rPr>
                <a:t>5</a:t>
              </a:r>
              <a:r>
                <a:rPr lang="zh-CN" altLang="en-US" sz="1400" b="1" dirty="0" smtClean="0">
                  <a:solidFill>
                    <a:srgbClr val="C00000"/>
                  </a:solidFill>
                  <a:latin typeface="微软雅黑" panose="020B0503020204020204" pitchFamily="34" charset="-122"/>
                  <a:ea typeface="微软雅黑" panose="020B0503020204020204" pitchFamily="34" charset="-122"/>
                </a:rPr>
                <a:t>年数据增长挑战，</a:t>
              </a:r>
              <a:r>
                <a:rPr lang="zh-CN" altLang="en-US" sz="1400" dirty="0" smtClean="0">
                  <a:solidFill>
                    <a:prstClr val="black"/>
                  </a:solidFill>
                  <a:latin typeface="微软雅黑" panose="020B0503020204020204" pitchFamily="34" charset="-122"/>
                  <a:ea typeface="微软雅黑" panose="020B0503020204020204" pitchFamily="34" charset="-122"/>
                </a:rPr>
                <a:t>单表容量高达百</a:t>
              </a:r>
              <a:r>
                <a:rPr lang="en-US" altLang="zh-CN" sz="1400" dirty="0" smtClean="0">
                  <a:solidFill>
                    <a:prstClr val="black"/>
                  </a:solidFill>
                  <a:latin typeface="微软雅黑" panose="020B0503020204020204" pitchFamily="34" charset="-122"/>
                  <a:ea typeface="微软雅黑" panose="020B0503020204020204" pitchFamily="34" charset="-122"/>
                </a:rPr>
                <a:t>TB</a:t>
              </a:r>
              <a:r>
                <a:rPr lang="zh-CN" altLang="en-US" sz="1400" dirty="0" smtClean="0">
                  <a:solidFill>
                    <a:prstClr val="black"/>
                  </a:solidFill>
                  <a:latin typeface="微软雅黑" panose="020B0503020204020204" pitchFamily="34" charset="-122"/>
                  <a:ea typeface="微软雅黑" panose="020B0503020204020204" pitchFamily="34" charset="-122"/>
                </a:rPr>
                <a:t>，数据保存更久。</a:t>
              </a:r>
              <a:endParaRPr lang="en-US" altLang="zh-CN" sz="1400" dirty="0" smtClean="0">
                <a:solidFill>
                  <a:prstClr val="black"/>
                </a:solidFill>
                <a:latin typeface="微软雅黑" panose="020B0503020204020204" pitchFamily="34" charset="-122"/>
                <a:ea typeface="微软雅黑" panose="020B0503020204020204" pitchFamily="34" charset="-122"/>
              </a:endParaRPr>
            </a:p>
            <a:p>
              <a:pPr marL="101600" indent="-101600" defTabSz="450850" eaLnBrk="0" fontAlgn="auto" hangingPunct="0">
                <a:lnSpc>
                  <a:spcPct val="120000"/>
                </a:lnSpc>
                <a:spcBef>
                  <a:spcPts val="0"/>
                </a:spcBef>
                <a:spcAft>
                  <a:spcPts val="0"/>
                </a:spcAft>
                <a:buClr>
                  <a:srgbClr val="990000"/>
                </a:buClr>
                <a:buSzPct val="60000"/>
                <a:buFont typeface="Wingdings" panose="05000000000000000000" pitchFamily="2" charset="2"/>
                <a:buChar char="l"/>
                <a:defRPr/>
              </a:pPr>
              <a:endParaRPr lang="en-US" altLang="zh-CN" sz="12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同侧圆角矩形 15"/>
            <p:cNvSpPr/>
            <p:nvPr/>
          </p:nvSpPr>
          <p:spPr bwMode="auto">
            <a:xfrm>
              <a:off x="4725667" y="1229966"/>
              <a:ext cx="3922573" cy="323412"/>
            </a:xfrm>
            <a:prstGeom prst="round2SameRect">
              <a:avLst>
                <a:gd name="adj1" fmla="val 0"/>
                <a:gd name="adj2" fmla="val 0"/>
              </a:avLst>
            </a:prstGeom>
            <a:solidFill>
              <a:srgbClr val="B90000"/>
            </a:solidFill>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lIns="16846" tIns="8423" rIns="16846" bIns="8423" anchor="ctr" anchorCtr="1">
              <a:noAutofit/>
            </a:bodyPr>
            <a:lstStyle/>
            <a:p>
              <a:pPr lvl="0" algn="ctr" defTabSz="588010" eaLnBrk="0" hangingPunct="0">
                <a:buSzPct val="60000"/>
              </a:pPr>
              <a:endParaRPr lang="en-US" altLang="zh-CN" sz="1600" b="1" dirty="0" smtClean="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17" name="同侧圆角矩形 16"/>
            <p:cNvSpPr/>
            <p:nvPr/>
          </p:nvSpPr>
          <p:spPr bwMode="auto">
            <a:xfrm>
              <a:off x="715528" y="5647729"/>
              <a:ext cx="3922573" cy="323412"/>
            </a:xfrm>
            <a:prstGeom prst="round2SameRect">
              <a:avLst>
                <a:gd name="adj1" fmla="val 0"/>
                <a:gd name="adj2" fmla="val 0"/>
              </a:avLst>
            </a:prstGeom>
            <a:solidFill>
              <a:srgbClr val="B90000"/>
            </a:solidFill>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lIns="16846" tIns="8423" rIns="16846" bIns="8423" anchor="ctr" anchorCtr="1">
              <a:noAutofit/>
            </a:bodyPr>
            <a:lstStyle/>
            <a:p>
              <a:pPr lvl="0" algn="ctr" defTabSz="588010" eaLnBrk="0" hangingPunct="0">
                <a:buSzPct val="60000"/>
              </a:pPr>
              <a:endParaRPr lang="en-US" altLang="zh-CN" sz="1600" b="1" dirty="0" smtClean="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18" name="同侧圆角矩形 17"/>
            <p:cNvSpPr/>
            <p:nvPr/>
          </p:nvSpPr>
          <p:spPr bwMode="auto">
            <a:xfrm>
              <a:off x="4725667" y="5647729"/>
              <a:ext cx="3922573" cy="323412"/>
            </a:xfrm>
            <a:prstGeom prst="round2SameRect">
              <a:avLst>
                <a:gd name="adj1" fmla="val 0"/>
                <a:gd name="adj2" fmla="val 0"/>
              </a:avLst>
            </a:prstGeom>
            <a:solidFill>
              <a:srgbClr val="B90000"/>
            </a:solidFill>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lIns="16846" tIns="8423" rIns="16846" bIns="8423" anchor="ctr" anchorCtr="1">
              <a:noAutofit/>
            </a:bodyPr>
            <a:lstStyle/>
            <a:p>
              <a:pPr lvl="0" algn="ctr" defTabSz="588010" eaLnBrk="0" hangingPunct="0">
                <a:buSzPct val="60000"/>
              </a:pPr>
              <a:endParaRPr lang="en-US" altLang="zh-CN" sz="1600" b="1" dirty="0" smtClean="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19" name="Text Box 11"/>
            <p:cNvSpPr txBox="1">
              <a:spLocks noChangeArrowheads="1"/>
            </p:cNvSpPr>
            <p:nvPr/>
          </p:nvSpPr>
          <p:spPr bwMode="auto">
            <a:xfrm>
              <a:off x="5773532" y="1553378"/>
              <a:ext cx="2858503" cy="2238127"/>
            </a:xfrm>
            <a:prstGeom prst="rect">
              <a:avLst/>
            </a:prstGeom>
            <a:noFill/>
            <a:ln w="9525">
              <a:noFill/>
              <a:miter lim="800000"/>
            </a:ln>
          </p:spPr>
          <p:txBody>
            <a:bodyPr wrap="square">
              <a:spAutoFit/>
            </a:bodyPr>
            <a:lstStyle/>
            <a:p>
              <a:pPr marL="101600" indent="-101600" defTabSz="450850" eaLnBrk="0" fontAlgn="auto" hangingPunct="0">
                <a:lnSpc>
                  <a:spcPct val="120000"/>
                </a:lnSpc>
                <a:spcBef>
                  <a:spcPts val="0"/>
                </a:spcBef>
                <a:spcAft>
                  <a:spcPts val="0"/>
                </a:spcAft>
                <a:buClr>
                  <a:srgbClr val="990000"/>
                </a:buClr>
                <a:buSzPct val="60000"/>
                <a:buFont typeface="Wingdings" panose="05000000000000000000" pitchFamily="2" charset="2"/>
                <a:buChar char="l"/>
                <a:defRPr/>
              </a:pPr>
              <a:r>
                <a:rPr lang="zh-CN" altLang="en-US" sz="14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更佳的处理性能：最大</a:t>
              </a:r>
              <a:r>
                <a:rPr lang="en-US" altLang="zh-CN" sz="1400" b="1"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rPr>
                <a:t>500</a:t>
              </a:r>
              <a:r>
                <a:rPr lang="zh-CN" altLang="en-US" sz="1400" b="1"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rPr>
                <a:t>用户并发查询</a:t>
              </a:r>
              <a:r>
                <a:rPr lang="zh-CN" altLang="en-US" sz="14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任务，响应时间</a:t>
              </a:r>
              <a:r>
                <a:rPr lang="zh-CN" altLang="en-US" sz="1400" b="1"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rPr>
                <a:t>小于</a:t>
              </a:r>
              <a:r>
                <a:rPr lang="en-US" altLang="zh-CN" sz="1400" b="1"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rPr>
                <a:t>500ms</a:t>
              </a:r>
              <a:r>
                <a:rPr lang="zh-CN" altLang="en-US" sz="1400" b="1"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sz="1400" b="1"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a:p>
              <a:pPr marL="101600" indent="-101600" defTabSz="450850" eaLnBrk="0" fontAlgn="auto" hangingPunct="0">
                <a:lnSpc>
                  <a:spcPct val="120000"/>
                </a:lnSpc>
                <a:spcBef>
                  <a:spcPts val="0"/>
                </a:spcBef>
                <a:spcAft>
                  <a:spcPts val="0"/>
                </a:spcAft>
                <a:buClr>
                  <a:srgbClr val="990000"/>
                </a:buClr>
                <a:buSzPct val="60000"/>
                <a:buFont typeface="Wingdings" panose="05000000000000000000" pitchFamily="2" charset="2"/>
                <a:buChar char="l"/>
                <a:defRPr/>
              </a:pPr>
              <a:r>
                <a:rPr lang="zh-CN" altLang="en-US" sz="14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全量数据融合，为</a:t>
              </a:r>
              <a:r>
                <a:rPr lang="zh-CN" altLang="en-US" sz="1400" b="1"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rPr>
                <a:t>数据业务创新</a:t>
              </a:r>
              <a:r>
                <a:rPr lang="zh-CN" altLang="en-US" sz="14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打下基础；</a:t>
              </a:r>
              <a:endParaRPr lang="en-US" altLang="zh-CN" sz="1400" b="1"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a:p>
              <a:pPr marL="101600" indent="-101600" defTabSz="450850" eaLnBrk="0" fontAlgn="auto" hangingPunct="0">
                <a:lnSpc>
                  <a:spcPct val="120000"/>
                </a:lnSpc>
                <a:spcBef>
                  <a:spcPts val="0"/>
                </a:spcBef>
                <a:spcAft>
                  <a:spcPts val="0"/>
                </a:spcAft>
                <a:buClr>
                  <a:srgbClr val="990000"/>
                </a:buClr>
                <a:buSzPct val="60000"/>
                <a:buFont typeface="Wingdings" panose="05000000000000000000" pitchFamily="2" charset="2"/>
                <a:buChar char="l"/>
                <a:defRPr/>
              </a:pPr>
              <a:r>
                <a:rPr lang="zh-CN" altLang="en-US" sz="14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数据资产有效管理，</a:t>
              </a:r>
              <a:r>
                <a:rPr lang="zh-CN" altLang="en-US" sz="1400" b="1"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rPr>
                <a:t>加速挖掘数据价值；</a:t>
              </a:r>
              <a:endParaRPr lang="en-US" altLang="zh-CN" sz="1400" b="1"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a:p>
              <a:pPr marL="101600" indent="-101600" defTabSz="450850" eaLnBrk="0" fontAlgn="auto" hangingPunct="0">
                <a:lnSpc>
                  <a:spcPct val="120000"/>
                </a:lnSpc>
                <a:spcBef>
                  <a:spcPts val="0"/>
                </a:spcBef>
                <a:spcAft>
                  <a:spcPts val="0"/>
                </a:spcAft>
                <a:buClr>
                  <a:srgbClr val="990000"/>
                </a:buClr>
                <a:buSzPct val="60000"/>
                <a:buFont typeface="Wingdings" panose="05000000000000000000" pitchFamily="2" charset="2"/>
                <a:buChar char="l"/>
                <a:defRPr/>
              </a:pPr>
              <a:r>
                <a:rPr lang="zh-CN" altLang="en-US" sz="14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统一大数据平台，实现数据统一存储、管理、分发，</a:t>
              </a:r>
              <a:r>
                <a:rPr lang="zh-CN" altLang="en-US" sz="1400" b="1"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rPr>
                <a:t>改变业务烟囱；</a:t>
              </a:r>
              <a:endParaRPr lang="en-US" altLang="zh-CN" sz="1200" b="1"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a:p>
              <a:pPr marL="101600" indent="-101600" defTabSz="450850" eaLnBrk="0" fontAlgn="auto" hangingPunct="0">
                <a:lnSpc>
                  <a:spcPct val="120000"/>
                </a:lnSpc>
                <a:spcBef>
                  <a:spcPts val="0"/>
                </a:spcBef>
                <a:spcAft>
                  <a:spcPts val="0"/>
                </a:spcAft>
                <a:buClr>
                  <a:srgbClr val="990000"/>
                </a:buClr>
                <a:buSzPct val="60000"/>
                <a:buFont typeface="Wingdings" panose="05000000000000000000" pitchFamily="2" charset="2"/>
                <a:buChar char="l"/>
                <a:defRPr/>
              </a:pPr>
              <a:r>
                <a:rPr lang="zh-CN" altLang="en-US" sz="1400" dirty="0" smtClean="0">
                  <a:latin typeface="微软雅黑" panose="020B0503020204020204" pitchFamily="34" charset="-122"/>
                  <a:ea typeface="微软雅黑" panose="020B0503020204020204" pitchFamily="34" charset="-122"/>
                </a:rPr>
                <a:t>支持实时计算，可视化管理界面，一目了然。</a:t>
              </a:r>
              <a:endParaRPr lang="zh-CN" altLang="en-US" sz="1400" dirty="0" smtClean="0">
                <a:latin typeface="微软雅黑" panose="020B0503020204020204" pitchFamily="34" charset="-122"/>
                <a:ea typeface="微软雅黑" panose="020B0503020204020204" pitchFamily="34" charset="-122"/>
              </a:endParaRPr>
            </a:p>
            <a:p>
              <a:pPr marL="101600" indent="-101600" defTabSz="450850" eaLnBrk="0" fontAlgn="auto" hangingPunct="0">
                <a:lnSpc>
                  <a:spcPct val="120000"/>
                </a:lnSpc>
                <a:spcBef>
                  <a:spcPts val="0"/>
                </a:spcBef>
                <a:spcAft>
                  <a:spcPts val="0"/>
                </a:spcAft>
                <a:buClr>
                  <a:srgbClr val="990000"/>
                </a:buClr>
                <a:buSzPct val="60000"/>
                <a:buFont typeface="Wingdings" panose="05000000000000000000" pitchFamily="2" charset="2"/>
                <a:buChar char="l"/>
                <a:defRPr/>
              </a:pPr>
              <a:endParaRPr lang="en-US" altLang="zh-CN" sz="1200" b="1"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Text Box 11"/>
            <p:cNvSpPr txBox="1">
              <a:spLocks noChangeArrowheads="1"/>
            </p:cNvSpPr>
            <p:nvPr/>
          </p:nvSpPr>
          <p:spPr bwMode="auto">
            <a:xfrm>
              <a:off x="961457" y="3631152"/>
              <a:ext cx="2581639" cy="2371141"/>
            </a:xfrm>
            <a:prstGeom prst="rect">
              <a:avLst/>
            </a:prstGeom>
            <a:noFill/>
            <a:ln w="9525">
              <a:noFill/>
              <a:miter lim="800000"/>
            </a:ln>
          </p:spPr>
          <p:txBody>
            <a:bodyPr wrap="square">
              <a:spAutoFit/>
            </a:bodyPr>
            <a:lstStyle/>
            <a:p>
              <a:pPr marL="180340" indent="-180340" defTabSz="914400">
                <a:spcAft>
                  <a:spcPts val="600"/>
                </a:spcAft>
                <a:buSzPct val="60000"/>
                <a:buFont typeface="Wingdings" panose="05000000000000000000" pitchFamily="2" charset="2"/>
                <a:buChar char="l"/>
              </a:pPr>
              <a:r>
                <a:rPr lang="zh-CN" altLang="zh-CN" sz="1400" b="1" dirty="0" smtClean="0">
                  <a:solidFill>
                    <a:srgbClr val="C00000"/>
                  </a:solidFill>
                  <a:latin typeface="微软雅黑" panose="020B0503020204020204" pitchFamily="34" charset="-122"/>
                  <a:ea typeface="微软雅黑" panose="020B0503020204020204" pitchFamily="34" charset="-122"/>
                </a:rPr>
                <a:t>低</a:t>
              </a:r>
              <a:r>
                <a:rPr lang="en-US" altLang="zh-CN" sz="1400" b="1" dirty="0" smtClean="0">
                  <a:solidFill>
                    <a:srgbClr val="C00000"/>
                  </a:solidFill>
                  <a:latin typeface="微软雅黑" panose="020B0503020204020204" pitchFamily="34" charset="-122"/>
                  <a:ea typeface="微软雅黑" panose="020B0503020204020204" pitchFamily="34" charset="-122"/>
                </a:rPr>
                <a:t>TCO</a:t>
              </a:r>
              <a:r>
                <a:rPr lang="zh-CN" altLang="en-US" sz="1400" b="1" dirty="0" smtClean="0">
                  <a:solidFill>
                    <a:srgbClr val="C00000"/>
                  </a:solidFill>
                  <a:latin typeface="微软雅黑" panose="020B0503020204020204" pitchFamily="34" charset="-122"/>
                  <a:ea typeface="微软雅黑" panose="020B0503020204020204" pitchFamily="34" charset="-122"/>
                </a:rPr>
                <a:t>：</a:t>
              </a:r>
              <a:r>
                <a:rPr lang="zh-CN" altLang="en-US" sz="1400" dirty="0" smtClean="0">
                  <a:solidFill>
                    <a:prstClr val="black"/>
                  </a:solidFill>
                  <a:latin typeface="微软雅黑" panose="020B0503020204020204" pitchFamily="34" charset="-122"/>
                  <a:ea typeface="微软雅黑" panose="020B0503020204020204" pitchFamily="34" charset="-122"/>
                </a:rPr>
                <a:t>单位容量采购成本降低一个数量级，且后期无需高昂维护费用；</a:t>
              </a:r>
              <a:endParaRPr lang="en-US" altLang="zh-CN" sz="1400" dirty="0" smtClean="0">
                <a:solidFill>
                  <a:prstClr val="black"/>
                </a:solidFill>
                <a:latin typeface="微软雅黑" panose="020B0503020204020204" pitchFamily="34" charset="-122"/>
                <a:ea typeface="微软雅黑" panose="020B0503020204020204" pitchFamily="34" charset="-122"/>
              </a:endParaRPr>
            </a:p>
            <a:p>
              <a:pPr marL="180340" indent="-180340">
                <a:spcAft>
                  <a:spcPts val="600"/>
                </a:spcAft>
                <a:buSzPct val="60000"/>
                <a:buFont typeface="Wingdings" panose="05000000000000000000" pitchFamily="2" charset="2"/>
                <a:buChar char="l"/>
              </a:pPr>
              <a:r>
                <a:rPr lang="zh-CN" altLang="en-US" sz="1400"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rPr>
                <a:t> </a:t>
              </a:r>
              <a:r>
                <a:rPr lang="zh-CN" altLang="en-US" sz="1400" dirty="0" smtClean="0">
                  <a:latin typeface="微软雅黑" panose="020B0503020204020204" pitchFamily="34" charset="-122"/>
                  <a:ea typeface="微软雅黑" panose="020B0503020204020204" pitchFamily="34" charset="-122"/>
                  <a:cs typeface="Arial" panose="020B0604020202020204" pitchFamily="34" charset="0"/>
                </a:rPr>
                <a:t>多租户管理实现大数据平台资源与数据共享，在</a:t>
              </a:r>
              <a:r>
                <a:rPr lang="zh-CN" altLang="en-US" sz="1400" b="1"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rPr>
                <a:t>实现数据实时共享</a:t>
              </a:r>
              <a:r>
                <a:rPr lang="zh-CN" altLang="en-US" sz="1400" dirty="0" smtClean="0">
                  <a:latin typeface="微软雅黑" panose="020B0503020204020204" pitchFamily="34" charset="-122"/>
                  <a:ea typeface="微软雅黑" panose="020B0503020204020204" pitchFamily="34" charset="-122"/>
                  <a:cs typeface="Arial" panose="020B0604020202020204" pitchFamily="34" charset="0"/>
                </a:rPr>
                <a:t>的同时，资源利用率提升</a:t>
              </a:r>
              <a:r>
                <a:rPr lang="en-US" altLang="zh-CN" sz="1400" b="1"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rPr>
                <a:t>166%</a:t>
              </a:r>
              <a:r>
                <a:rPr lang="zh-CN" altLang="en-US" sz="1400" b="1"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sz="1400" b="1"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a:p>
              <a:pPr marL="180340" indent="-180340">
                <a:spcAft>
                  <a:spcPts val="600"/>
                </a:spcAft>
                <a:buSzPct val="60000"/>
                <a:buFont typeface="Wingdings" panose="05000000000000000000" pitchFamily="2" charset="2"/>
                <a:buChar char="l"/>
              </a:pPr>
              <a:r>
                <a:rPr lang="en-US" altLang="zh-CN" sz="1400" b="1"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400" dirty="0" smtClean="0">
                  <a:latin typeface="微软雅黑" panose="020B0503020204020204" pitchFamily="34" charset="-122"/>
                  <a:ea typeface="微软雅黑" panose="020B0503020204020204" pitchFamily="34" charset="-122"/>
                </a:rPr>
                <a:t>24 </a:t>
              </a:r>
              <a:r>
                <a:rPr lang="zh-CN" altLang="en-US" sz="1400" dirty="0" smtClean="0">
                  <a:latin typeface="微软雅黑" panose="020B0503020204020204" pitchFamily="34" charset="-122"/>
                  <a:ea typeface="微软雅黑" panose="020B0503020204020204" pitchFamily="34" charset="-122"/>
                </a:rPr>
                <a:t>小时不停机扩容</a:t>
              </a:r>
              <a:r>
                <a:rPr lang="en-US" altLang="zh-CN" sz="1400" dirty="0" smtClean="0">
                  <a:latin typeface="微软雅黑" panose="020B0503020204020204" pitchFamily="34" charset="-122"/>
                  <a:ea typeface="微软雅黑" panose="020B0503020204020204" pitchFamily="34" charset="-122"/>
                </a:rPr>
                <a:t>, </a:t>
              </a:r>
              <a:r>
                <a:rPr lang="zh-CN" altLang="en-US" sz="1400" dirty="0" smtClean="0">
                  <a:latin typeface="微软雅黑" panose="020B0503020204020204" pitchFamily="34" charset="-122"/>
                  <a:ea typeface="微软雅黑" panose="020B0503020204020204" pitchFamily="34" charset="-122"/>
                </a:rPr>
                <a:t>线性扩容，业务部署快速</a:t>
              </a:r>
              <a:r>
                <a:rPr lang="en-US" altLang="zh-CN" sz="1400" dirty="0" smtClean="0">
                  <a:latin typeface="微软雅黑" panose="020B0503020204020204" pitchFamily="34" charset="-122"/>
                  <a:ea typeface="微软雅黑" panose="020B0503020204020204" pitchFamily="34" charset="-122"/>
                </a:rPr>
                <a:t>, </a:t>
              </a:r>
              <a:r>
                <a:rPr lang="zh-CN" altLang="en-US" sz="1400" dirty="0" smtClean="0">
                  <a:latin typeface="微软雅黑" panose="020B0503020204020204" pitchFamily="34" charset="-122"/>
                  <a:ea typeface="微软雅黑" panose="020B0503020204020204" pitchFamily="34" charset="-122"/>
                </a:rPr>
                <a:t>开发敏捷，快速完成对标数据仓库的迁移和替代。</a:t>
              </a:r>
              <a:endParaRPr lang="zh-CN" altLang="en-US" sz="1400" dirty="0" smtClean="0">
                <a:latin typeface="微软雅黑" panose="020B0503020204020204" pitchFamily="34" charset="-122"/>
                <a:ea typeface="微软雅黑" panose="020B0503020204020204" pitchFamily="34" charset="-122"/>
              </a:endParaRPr>
            </a:p>
            <a:p>
              <a:pPr marL="180340" indent="-180340">
                <a:spcAft>
                  <a:spcPts val="600"/>
                </a:spcAft>
                <a:buSzPct val="60000"/>
                <a:buFont typeface="Wingdings" panose="05000000000000000000" pitchFamily="2" charset="2"/>
                <a:buChar char="l"/>
              </a:pPr>
              <a:endParaRPr lang="zh-CN" altLang="en-US" sz="1400" dirty="0" smtClean="0">
                <a:latin typeface="微软雅黑" panose="020B0503020204020204" pitchFamily="34" charset="-122"/>
                <a:ea typeface="微软雅黑" panose="020B0503020204020204" pitchFamily="34" charset="-122"/>
              </a:endParaRPr>
            </a:p>
            <a:p>
              <a:pPr marL="180340" indent="-180340" defTabSz="914400">
                <a:spcAft>
                  <a:spcPts val="600"/>
                </a:spcAft>
                <a:buSzPct val="60000"/>
                <a:buFont typeface="Wingdings" panose="05000000000000000000" pitchFamily="2" charset="2"/>
                <a:buChar char="l"/>
              </a:pPr>
              <a:endParaRPr lang="en-US" altLang="zh-CN" sz="1200" dirty="0" smtClean="0">
                <a:solidFill>
                  <a:srgbClr val="C00000"/>
                </a:solidFill>
                <a:latin typeface="微软雅黑" panose="020B0503020204020204" pitchFamily="34" charset="-122"/>
                <a:ea typeface="微软雅黑" panose="020B0503020204020204" pitchFamily="34" charset="-122"/>
              </a:endParaRPr>
            </a:p>
          </p:txBody>
        </p:sp>
        <p:sp>
          <p:nvSpPr>
            <p:cNvPr id="21" name="Text Box 11"/>
            <p:cNvSpPr txBox="1">
              <a:spLocks noChangeArrowheads="1"/>
            </p:cNvSpPr>
            <p:nvPr/>
          </p:nvSpPr>
          <p:spPr bwMode="auto">
            <a:xfrm>
              <a:off x="5773532" y="3631152"/>
              <a:ext cx="2753525" cy="1865105"/>
            </a:xfrm>
            <a:prstGeom prst="rect">
              <a:avLst/>
            </a:prstGeom>
            <a:noFill/>
            <a:ln w="9525">
              <a:noFill/>
              <a:miter lim="800000"/>
            </a:ln>
          </p:spPr>
          <p:txBody>
            <a:bodyPr wrap="square">
              <a:spAutoFit/>
            </a:bodyPr>
            <a:lstStyle/>
            <a:p>
              <a:pPr marL="180340" indent="-180340" defTabSz="914400">
                <a:spcAft>
                  <a:spcPts val="600"/>
                </a:spcAft>
                <a:buSzPct val="60000"/>
                <a:buFont typeface="Wingdings" panose="05000000000000000000" pitchFamily="2" charset="2"/>
                <a:buChar char="l"/>
              </a:pPr>
              <a:r>
                <a:rPr lang="zh-CN" altLang="en-US" sz="1400" b="1" dirty="0" smtClean="0">
                  <a:solidFill>
                    <a:srgbClr val="C00000"/>
                  </a:solidFill>
                  <a:latin typeface="微软雅黑" panose="020B0503020204020204" pitchFamily="34" charset="-122"/>
                  <a:ea typeface="微软雅黑" panose="020B0503020204020204" pitchFamily="34" charset="-122"/>
                </a:rPr>
                <a:t>提升业务体验：</a:t>
              </a:r>
              <a:r>
                <a:rPr lang="zh-CN" altLang="en-US" sz="1400" dirty="0" smtClean="0">
                  <a:latin typeface="微软雅黑" panose="020B0503020204020204" pitchFamily="34" charset="-122"/>
                  <a:ea typeface="微软雅黑" panose="020B0503020204020204" pitchFamily="34" charset="-122"/>
                  <a:cs typeface="Arial" panose="020B0604020202020204" pitchFamily="34" charset="0"/>
                </a:rPr>
                <a:t>提供</a:t>
              </a:r>
              <a:r>
                <a:rPr lang="en-US" altLang="zh-CN" sz="1400" b="1"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rPr>
                <a:t>ad-hoc</a:t>
              </a:r>
              <a:r>
                <a:rPr lang="zh-CN" altLang="en-US" sz="1400" b="1"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rPr>
                <a:t>即席查询功能，</a:t>
              </a:r>
              <a:r>
                <a:rPr lang="zh-CN" altLang="en-US" sz="14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在线查询</a:t>
              </a:r>
              <a:r>
                <a:rPr lang="en-US" altLang="zh-CN" sz="1400" b="1"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rPr>
                <a:t>6~24</a:t>
              </a:r>
              <a:r>
                <a:rPr lang="zh-CN" altLang="en-US" sz="1400" b="1"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rPr>
                <a:t>个月</a:t>
              </a:r>
              <a:r>
                <a:rPr lang="zh-CN" altLang="en-US" sz="14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的历史话费详单</a:t>
              </a:r>
              <a:r>
                <a:rPr lang="zh-CN" altLang="en-US" sz="1400" dirty="0" smtClean="0">
                  <a:solidFill>
                    <a:prstClr val="black"/>
                  </a:solidFill>
                  <a:latin typeface="微软雅黑" panose="020B0503020204020204" pitchFamily="34" charset="-122"/>
                  <a:ea typeface="微软雅黑" panose="020B0503020204020204" pitchFamily="34" charset="-122"/>
                </a:rPr>
                <a:t>，查询性能提升</a:t>
              </a:r>
              <a:r>
                <a:rPr lang="en-US" altLang="zh-CN" sz="1400" dirty="0" smtClean="0">
                  <a:solidFill>
                    <a:prstClr val="black"/>
                  </a:solidFill>
                  <a:latin typeface="微软雅黑" panose="020B0503020204020204" pitchFamily="34" charset="-122"/>
                  <a:ea typeface="微软雅黑" panose="020B0503020204020204" pitchFamily="34" charset="-122"/>
                </a:rPr>
                <a:t>7</a:t>
              </a:r>
              <a:r>
                <a:rPr lang="zh-CN" altLang="en-US" sz="1400" dirty="0" smtClean="0">
                  <a:solidFill>
                    <a:prstClr val="black"/>
                  </a:solidFill>
                  <a:latin typeface="微软雅黑" panose="020B0503020204020204" pitchFamily="34" charset="-122"/>
                  <a:ea typeface="微软雅黑" panose="020B0503020204020204" pitchFamily="34" charset="-122"/>
                </a:rPr>
                <a:t>倍；</a:t>
              </a:r>
              <a:endParaRPr lang="en-US" altLang="zh-CN" sz="1400" dirty="0" smtClean="0">
                <a:solidFill>
                  <a:prstClr val="black"/>
                </a:solidFill>
                <a:latin typeface="微软雅黑" panose="020B0503020204020204" pitchFamily="34" charset="-122"/>
                <a:ea typeface="微软雅黑" panose="020B0503020204020204" pitchFamily="34" charset="-122"/>
              </a:endParaRPr>
            </a:p>
            <a:p>
              <a:pPr marL="180340" indent="-180340">
                <a:spcAft>
                  <a:spcPts val="600"/>
                </a:spcAft>
                <a:buSzPct val="60000"/>
                <a:buFont typeface="Wingdings" panose="05000000000000000000" pitchFamily="2" charset="2"/>
                <a:buChar char="l"/>
              </a:pPr>
              <a:r>
                <a:rPr lang="zh-CN" altLang="en-US" sz="1400"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rPr>
                <a:t> </a:t>
              </a:r>
              <a:r>
                <a:rPr lang="zh-CN" altLang="en-US" sz="14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应用间数据共享，加快应用开发和部署的速度：</a:t>
              </a:r>
              <a:r>
                <a:rPr lang="zh-CN" altLang="en-US" sz="1400" b="1"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rPr>
                <a:t>新业务推出周期由原来的</a:t>
              </a:r>
              <a:r>
                <a:rPr lang="en-US" altLang="zh-CN" sz="1400" b="1"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rPr>
                <a:t>1.5</a:t>
              </a:r>
              <a:r>
                <a:rPr lang="zh-CN" altLang="en-US" sz="1400" b="1"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rPr>
                <a:t>个月减少到</a:t>
              </a:r>
              <a:r>
                <a:rPr lang="en-US" altLang="zh-CN" sz="1400" b="1"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sz="1400" b="1"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rPr>
                <a:t>周；</a:t>
              </a:r>
              <a:endParaRPr lang="zh-CN" altLang="en-US" sz="1400" b="1"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a:p>
              <a:pPr marL="180340" indent="-180340" defTabSz="914400">
                <a:spcAft>
                  <a:spcPts val="600"/>
                </a:spcAft>
                <a:buSzPct val="60000"/>
                <a:buFont typeface="Wingdings" panose="05000000000000000000" pitchFamily="2" charset="2"/>
                <a:buChar char="l"/>
              </a:pPr>
              <a:endParaRPr lang="en-US" altLang="zh-CN" sz="1200" b="1"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a:p>
              <a:pPr marL="180340" indent="-180340" defTabSz="914400">
                <a:spcAft>
                  <a:spcPts val="600"/>
                </a:spcAft>
                <a:buSzPct val="60000"/>
                <a:buFont typeface="Wingdings" panose="05000000000000000000" pitchFamily="2" charset="2"/>
                <a:buChar char="l"/>
              </a:pPr>
              <a:endParaRPr lang="zh-CN" altLang="zh-CN" sz="1200" dirty="0">
                <a:solidFill>
                  <a:prstClr val="black"/>
                </a:solidFill>
                <a:latin typeface="微软雅黑" panose="020B0503020204020204" pitchFamily="34" charset="-122"/>
                <a:ea typeface="微软雅黑" panose="020B0503020204020204" pitchFamily="34" charset="-122"/>
              </a:endParaRPr>
            </a:p>
          </p:txBody>
        </p:sp>
        <p:sp>
          <p:nvSpPr>
            <p:cNvPr id="22" name="TextBox 21"/>
            <p:cNvSpPr txBox="1"/>
            <p:nvPr/>
          </p:nvSpPr>
          <p:spPr>
            <a:xfrm>
              <a:off x="3893948" y="3329674"/>
              <a:ext cx="1581374" cy="491578"/>
            </a:xfrm>
            <a:prstGeom prst="rect">
              <a:avLst/>
            </a:prstGeom>
            <a:noFill/>
          </p:spPr>
          <p:txBody>
            <a:bodyPr wrap="square" rtlCol="0">
              <a:spAutoFit/>
            </a:bodyPr>
            <a:lstStyle/>
            <a:p>
              <a:pPr algn="ctr"/>
              <a:r>
                <a:rPr lang="zh-CN" altLang="en-US" sz="2800" b="1"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商业价值</a:t>
              </a:r>
              <a:r>
                <a:rPr lang="en-US" altLang="zh-CN" sz="2800" b="1"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endParaRPr lang="zh-CN" altLang="en-US" sz="28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3" name="TextBox 22"/>
            <p:cNvSpPr txBox="1"/>
            <p:nvPr/>
          </p:nvSpPr>
          <p:spPr>
            <a:xfrm>
              <a:off x="715528" y="1177465"/>
              <a:ext cx="3922573" cy="375913"/>
            </a:xfrm>
            <a:prstGeom prst="rect">
              <a:avLst/>
            </a:prstGeom>
            <a:noFill/>
          </p:spPr>
          <p:txBody>
            <a:bodyPr wrap="square" rtlCol="0">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存的下，不宕机</a:t>
              </a:r>
              <a:r>
                <a:rPr lang="en-US" altLang="zh-CN" sz="2000" b="1"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endParaRPr lang="zh-CN" altLang="en-US" sz="20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4" name="TextBox 23"/>
            <p:cNvSpPr txBox="1"/>
            <p:nvPr/>
          </p:nvSpPr>
          <p:spPr>
            <a:xfrm>
              <a:off x="4725668" y="1177465"/>
              <a:ext cx="3906367" cy="375913"/>
            </a:xfrm>
            <a:prstGeom prst="rect">
              <a:avLst/>
            </a:prstGeom>
            <a:noFill/>
          </p:spPr>
          <p:txBody>
            <a:bodyPr wrap="square" rtlCol="0">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算得快，易管理</a:t>
              </a:r>
              <a:r>
                <a:rPr lang="en-US" altLang="zh-CN" sz="2000" b="1"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endParaRPr lang="zh-CN" altLang="en-US" sz="20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5" name="TextBox 24"/>
            <p:cNvSpPr txBox="1"/>
            <p:nvPr/>
          </p:nvSpPr>
          <p:spPr>
            <a:xfrm>
              <a:off x="715528" y="5588132"/>
              <a:ext cx="3922573" cy="375913"/>
            </a:xfrm>
            <a:prstGeom prst="rect">
              <a:avLst/>
            </a:prstGeom>
            <a:noFill/>
          </p:spPr>
          <p:txBody>
            <a:bodyPr wrap="square" rtlCol="0">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成本低，迁移快</a:t>
              </a:r>
              <a:endParaRPr lang="zh-CN" altLang="en-US" sz="20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6" name="TextBox 25"/>
            <p:cNvSpPr txBox="1"/>
            <p:nvPr/>
          </p:nvSpPr>
          <p:spPr>
            <a:xfrm>
              <a:off x="4725668" y="5588132"/>
              <a:ext cx="3922572" cy="375913"/>
            </a:xfrm>
            <a:prstGeom prst="rect">
              <a:avLst/>
            </a:prstGeom>
            <a:noFill/>
          </p:spPr>
          <p:txBody>
            <a:bodyPr wrap="square" rtlCol="0">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查的快，更新快</a:t>
              </a:r>
              <a:r>
                <a:rPr lang="en-US" altLang="zh-CN" sz="2000" b="1"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endParaRPr lang="zh-CN" altLang="en-US" sz="20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8955" y="388339"/>
            <a:ext cx="3069669" cy="784628"/>
          </a:xfrm>
          <a:prstGeom prst="rect">
            <a:avLst/>
          </a:prstGeom>
          <a:noFill/>
        </p:spPr>
        <p:txBody>
          <a:bodyPr wrap="none" lIns="91241" tIns="45620" rIns="91241" bIns="45620" rtlCol="0">
            <a:spAutoFit/>
          </a:bodyPr>
          <a:lstStyle/>
          <a:p>
            <a:pPr>
              <a:buClr>
                <a:srgbClr val="CC9900"/>
              </a:buClr>
              <a:buFont typeface="Wingdings" panose="05000000000000000000" pitchFamily="2" charset="2"/>
              <a:buNone/>
            </a:pPr>
            <a:r>
              <a:rPr lang="zh-CN" altLang="en-US" sz="4500" b="1" dirty="0" smtClean="0">
                <a:solidFill>
                  <a:srgbClr val="C00000"/>
                </a:solidFill>
                <a:latin typeface="微软雅黑" panose="020B0503020204020204" pitchFamily="34" charset="-122"/>
                <a:ea typeface="微软雅黑" panose="020B0503020204020204" pitchFamily="34" charset="-122"/>
              </a:rPr>
              <a:t>团队口号：</a:t>
            </a:r>
            <a:endParaRPr lang="en-US" altLang="zh-CN" sz="4500" b="1" dirty="0" smtClean="0">
              <a:solidFill>
                <a:srgbClr val="C00000"/>
              </a:solidFill>
              <a:latin typeface="微软雅黑" panose="020B0503020204020204" pitchFamily="34" charset="-122"/>
              <a:ea typeface="微软雅黑" panose="020B0503020204020204" pitchFamily="34" charset="-122"/>
            </a:endParaRPr>
          </a:p>
        </p:txBody>
      </p:sp>
      <p:sp>
        <p:nvSpPr>
          <p:cNvPr id="4" name="TextBox 3"/>
          <p:cNvSpPr txBox="1"/>
          <p:nvPr/>
        </p:nvSpPr>
        <p:spPr>
          <a:xfrm>
            <a:off x="453985" y="1233236"/>
            <a:ext cx="5933915" cy="1477126"/>
          </a:xfrm>
          <a:prstGeom prst="rect">
            <a:avLst/>
          </a:prstGeom>
          <a:noFill/>
        </p:spPr>
        <p:txBody>
          <a:bodyPr wrap="none" lIns="91241" tIns="45620" rIns="91241" bIns="45620" rtlCol="0">
            <a:spAutoFit/>
          </a:bodyPr>
          <a:lstStyle/>
          <a:p>
            <a:pPr>
              <a:buClr>
                <a:srgbClr val="CC9900"/>
              </a:buClr>
              <a:buFont typeface="Wingdings" panose="05000000000000000000" pitchFamily="2" charset="2"/>
              <a:buNone/>
            </a:pPr>
            <a:r>
              <a:rPr lang="en-US" altLang="zh-CN" sz="4500" b="1" dirty="0" smtClean="0">
                <a:solidFill>
                  <a:srgbClr val="C00000"/>
                </a:solidFill>
                <a:latin typeface="微软雅黑" panose="020B0503020204020204" pitchFamily="34" charset="-122"/>
                <a:ea typeface="微软雅黑" panose="020B0503020204020204" pitchFamily="34" charset="-122"/>
              </a:rPr>
              <a:t>Hello HUAWEI!</a:t>
            </a:r>
            <a:endParaRPr lang="en-US" altLang="zh-CN" sz="4500" b="1" dirty="0" smtClean="0">
              <a:solidFill>
                <a:srgbClr val="C00000"/>
              </a:solidFill>
              <a:latin typeface="微软雅黑" panose="020B0503020204020204" pitchFamily="34" charset="-122"/>
              <a:ea typeface="微软雅黑" panose="020B0503020204020204" pitchFamily="34" charset="-122"/>
            </a:endParaRPr>
          </a:p>
          <a:p>
            <a:pPr>
              <a:buClr>
                <a:srgbClr val="CC9900"/>
              </a:buClr>
              <a:buFont typeface="Wingdings" panose="05000000000000000000" pitchFamily="2" charset="2"/>
              <a:buNone/>
            </a:pPr>
            <a:r>
              <a:rPr lang="zh-CN" altLang="en-US" sz="4500" b="1" dirty="0" smtClean="0">
                <a:solidFill>
                  <a:srgbClr val="C00000"/>
                </a:solidFill>
                <a:latin typeface="微软雅黑" panose="020B0503020204020204" pitchFamily="34" charset="-122"/>
                <a:ea typeface="微软雅黑" panose="020B0503020204020204" pitchFamily="34" charset="-122"/>
              </a:rPr>
              <a:t>            </a:t>
            </a:r>
            <a:r>
              <a:rPr lang="en-US" altLang="zh-CN" sz="4500" b="1" dirty="0" smtClean="0">
                <a:solidFill>
                  <a:srgbClr val="C00000"/>
                </a:solidFill>
                <a:latin typeface="微软雅黑" panose="020B0503020204020204" pitchFamily="34" charset="-122"/>
                <a:ea typeface="微软雅黑" panose="020B0503020204020204" pitchFamily="34" charset="-122"/>
              </a:rPr>
              <a:t>Hello World!</a:t>
            </a:r>
            <a:endParaRPr lang="en-US" sz="45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823297" name="Picture 1" descr="E:\Program Files (x86)\Tencent Files\940248958\940248958\Image\C2C\H{V@V61R@%I~WC[R_$GF@L9.png"/>
          <p:cNvPicPr>
            <a:picLocks noChangeAspect="1" noChangeArrowheads="1"/>
          </p:cNvPicPr>
          <p:nvPr/>
        </p:nvPicPr>
        <p:blipFill>
          <a:blip r:embed="rId1"/>
          <a:srcRect/>
          <a:stretch>
            <a:fillRect/>
          </a:stretch>
        </p:blipFill>
        <p:spPr bwMode="auto">
          <a:xfrm>
            <a:off x="972820" y="265430"/>
            <a:ext cx="10248900" cy="6238875"/>
          </a:xfrm>
          <a:prstGeom prst="rect">
            <a:avLst/>
          </a:prstGeom>
          <a:noFill/>
        </p:spPr>
      </p:pic>
    </p:spTree>
  </p:cSld>
  <p:clrMapOvr>
    <a:masterClrMapping/>
  </p:clrMapOvr>
  <p:transition advClick="0" advTm="8000">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bwMode="auto">
          <a:xfrm>
            <a:off x="189" y="409226"/>
            <a:ext cx="12194986" cy="733757"/>
          </a:xfrm>
          <a:prstGeom prst="rect">
            <a:avLst/>
          </a:prstGeom>
          <a:gradFill flip="none" rotWithShape="1">
            <a:gsLst>
              <a:gs pos="4000">
                <a:schemeClr val="bg1">
                  <a:alpha val="31000"/>
                </a:schemeClr>
              </a:gs>
              <a:gs pos="50000">
                <a:schemeClr val="bg1">
                  <a:shade val="67500"/>
                  <a:satMod val="115000"/>
                </a:schemeClr>
              </a:gs>
              <a:gs pos="100000">
                <a:schemeClr val="bg1">
                  <a:shade val="100000"/>
                  <a:satMod val="115000"/>
                </a:schemeClr>
              </a:gs>
            </a:gsLst>
            <a:path path="circle">
              <a:fillToRect l="100000" t="100000"/>
            </a:path>
            <a:tileRect r="-100000" b="-100000"/>
          </a:gradFill>
          <a:ln>
            <a:noFill/>
          </a:ln>
          <a:effectLst/>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16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53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25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1997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69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buClr>
                <a:srgbClr val="CC9900"/>
              </a:buClr>
              <a:defRPr/>
            </a:pPr>
            <a:r>
              <a:rPr lang="zh-CN" altLang="en-US" sz="3600" dirty="0" smtClean="0">
                <a:solidFill>
                  <a:srgbClr val="C00000"/>
                </a:solidFill>
                <a:latin typeface="微软雅黑" panose="020B0503020204020204" pitchFamily="34" charset="-122"/>
                <a:ea typeface="微软雅黑" panose="020B0503020204020204" pitchFamily="34" charset="-122"/>
              </a:rPr>
              <a:t>    </a:t>
            </a:r>
            <a:r>
              <a:rPr lang="zh-CN" altLang="en-US" sz="3600"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商业挑战</a:t>
            </a:r>
            <a:endParaRPr lang="zh-CN" altLang="en-US" sz="3600"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0" name="Title 3"/>
          <p:cNvSpPr txBox="1"/>
          <p:nvPr/>
        </p:nvSpPr>
        <p:spPr>
          <a:xfrm>
            <a:off x="520700" y="409575"/>
            <a:ext cx="6226175" cy="733408"/>
          </a:xfrm>
          <a:prstGeom prst="rect">
            <a:avLst/>
          </a:prstGeom>
        </p:spPr>
        <p:txBody>
          <a:bodyPr/>
          <a:lstStyle/>
          <a:p>
            <a:pPr eaLnBrk="0" hangingPunct="0">
              <a:defRPr/>
            </a:pPr>
            <a:endParaRPr lang="zh-CN" altLang="en-US" sz="3600" b="1" kern="0" dirty="0">
              <a:solidFill>
                <a:srgbClr val="C00000"/>
              </a:solidFill>
              <a:latin typeface="FrutigerNext LT Medium" pitchFamily="34" charset="0"/>
              <a:ea typeface="黑体" panose="02010609060101010101" pitchFamily="2" charset="-122"/>
              <a:cs typeface="+mj-cs"/>
            </a:endParaRPr>
          </a:p>
        </p:txBody>
      </p:sp>
      <p:grpSp>
        <p:nvGrpSpPr>
          <p:cNvPr id="2" name="组合 20"/>
          <p:cNvGrpSpPr/>
          <p:nvPr/>
        </p:nvGrpSpPr>
        <p:grpSpPr>
          <a:xfrm>
            <a:off x="811552" y="1134568"/>
            <a:ext cx="10694205" cy="5179419"/>
            <a:chOff x="715527" y="1170368"/>
            <a:chExt cx="7932713" cy="4810284"/>
          </a:xfrm>
        </p:grpSpPr>
        <p:sp>
          <p:nvSpPr>
            <p:cNvPr id="23" name="Freeform 7"/>
            <p:cNvSpPr/>
            <p:nvPr/>
          </p:nvSpPr>
          <p:spPr bwMode="auto">
            <a:xfrm>
              <a:off x="4710910" y="3631152"/>
              <a:ext cx="3921125" cy="2349500"/>
            </a:xfrm>
            <a:custGeom>
              <a:avLst/>
              <a:gdLst/>
              <a:ahLst/>
              <a:cxnLst>
                <a:cxn ang="0">
                  <a:pos x="332" y="0"/>
                </a:cxn>
                <a:cxn ang="0">
                  <a:pos x="1203" y="0"/>
                </a:cxn>
                <a:cxn ang="0">
                  <a:pos x="1203" y="721"/>
                </a:cxn>
                <a:cxn ang="0">
                  <a:pos x="0" y="721"/>
                </a:cxn>
                <a:cxn ang="0">
                  <a:pos x="0" y="333"/>
                </a:cxn>
                <a:cxn ang="0">
                  <a:pos x="232" y="233"/>
                </a:cxn>
                <a:cxn ang="0">
                  <a:pos x="332" y="0"/>
                </a:cxn>
              </a:cxnLst>
              <a:rect l="0" t="0" r="r" b="b"/>
              <a:pathLst>
                <a:path w="1203" h="721">
                  <a:moveTo>
                    <a:pt x="332" y="0"/>
                  </a:moveTo>
                  <a:cubicBezTo>
                    <a:pt x="1203" y="0"/>
                    <a:pt x="1203" y="0"/>
                    <a:pt x="1203" y="0"/>
                  </a:cubicBezTo>
                  <a:cubicBezTo>
                    <a:pt x="1203" y="721"/>
                    <a:pt x="1203" y="721"/>
                    <a:pt x="1203" y="721"/>
                  </a:cubicBezTo>
                  <a:cubicBezTo>
                    <a:pt x="0" y="721"/>
                    <a:pt x="0" y="721"/>
                    <a:pt x="0" y="721"/>
                  </a:cubicBezTo>
                  <a:cubicBezTo>
                    <a:pt x="0" y="333"/>
                    <a:pt x="0" y="333"/>
                    <a:pt x="0" y="333"/>
                  </a:cubicBezTo>
                  <a:cubicBezTo>
                    <a:pt x="84" y="331"/>
                    <a:pt x="168" y="298"/>
                    <a:pt x="232" y="233"/>
                  </a:cubicBezTo>
                  <a:cubicBezTo>
                    <a:pt x="297" y="169"/>
                    <a:pt x="330" y="85"/>
                    <a:pt x="332" y="0"/>
                  </a:cubicBezTo>
                  <a:close/>
                </a:path>
              </a:pathLst>
            </a:custGeom>
            <a:solidFill>
              <a:srgbClr val="F9F9F9"/>
            </a:solidFill>
            <a:ln w="9525" algn="ctr">
              <a:noFill/>
              <a:round/>
            </a:ln>
            <a:effectLst>
              <a:outerShdw blurRad="63500" sx="101000" sy="101000" algn="ctr" rotWithShape="0">
                <a:prstClr val="black">
                  <a:alpha val="20000"/>
                </a:prstClr>
              </a:outerShdw>
              <a:softEdge rad="12700"/>
            </a:effectLst>
          </p:spPr>
          <p:txBody>
            <a:bodyPr wrap="none" lIns="68562" tIns="34281" rIns="68562" bIns="34281" anchor="ctr"/>
            <a:lstStyle/>
            <a:p>
              <a:pPr algn="ctr" eaLnBrk="0" fontAlgn="auto" hangingPunct="0">
                <a:spcBef>
                  <a:spcPts val="0"/>
                </a:spcBef>
                <a:spcAft>
                  <a:spcPts val="0"/>
                </a:spcAft>
                <a:buSzPct val="60000"/>
                <a:defRPr/>
              </a:pPr>
              <a:endParaRPr lang="zh-CN" altLang="en-US" sz="500" kern="0" dirty="0">
                <a:solidFill>
                  <a:srgbClr val="5F5F5F"/>
                </a:solidFill>
                <a:latin typeface="Arial" panose="020B0604020202020204" pitchFamily="34" charset="0"/>
                <a:ea typeface="华文细黑" panose="02010600040101010101" pitchFamily="2" charset="-122"/>
                <a:cs typeface="Arial" panose="020B0604020202020204" pitchFamily="34" charset="0"/>
              </a:endParaRPr>
            </a:p>
          </p:txBody>
        </p:sp>
        <p:sp>
          <p:nvSpPr>
            <p:cNvPr id="24" name="Freeform 8"/>
            <p:cNvSpPr/>
            <p:nvPr/>
          </p:nvSpPr>
          <p:spPr bwMode="auto">
            <a:xfrm>
              <a:off x="4710910" y="1218152"/>
              <a:ext cx="3921125" cy="2351088"/>
            </a:xfrm>
            <a:custGeom>
              <a:avLst/>
              <a:gdLst/>
              <a:ahLst/>
              <a:cxnLst>
                <a:cxn ang="0">
                  <a:pos x="0" y="0"/>
                </a:cxn>
                <a:cxn ang="0">
                  <a:pos x="1203" y="0"/>
                </a:cxn>
                <a:cxn ang="0">
                  <a:pos x="1203" y="721"/>
                </a:cxn>
                <a:cxn ang="0">
                  <a:pos x="332" y="721"/>
                </a:cxn>
                <a:cxn ang="0">
                  <a:pos x="232" y="489"/>
                </a:cxn>
                <a:cxn ang="0">
                  <a:pos x="0" y="389"/>
                </a:cxn>
                <a:cxn ang="0">
                  <a:pos x="0" y="0"/>
                </a:cxn>
              </a:cxnLst>
              <a:rect l="0" t="0" r="r" b="b"/>
              <a:pathLst>
                <a:path w="1203" h="721">
                  <a:moveTo>
                    <a:pt x="0" y="0"/>
                  </a:moveTo>
                  <a:cubicBezTo>
                    <a:pt x="1203" y="0"/>
                    <a:pt x="1203" y="0"/>
                    <a:pt x="1203" y="0"/>
                  </a:cubicBezTo>
                  <a:cubicBezTo>
                    <a:pt x="1203" y="721"/>
                    <a:pt x="1203" y="721"/>
                    <a:pt x="1203" y="721"/>
                  </a:cubicBezTo>
                  <a:cubicBezTo>
                    <a:pt x="332" y="721"/>
                    <a:pt x="332" y="721"/>
                    <a:pt x="332" y="721"/>
                  </a:cubicBezTo>
                  <a:cubicBezTo>
                    <a:pt x="330" y="637"/>
                    <a:pt x="297" y="553"/>
                    <a:pt x="232" y="489"/>
                  </a:cubicBezTo>
                  <a:cubicBezTo>
                    <a:pt x="168" y="424"/>
                    <a:pt x="84" y="391"/>
                    <a:pt x="0" y="389"/>
                  </a:cubicBezTo>
                  <a:lnTo>
                    <a:pt x="0" y="0"/>
                  </a:lnTo>
                  <a:close/>
                </a:path>
              </a:pathLst>
            </a:custGeom>
            <a:solidFill>
              <a:srgbClr val="F9F9F9"/>
            </a:solidFill>
            <a:ln w="9525" algn="ctr">
              <a:noFill/>
              <a:round/>
            </a:ln>
            <a:effectLst>
              <a:outerShdw blurRad="63500" sx="101000" sy="101000" algn="ctr" rotWithShape="0">
                <a:prstClr val="black">
                  <a:alpha val="20000"/>
                </a:prstClr>
              </a:outerShdw>
              <a:softEdge rad="12700"/>
            </a:effectLst>
          </p:spPr>
          <p:txBody>
            <a:bodyPr wrap="none" lIns="68562" tIns="34281" rIns="68562" bIns="34281" anchor="ctr"/>
            <a:lstStyle/>
            <a:p>
              <a:pPr algn="ctr" eaLnBrk="0" fontAlgn="auto" hangingPunct="0">
                <a:spcBef>
                  <a:spcPts val="0"/>
                </a:spcBef>
                <a:spcAft>
                  <a:spcPts val="0"/>
                </a:spcAft>
                <a:buSzPct val="60000"/>
                <a:defRPr/>
              </a:pPr>
              <a:endParaRPr lang="zh-CN" altLang="en-US" sz="500" kern="0" dirty="0">
                <a:solidFill>
                  <a:srgbClr val="5F5F5F"/>
                </a:solidFill>
                <a:latin typeface="Arial" panose="020B0604020202020204" pitchFamily="34" charset="0"/>
                <a:ea typeface="华文细黑" panose="02010600040101010101" pitchFamily="2" charset="-122"/>
                <a:cs typeface="Arial" panose="020B0604020202020204" pitchFamily="34" charset="0"/>
              </a:endParaRPr>
            </a:p>
          </p:txBody>
        </p:sp>
        <p:sp>
          <p:nvSpPr>
            <p:cNvPr id="25" name="Freeform 6"/>
            <p:cNvSpPr/>
            <p:nvPr/>
          </p:nvSpPr>
          <p:spPr bwMode="auto">
            <a:xfrm>
              <a:off x="724697" y="3631152"/>
              <a:ext cx="3924300" cy="2349500"/>
            </a:xfrm>
            <a:custGeom>
              <a:avLst/>
              <a:gdLst/>
              <a:ahLst/>
              <a:cxnLst>
                <a:cxn ang="0">
                  <a:pos x="0" y="0"/>
                </a:cxn>
                <a:cxn ang="0">
                  <a:pos x="871" y="0"/>
                </a:cxn>
                <a:cxn ang="0">
                  <a:pos x="971" y="233"/>
                </a:cxn>
                <a:cxn ang="0">
                  <a:pos x="1204" y="333"/>
                </a:cxn>
                <a:cxn ang="0">
                  <a:pos x="1204" y="721"/>
                </a:cxn>
                <a:cxn ang="0">
                  <a:pos x="0" y="721"/>
                </a:cxn>
                <a:cxn ang="0">
                  <a:pos x="0" y="0"/>
                </a:cxn>
              </a:cxnLst>
              <a:rect l="0" t="0" r="r" b="b"/>
              <a:pathLst>
                <a:path w="1204" h="721">
                  <a:moveTo>
                    <a:pt x="0" y="0"/>
                  </a:moveTo>
                  <a:cubicBezTo>
                    <a:pt x="871" y="0"/>
                    <a:pt x="871" y="0"/>
                    <a:pt x="871" y="0"/>
                  </a:cubicBezTo>
                  <a:cubicBezTo>
                    <a:pt x="873" y="85"/>
                    <a:pt x="906" y="169"/>
                    <a:pt x="971" y="233"/>
                  </a:cubicBezTo>
                  <a:cubicBezTo>
                    <a:pt x="1035" y="298"/>
                    <a:pt x="1119" y="331"/>
                    <a:pt x="1204" y="333"/>
                  </a:cubicBezTo>
                  <a:cubicBezTo>
                    <a:pt x="1204" y="721"/>
                    <a:pt x="1204" y="721"/>
                    <a:pt x="1204" y="721"/>
                  </a:cubicBezTo>
                  <a:cubicBezTo>
                    <a:pt x="0" y="721"/>
                    <a:pt x="0" y="721"/>
                    <a:pt x="0" y="721"/>
                  </a:cubicBezTo>
                  <a:lnTo>
                    <a:pt x="0" y="0"/>
                  </a:lnTo>
                  <a:close/>
                </a:path>
              </a:pathLst>
            </a:custGeom>
            <a:solidFill>
              <a:srgbClr val="F9F9F9"/>
            </a:solidFill>
            <a:ln w="9525" algn="ctr">
              <a:noFill/>
              <a:round/>
            </a:ln>
            <a:effectLst>
              <a:outerShdw blurRad="63500" sx="101000" sy="101000" algn="ctr" rotWithShape="0">
                <a:prstClr val="black">
                  <a:alpha val="20000"/>
                </a:prstClr>
              </a:outerShdw>
              <a:softEdge rad="12700"/>
            </a:effectLst>
          </p:spPr>
          <p:txBody>
            <a:bodyPr wrap="none" lIns="68562" tIns="34281" rIns="68562" bIns="34281" anchor="ctr"/>
            <a:lstStyle/>
            <a:p>
              <a:pPr algn="ctr" eaLnBrk="0" fontAlgn="auto" hangingPunct="0">
                <a:spcBef>
                  <a:spcPts val="0"/>
                </a:spcBef>
                <a:spcAft>
                  <a:spcPts val="0"/>
                </a:spcAft>
                <a:buSzPct val="60000"/>
                <a:defRPr/>
              </a:pPr>
              <a:endParaRPr lang="zh-CN" altLang="en-US" sz="500" kern="0" dirty="0">
                <a:solidFill>
                  <a:srgbClr val="5F5F5F"/>
                </a:solidFill>
                <a:latin typeface="Arial" panose="020B0604020202020204" pitchFamily="34" charset="0"/>
                <a:ea typeface="华文细黑" panose="02010600040101010101" pitchFamily="2" charset="-122"/>
                <a:cs typeface="Arial" panose="020B0604020202020204" pitchFamily="34" charset="0"/>
              </a:endParaRPr>
            </a:p>
          </p:txBody>
        </p:sp>
        <p:sp>
          <p:nvSpPr>
            <p:cNvPr id="26" name="Freeform 9"/>
            <p:cNvSpPr/>
            <p:nvPr/>
          </p:nvSpPr>
          <p:spPr bwMode="auto">
            <a:xfrm>
              <a:off x="724697" y="1218152"/>
              <a:ext cx="3924300" cy="2351088"/>
            </a:xfrm>
            <a:custGeom>
              <a:avLst/>
              <a:gdLst/>
              <a:ahLst/>
              <a:cxnLst>
                <a:cxn ang="0">
                  <a:pos x="0" y="0"/>
                </a:cxn>
                <a:cxn ang="0">
                  <a:pos x="1204" y="0"/>
                </a:cxn>
                <a:cxn ang="0">
                  <a:pos x="1204" y="389"/>
                </a:cxn>
                <a:cxn ang="0">
                  <a:pos x="971" y="489"/>
                </a:cxn>
                <a:cxn ang="0">
                  <a:pos x="871" y="721"/>
                </a:cxn>
                <a:cxn ang="0">
                  <a:pos x="0" y="721"/>
                </a:cxn>
                <a:cxn ang="0">
                  <a:pos x="0" y="0"/>
                </a:cxn>
              </a:cxnLst>
              <a:rect l="0" t="0" r="r" b="b"/>
              <a:pathLst>
                <a:path w="1204" h="721">
                  <a:moveTo>
                    <a:pt x="0" y="0"/>
                  </a:moveTo>
                  <a:cubicBezTo>
                    <a:pt x="1204" y="0"/>
                    <a:pt x="1204" y="0"/>
                    <a:pt x="1204" y="0"/>
                  </a:cubicBezTo>
                  <a:cubicBezTo>
                    <a:pt x="1204" y="389"/>
                    <a:pt x="1204" y="389"/>
                    <a:pt x="1204" y="389"/>
                  </a:cubicBezTo>
                  <a:cubicBezTo>
                    <a:pt x="1119" y="391"/>
                    <a:pt x="1035" y="424"/>
                    <a:pt x="971" y="489"/>
                  </a:cubicBezTo>
                  <a:cubicBezTo>
                    <a:pt x="906" y="553"/>
                    <a:pt x="873" y="637"/>
                    <a:pt x="871" y="721"/>
                  </a:cubicBezTo>
                  <a:cubicBezTo>
                    <a:pt x="0" y="721"/>
                    <a:pt x="0" y="721"/>
                    <a:pt x="0" y="721"/>
                  </a:cubicBezTo>
                  <a:lnTo>
                    <a:pt x="0" y="0"/>
                  </a:lnTo>
                  <a:close/>
                </a:path>
              </a:pathLst>
            </a:custGeom>
            <a:solidFill>
              <a:srgbClr val="F9F9F9"/>
            </a:solidFill>
            <a:ln w="9525" algn="ctr">
              <a:noFill/>
              <a:round/>
            </a:ln>
            <a:effectLst>
              <a:outerShdw blurRad="63500" sx="101000" sy="101000" algn="ctr" rotWithShape="0">
                <a:prstClr val="black">
                  <a:alpha val="20000"/>
                </a:prstClr>
              </a:outerShdw>
              <a:softEdge rad="12700"/>
            </a:effectLst>
          </p:spPr>
          <p:txBody>
            <a:bodyPr wrap="none" lIns="68562" tIns="34281" rIns="68562" bIns="34281" anchor="ctr"/>
            <a:lstStyle/>
            <a:p>
              <a:pPr algn="ctr" eaLnBrk="0" fontAlgn="auto" hangingPunct="0">
                <a:spcBef>
                  <a:spcPts val="0"/>
                </a:spcBef>
                <a:spcAft>
                  <a:spcPts val="0"/>
                </a:spcAft>
                <a:buSzPct val="60000"/>
                <a:defRPr/>
              </a:pPr>
              <a:endParaRPr lang="zh-CN" altLang="en-US" sz="500" kern="0" dirty="0">
                <a:solidFill>
                  <a:srgbClr val="5F5F5F"/>
                </a:solidFill>
                <a:latin typeface="Arial" panose="020B0604020202020204" pitchFamily="34" charset="0"/>
                <a:ea typeface="华文细黑" panose="02010600040101010101" pitchFamily="2" charset="-122"/>
                <a:cs typeface="Arial" panose="020B0604020202020204" pitchFamily="34" charset="0"/>
              </a:endParaRPr>
            </a:p>
          </p:txBody>
        </p:sp>
        <p:sp>
          <p:nvSpPr>
            <p:cNvPr id="27" name="Freeform 10"/>
            <p:cNvSpPr/>
            <p:nvPr/>
          </p:nvSpPr>
          <p:spPr bwMode="auto">
            <a:xfrm>
              <a:off x="3837785" y="2756440"/>
              <a:ext cx="1684338" cy="1685925"/>
            </a:xfrm>
            <a:custGeom>
              <a:avLst/>
              <a:gdLst/>
              <a:ahLst/>
              <a:cxnLst>
                <a:cxn ang="0">
                  <a:pos x="425" y="92"/>
                </a:cxn>
                <a:cxn ang="0">
                  <a:pos x="425" y="426"/>
                </a:cxn>
                <a:cxn ang="0">
                  <a:pos x="91" y="426"/>
                </a:cxn>
                <a:cxn ang="0">
                  <a:pos x="91" y="92"/>
                </a:cxn>
                <a:cxn ang="0">
                  <a:pos x="425" y="92"/>
                </a:cxn>
              </a:cxnLst>
              <a:rect l="0" t="0" r="r" b="b"/>
              <a:pathLst>
                <a:path w="517" h="517">
                  <a:moveTo>
                    <a:pt x="425" y="92"/>
                  </a:moveTo>
                  <a:cubicBezTo>
                    <a:pt x="517" y="184"/>
                    <a:pt x="517" y="334"/>
                    <a:pt x="425" y="426"/>
                  </a:cubicBezTo>
                  <a:cubicBezTo>
                    <a:pt x="333" y="517"/>
                    <a:pt x="183" y="517"/>
                    <a:pt x="91" y="426"/>
                  </a:cubicBezTo>
                  <a:cubicBezTo>
                    <a:pt x="0" y="334"/>
                    <a:pt x="0" y="184"/>
                    <a:pt x="91" y="92"/>
                  </a:cubicBezTo>
                  <a:cubicBezTo>
                    <a:pt x="183" y="0"/>
                    <a:pt x="333" y="0"/>
                    <a:pt x="425" y="92"/>
                  </a:cubicBezTo>
                  <a:close/>
                </a:path>
              </a:pathLst>
            </a:custGeom>
            <a:solidFill>
              <a:srgbClr val="C00000"/>
            </a:solidFill>
            <a:ln w="9525">
              <a:noFill/>
              <a:round/>
            </a:ln>
          </p:spPr>
          <p:txBody>
            <a:bodyPr vert="horz" wrap="square" lIns="91440" tIns="45720" rIns="91440" bIns="45720" numCol="1" anchor="t" anchorCtr="0" compatLnSpc="1"/>
            <a:lstStyle/>
            <a:p>
              <a:endParaRPr lang="zh-CN" altLang="en-US"/>
            </a:p>
          </p:txBody>
        </p:sp>
        <p:sp>
          <p:nvSpPr>
            <p:cNvPr id="28" name="Freeform 11"/>
            <p:cNvSpPr/>
            <p:nvPr/>
          </p:nvSpPr>
          <p:spPr bwMode="auto">
            <a:xfrm>
              <a:off x="4710910" y="3631152"/>
              <a:ext cx="1316038" cy="1319213"/>
            </a:xfrm>
            <a:custGeom>
              <a:avLst/>
              <a:gdLst/>
              <a:ahLst/>
              <a:cxnLst>
                <a:cxn ang="0">
                  <a:pos x="404" y="0"/>
                </a:cxn>
                <a:cxn ang="0">
                  <a:pos x="298" y="268"/>
                </a:cxn>
                <a:cxn ang="0">
                  <a:pos x="310" y="293"/>
                </a:cxn>
                <a:cxn ang="0">
                  <a:pos x="328" y="329"/>
                </a:cxn>
                <a:cxn ang="0">
                  <a:pos x="292" y="311"/>
                </a:cxn>
                <a:cxn ang="0">
                  <a:pos x="267" y="299"/>
                </a:cxn>
                <a:cxn ang="0">
                  <a:pos x="0" y="405"/>
                </a:cxn>
                <a:cxn ang="0">
                  <a:pos x="0" y="267"/>
                </a:cxn>
                <a:cxn ang="0">
                  <a:pos x="186" y="187"/>
                </a:cxn>
                <a:cxn ang="0">
                  <a:pos x="266" y="0"/>
                </a:cxn>
                <a:cxn ang="0">
                  <a:pos x="404" y="0"/>
                </a:cxn>
              </a:cxnLst>
              <a:rect l="0" t="0" r="r" b="b"/>
              <a:pathLst>
                <a:path w="404" h="405">
                  <a:moveTo>
                    <a:pt x="404" y="0"/>
                  </a:moveTo>
                  <a:cubicBezTo>
                    <a:pt x="402" y="96"/>
                    <a:pt x="366" y="192"/>
                    <a:pt x="298" y="268"/>
                  </a:cubicBezTo>
                  <a:cubicBezTo>
                    <a:pt x="310" y="293"/>
                    <a:pt x="310" y="293"/>
                    <a:pt x="310" y="293"/>
                  </a:cubicBezTo>
                  <a:cubicBezTo>
                    <a:pt x="328" y="329"/>
                    <a:pt x="328" y="329"/>
                    <a:pt x="328" y="329"/>
                  </a:cubicBezTo>
                  <a:cubicBezTo>
                    <a:pt x="292" y="311"/>
                    <a:pt x="292" y="311"/>
                    <a:pt x="292" y="311"/>
                  </a:cubicBezTo>
                  <a:cubicBezTo>
                    <a:pt x="267" y="299"/>
                    <a:pt x="267" y="299"/>
                    <a:pt x="267" y="299"/>
                  </a:cubicBezTo>
                  <a:cubicBezTo>
                    <a:pt x="191" y="367"/>
                    <a:pt x="96" y="402"/>
                    <a:pt x="0" y="405"/>
                  </a:cubicBezTo>
                  <a:cubicBezTo>
                    <a:pt x="0" y="267"/>
                    <a:pt x="0" y="267"/>
                    <a:pt x="0" y="267"/>
                  </a:cubicBezTo>
                  <a:cubicBezTo>
                    <a:pt x="67" y="265"/>
                    <a:pt x="134" y="238"/>
                    <a:pt x="186" y="187"/>
                  </a:cubicBezTo>
                  <a:cubicBezTo>
                    <a:pt x="237" y="135"/>
                    <a:pt x="264" y="68"/>
                    <a:pt x="266" y="0"/>
                  </a:cubicBezTo>
                  <a:lnTo>
                    <a:pt x="404" y="0"/>
                  </a:lnTo>
                  <a:close/>
                </a:path>
              </a:pathLst>
            </a:custGeom>
            <a:solidFill>
              <a:srgbClr val="B5B5B6"/>
            </a:solidFill>
            <a:ln w="9525">
              <a:noFill/>
              <a:round/>
            </a:ln>
          </p:spPr>
          <p:txBody>
            <a:bodyPr vert="horz" wrap="square" lIns="91440" tIns="45720" rIns="91440" bIns="45720" numCol="1" anchor="t" anchorCtr="0" compatLnSpc="1"/>
            <a:lstStyle/>
            <a:p>
              <a:endParaRPr lang="zh-CN" altLang="en-US"/>
            </a:p>
          </p:txBody>
        </p:sp>
        <p:sp>
          <p:nvSpPr>
            <p:cNvPr id="29" name="Freeform 12"/>
            <p:cNvSpPr/>
            <p:nvPr/>
          </p:nvSpPr>
          <p:spPr bwMode="auto">
            <a:xfrm>
              <a:off x="4710910" y="2251615"/>
              <a:ext cx="1316038" cy="1317625"/>
            </a:xfrm>
            <a:custGeom>
              <a:avLst/>
              <a:gdLst/>
              <a:ahLst/>
              <a:cxnLst>
                <a:cxn ang="0">
                  <a:pos x="298" y="137"/>
                </a:cxn>
                <a:cxn ang="0">
                  <a:pos x="404" y="404"/>
                </a:cxn>
                <a:cxn ang="0">
                  <a:pos x="266" y="404"/>
                </a:cxn>
                <a:cxn ang="0">
                  <a:pos x="186" y="218"/>
                </a:cxn>
                <a:cxn ang="0">
                  <a:pos x="0" y="137"/>
                </a:cxn>
                <a:cxn ang="0">
                  <a:pos x="0" y="0"/>
                </a:cxn>
                <a:cxn ang="0">
                  <a:pos x="267" y="106"/>
                </a:cxn>
                <a:cxn ang="0">
                  <a:pos x="293" y="93"/>
                </a:cxn>
                <a:cxn ang="0">
                  <a:pos x="329" y="75"/>
                </a:cxn>
                <a:cxn ang="0">
                  <a:pos x="311" y="111"/>
                </a:cxn>
                <a:cxn ang="0">
                  <a:pos x="298" y="137"/>
                </a:cxn>
              </a:cxnLst>
              <a:rect l="0" t="0" r="r" b="b"/>
              <a:pathLst>
                <a:path w="404" h="404">
                  <a:moveTo>
                    <a:pt x="298" y="137"/>
                  </a:moveTo>
                  <a:cubicBezTo>
                    <a:pt x="366" y="213"/>
                    <a:pt x="402" y="308"/>
                    <a:pt x="404" y="404"/>
                  </a:cubicBezTo>
                  <a:cubicBezTo>
                    <a:pt x="266" y="404"/>
                    <a:pt x="266" y="404"/>
                    <a:pt x="266" y="404"/>
                  </a:cubicBezTo>
                  <a:cubicBezTo>
                    <a:pt x="264" y="336"/>
                    <a:pt x="237" y="269"/>
                    <a:pt x="186" y="218"/>
                  </a:cubicBezTo>
                  <a:cubicBezTo>
                    <a:pt x="134" y="166"/>
                    <a:pt x="67" y="140"/>
                    <a:pt x="0" y="137"/>
                  </a:cubicBezTo>
                  <a:cubicBezTo>
                    <a:pt x="0" y="0"/>
                    <a:pt x="0" y="0"/>
                    <a:pt x="0" y="0"/>
                  </a:cubicBezTo>
                  <a:cubicBezTo>
                    <a:pt x="95" y="2"/>
                    <a:pt x="191" y="37"/>
                    <a:pt x="267" y="106"/>
                  </a:cubicBezTo>
                  <a:cubicBezTo>
                    <a:pt x="293" y="93"/>
                    <a:pt x="293" y="93"/>
                    <a:pt x="293" y="93"/>
                  </a:cubicBezTo>
                  <a:cubicBezTo>
                    <a:pt x="329" y="75"/>
                    <a:pt x="329" y="75"/>
                    <a:pt x="329" y="75"/>
                  </a:cubicBezTo>
                  <a:cubicBezTo>
                    <a:pt x="311" y="111"/>
                    <a:pt x="311" y="111"/>
                    <a:pt x="311" y="111"/>
                  </a:cubicBezTo>
                  <a:lnTo>
                    <a:pt x="298" y="137"/>
                  </a:lnTo>
                  <a:close/>
                </a:path>
              </a:pathLst>
            </a:custGeom>
            <a:solidFill>
              <a:srgbClr val="B5B5B6"/>
            </a:solidFill>
            <a:ln w="9525">
              <a:noFill/>
              <a:round/>
            </a:ln>
          </p:spPr>
          <p:txBody>
            <a:bodyPr vert="horz" wrap="square" lIns="91440" tIns="45720" rIns="91440" bIns="45720" numCol="1" anchor="t" anchorCtr="0" compatLnSpc="1"/>
            <a:lstStyle/>
            <a:p>
              <a:endParaRPr lang="zh-CN" altLang="en-US"/>
            </a:p>
          </p:txBody>
        </p:sp>
        <p:sp>
          <p:nvSpPr>
            <p:cNvPr id="30" name="Freeform 13"/>
            <p:cNvSpPr/>
            <p:nvPr/>
          </p:nvSpPr>
          <p:spPr bwMode="auto">
            <a:xfrm>
              <a:off x="3328197" y="2251615"/>
              <a:ext cx="1320800" cy="1317625"/>
            </a:xfrm>
            <a:custGeom>
              <a:avLst/>
              <a:gdLst/>
              <a:ahLst/>
              <a:cxnLst>
                <a:cxn ang="0">
                  <a:pos x="0" y="404"/>
                </a:cxn>
                <a:cxn ang="0">
                  <a:pos x="105" y="138"/>
                </a:cxn>
                <a:cxn ang="0">
                  <a:pos x="73" y="73"/>
                </a:cxn>
                <a:cxn ang="0">
                  <a:pos x="138" y="105"/>
                </a:cxn>
                <a:cxn ang="0">
                  <a:pos x="405" y="0"/>
                </a:cxn>
                <a:cxn ang="0">
                  <a:pos x="405" y="137"/>
                </a:cxn>
                <a:cxn ang="0">
                  <a:pos x="218" y="218"/>
                </a:cxn>
                <a:cxn ang="0">
                  <a:pos x="137" y="404"/>
                </a:cxn>
                <a:cxn ang="0">
                  <a:pos x="0" y="404"/>
                </a:cxn>
              </a:cxnLst>
              <a:rect l="0" t="0" r="r" b="b"/>
              <a:pathLst>
                <a:path w="405" h="404">
                  <a:moveTo>
                    <a:pt x="0" y="404"/>
                  </a:moveTo>
                  <a:cubicBezTo>
                    <a:pt x="2" y="308"/>
                    <a:pt x="37" y="214"/>
                    <a:pt x="105" y="138"/>
                  </a:cubicBezTo>
                  <a:cubicBezTo>
                    <a:pt x="73" y="73"/>
                    <a:pt x="73" y="73"/>
                    <a:pt x="73" y="73"/>
                  </a:cubicBezTo>
                  <a:cubicBezTo>
                    <a:pt x="138" y="105"/>
                    <a:pt x="138" y="105"/>
                    <a:pt x="138" y="105"/>
                  </a:cubicBezTo>
                  <a:cubicBezTo>
                    <a:pt x="214" y="37"/>
                    <a:pt x="309" y="2"/>
                    <a:pt x="405" y="0"/>
                  </a:cubicBezTo>
                  <a:cubicBezTo>
                    <a:pt x="405" y="137"/>
                    <a:pt x="405" y="137"/>
                    <a:pt x="405" y="137"/>
                  </a:cubicBezTo>
                  <a:cubicBezTo>
                    <a:pt x="337" y="140"/>
                    <a:pt x="270" y="166"/>
                    <a:pt x="218" y="218"/>
                  </a:cubicBezTo>
                  <a:cubicBezTo>
                    <a:pt x="167" y="269"/>
                    <a:pt x="140" y="336"/>
                    <a:pt x="137" y="404"/>
                  </a:cubicBezTo>
                  <a:lnTo>
                    <a:pt x="0" y="404"/>
                  </a:lnTo>
                  <a:close/>
                </a:path>
              </a:pathLst>
            </a:custGeom>
            <a:solidFill>
              <a:srgbClr val="B5B5B6"/>
            </a:solidFill>
            <a:ln w="9525">
              <a:noFill/>
              <a:round/>
            </a:ln>
          </p:spPr>
          <p:txBody>
            <a:bodyPr vert="horz" wrap="square" lIns="91440" tIns="45720" rIns="91440" bIns="45720" numCol="1" anchor="t" anchorCtr="0" compatLnSpc="1"/>
            <a:lstStyle/>
            <a:p>
              <a:endParaRPr lang="zh-CN" altLang="en-US"/>
            </a:p>
          </p:txBody>
        </p:sp>
        <p:sp>
          <p:nvSpPr>
            <p:cNvPr id="31" name="Freeform 14"/>
            <p:cNvSpPr/>
            <p:nvPr/>
          </p:nvSpPr>
          <p:spPr bwMode="auto">
            <a:xfrm>
              <a:off x="3328197" y="3631152"/>
              <a:ext cx="1320800" cy="1319213"/>
            </a:xfrm>
            <a:custGeom>
              <a:avLst/>
              <a:gdLst/>
              <a:ahLst/>
              <a:cxnLst>
                <a:cxn ang="0">
                  <a:pos x="405" y="405"/>
                </a:cxn>
                <a:cxn ang="0">
                  <a:pos x="137" y="299"/>
                </a:cxn>
                <a:cxn ang="0">
                  <a:pos x="112" y="311"/>
                </a:cxn>
                <a:cxn ang="0">
                  <a:pos x="76" y="329"/>
                </a:cxn>
                <a:cxn ang="0">
                  <a:pos x="93" y="293"/>
                </a:cxn>
                <a:cxn ang="0">
                  <a:pos x="106" y="268"/>
                </a:cxn>
                <a:cxn ang="0">
                  <a:pos x="0" y="0"/>
                </a:cxn>
                <a:cxn ang="0">
                  <a:pos x="137" y="0"/>
                </a:cxn>
                <a:cxn ang="0">
                  <a:pos x="218" y="187"/>
                </a:cxn>
                <a:cxn ang="0">
                  <a:pos x="405" y="267"/>
                </a:cxn>
                <a:cxn ang="0">
                  <a:pos x="405" y="405"/>
                </a:cxn>
              </a:cxnLst>
              <a:rect l="0" t="0" r="r" b="b"/>
              <a:pathLst>
                <a:path w="405" h="405">
                  <a:moveTo>
                    <a:pt x="405" y="405"/>
                  </a:moveTo>
                  <a:cubicBezTo>
                    <a:pt x="308" y="402"/>
                    <a:pt x="213" y="367"/>
                    <a:pt x="137" y="299"/>
                  </a:cubicBezTo>
                  <a:cubicBezTo>
                    <a:pt x="112" y="311"/>
                    <a:pt x="112" y="311"/>
                    <a:pt x="112" y="311"/>
                  </a:cubicBezTo>
                  <a:cubicBezTo>
                    <a:pt x="76" y="329"/>
                    <a:pt x="76" y="329"/>
                    <a:pt x="76" y="329"/>
                  </a:cubicBezTo>
                  <a:cubicBezTo>
                    <a:pt x="93" y="293"/>
                    <a:pt x="93" y="293"/>
                    <a:pt x="93" y="293"/>
                  </a:cubicBezTo>
                  <a:cubicBezTo>
                    <a:pt x="106" y="268"/>
                    <a:pt x="106" y="268"/>
                    <a:pt x="106" y="268"/>
                  </a:cubicBezTo>
                  <a:cubicBezTo>
                    <a:pt x="37" y="192"/>
                    <a:pt x="2" y="96"/>
                    <a:pt x="0" y="0"/>
                  </a:cubicBezTo>
                  <a:cubicBezTo>
                    <a:pt x="137" y="0"/>
                    <a:pt x="137" y="0"/>
                    <a:pt x="137" y="0"/>
                  </a:cubicBezTo>
                  <a:cubicBezTo>
                    <a:pt x="140" y="68"/>
                    <a:pt x="167" y="135"/>
                    <a:pt x="218" y="187"/>
                  </a:cubicBezTo>
                  <a:cubicBezTo>
                    <a:pt x="270" y="238"/>
                    <a:pt x="337" y="265"/>
                    <a:pt x="405" y="267"/>
                  </a:cubicBezTo>
                  <a:lnTo>
                    <a:pt x="405" y="405"/>
                  </a:lnTo>
                  <a:close/>
                </a:path>
              </a:pathLst>
            </a:custGeom>
            <a:solidFill>
              <a:srgbClr val="B5B5B6"/>
            </a:solidFill>
            <a:ln w="9525">
              <a:noFill/>
              <a:round/>
            </a:ln>
          </p:spPr>
          <p:txBody>
            <a:bodyPr vert="horz" wrap="square" lIns="91440" tIns="45720" rIns="91440" bIns="45720" numCol="1" anchor="t" anchorCtr="0" compatLnSpc="1"/>
            <a:lstStyle/>
            <a:p>
              <a:endParaRPr lang="zh-CN" altLang="en-US"/>
            </a:p>
          </p:txBody>
        </p:sp>
        <p:sp>
          <p:nvSpPr>
            <p:cNvPr id="32" name="同侧圆角矩形 31"/>
            <p:cNvSpPr/>
            <p:nvPr/>
          </p:nvSpPr>
          <p:spPr bwMode="auto">
            <a:xfrm>
              <a:off x="715528" y="1229966"/>
              <a:ext cx="3922573" cy="323412"/>
            </a:xfrm>
            <a:prstGeom prst="round2SameRect">
              <a:avLst>
                <a:gd name="adj1" fmla="val 0"/>
                <a:gd name="adj2" fmla="val 0"/>
              </a:avLst>
            </a:prstGeom>
            <a:solidFill>
              <a:srgbClr val="B90000"/>
            </a:solidFill>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lIns="16846" tIns="8423" rIns="16846" bIns="8423" anchor="ctr" anchorCtr="1">
              <a:noAutofit/>
            </a:bodyPr>
            <a:lstStyle/>
            <a:p>
              <a:pPr lvl="0" algn="ctr" defTabSz="588010" eaLnBrk="0" hangingPunct="0">
                <a:buSzPct val="60000"/>
              </a:pPr>
              <a:endParaRPr lang="en-US" altLang="zh-CN" sz="1600" b="1" dirty="0" smtClean="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33" name="Text Box 11"/>
            <p:cNvSpPr txBox="1">
              <a:spLocks noChangeArrowheads="1"/>
            </p:cNvSpPr>
            <p:nvPr/>
          </p:nvSpPr>
          <p:spPr bwMode="auto">
            <a:xfrm>
              <a:off x="724697" y="1553377"/>
              <a:ext cx="2629202" cy="1940864"/>
            </a:xfrm>
            <a:prstGeom prst="rect">
              <a:avLst/>
            </a:prstGeom>
            <a:noFill/>
            <a:ln w="9525">
              <a:noFill/>
              <a:miter lim="800000"/>
            </a:ln>
          </p:spPr>
          <p:txBody>
            <a:bodyPr wrap="square">
              <a:spAutoFit/>
            </a:bodyPr>
            <a:lstStyle/>
            <a:p>
              <a:pPr marL="135890" indent="-135890" defTabSz="600710" eaLnBrk="0" fontAlgn="auto" hangingPunct="0">
                <a:lnSpc>
                  <a:spcPct val="120000"/>
                </a:lnSpc>
                <a:spcBef>
                  <a:spcPts val="0"/>
                </a:spcBef>
                <a:spcAft>
                  <a:spcPts val="0"/>
                </a:spcAft>
                <a:buClr>
                  <a:srgbClr val="990000"/>
                </a:buClr>
                <a:buSzPct val="60000"/>
                <a:buFont typeface="Wingdings" panose="05000000000000000000" pitchFamily="2" charset="2"/>
                <a:buChar char="l"/>
                <a:defRPr/>
              </a:pPr>
              <a:r>
                <a:rPr lang="zh-CN" altLang="en-US" sz="1200" b="1" dirty="0" smtClean="0">
                  <a:solidFill>
                    <a:srgbClr val="C00000"/>
                  </a:solidFill>
                  <a:latin typeface="微软雅黑" panose="020B0503020204020204" pitchFamily="34" charset="-122"/>
                  <a:ea typeface="微软雅黑" panose="020B0503020204020204" pitchFamily="34" charset="-122"/>
                </a:rPr>
                <a:t>海量数据</a:t>
              </a:r>
              <a:r>
                <a:rPr lang="zh-CN" altLang="en-US" sz="1200" dirty="0" smtClean="0">
                  <a:solidFill>
                    <a:prstClr val="black"/>
                  </a:solidFill>
                  <a:latin typeface="微软雅黑" panose="020B0503020204020204" pitchFamily="34" charset="-122"/>
                  <a:ea typeface="微软雅黑" panose="020B0503020204020204" pitchFamily="34" charset="-122"/>
                </a:rPr>
                <a:t>：话单、网络日志爆炸性增长，数据增量高达</a:t>
              </a:r>
              <a:r>
                <a:rPr lang="en-US" altLang="zh-CN" sz="1200" dirty="0" smtClean="0">
                  <a:solidFill>
                    <a:prstClr val="black"/>
                  </a:solidFill>
                  <a:latin typeface="微软雅黑" panose="020B0503020204020204" pitchFamily="34" charset="-122"/>
                  <a:ea typeface="微软雅黑" panose="020B0503020204020204" pitchFamily="34" charset="-122"/>
                </a:rPr>
                <a:t>2TB/</a:t>
              </a:r>
              <a:r>
                <a:rPr lang="zh-CN" altLang="en-US" sz="1200" dirty="0" smtClean="0">
                  <a:solidFill>
                    <a:prstClr val="black"/>
                  </a:solidFill>
                  <a:latin typeface="微软雅黑" panose="020B0503020204020204" pitchFamily="34" charset="-122"/>
                  <a:ea typeface="微软雅黑" panose="020B0503020204020204" pitchFamily="34" charset="-122"/>
                </a:rPr>
                <a:t>天；</a:t>
              </a:r>
              <a:endParaRPr lang="zh-CN" altLang="en-US" sz="1200" dirty="0" smtClean="0">
                <a:solidFill>
                  <a:prstClr val="black"/>
                </a:solidFill>
                <a:latin typeface="微软雅黑" panose="020B0503020204020204" pitchFamily="34" charset="-122"/>
                <a:ea typeface="微软雅黑" panose="020B0503020204020204" pitchFamily="34" charset="-122"/>
              </a:endParaRPr>
            </a:p>
            <a:p>
              <a:pPr marL="135890" indent="-135890" defTabSz="600710" eaLnBrk="0" fontAlgn="auto" hangingPunct="0">
                <a:lnSpc>
                  <a:spcPct val="120000"/>
                </a:lnSpc>
                <a:spcBef>
                  <a:spcPts val="0"/>
                </a:spcBef>
                <a:spcAft>
                  <a:spcPts val="0"/>
                </a:spcAft>
                <a:buClr>
                  <a:srgbClr val="990000"/>
                </a:buClr>
                <a:buSzPct val="60000"/>
                <a:buFont typeface="Wingdings" panose="05000000000000000000" pitchFamily="2" charset="2"/>
                <a:buChar char="l"/>
                <a:defRPr/>
              </a:pPr>
              <a:r>
                <a:rPr lang="zh-CN" altLang="en-US" sz="1200" kern="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详</a:t>
              </a:r>
              <a:r>
                <a:rPr lang="zh-CN" altLang="en-US" sz="1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单数据量年增长</a:t>
              </a:r>
              <a:r>
                <a:rPr lang="en-US" altLang="zh-CN" sz="1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30%</a:t>
              </a:r>
              <a:r>
                <a:rPr lang="zh-CN" altLang="en-US" sz="1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，每月达到</a:t>
              </a:r>
              <a:r>
                <a:rPr lang="en-US" altLang="zh-CN" sz="1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50TB</a:t>
              </a:r>
              <a:r>
                <a:rPr lang="zh-CN" altLang="en-US" sz="1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，传统数据库容量无法支撑，扩容成本</a:t>
              </a:r>
              <a:r>
                <a:rPr lang="zh-CN" altLang="en-US" sz="1200" kern="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高；</a:t>
              </a:r>
              <a:endParaRPr lang="en-US" altLang="zh-CN" sz="1200" kern="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marL="135890" indent="-135890" defTabSz="600710" eaLnBrk="0" fontAlgn="auto" hangingPunct="0">
                <a:lnSpc>
                  <a:spcPct val="120000"/>
                </a:lnSpc>
                <a:spcBef>
                  <a:spcPts val="0"/>
                </a:spcBef>
                <a:spcAft>
                  <a:spcPts val="0"/>
                </a:spcAft>
                <a:buClr>
                  <a:srgbClr val="990000"/>
                </a:buClr>
                <a:buSzPct val="60000"/>
                <a:buFont typeface="Wingdings" panose="05000000000000000000" pitchFamily="2" charset="2"/>
                <a:buChar char="l"/>
                <a:defRPr/>
              </a:pPr>
              <a:r>
                <a:rPr lang="zh-CN" altLang="en-US" sz="1200" b="1" dirty="0" smtClean="0">
                  <a:solidFill>
                    <a:srgbClr val="C00000"/>
                  </a:solidFill>
                  <a:latin typeface="微软雅黑" panose="020B0503020204020204" pitchFamily="34" charset="-122"/>
                  <a:ea typeface="微软雅黑" panose="020B0503020204020204" pitchFamily="34" charset="-122"/>
                </a:rPr>
                <a:t>现有方案扩展能力弱</a:t>
              </a:r>
              <a:r>
                <a:rPr lang="zh-CN" altLang="en-US" sz="1200" dirty="0" smtClean="0">
                  <a:solidFill>
                    <a:prstClr val="black"/>
                  </a:solidFill>
                  <a:latin typeface="微软雅黑" panose="020B0503020204020204" pitchFamily="34" charset="-122"/>
                  <a:ea typeface="微软雅黑" panose="020B0503020204020204" pitchFamily="34" charset="-122"/>
                </a:rPr>
                <a:t>：数据仅能保存</a:t>
              </a:r>
              <a:r>
                <a:rPr lang="en-US" altLang="zh-CN" sz="1200" dirty="0" smtClean="0">
                  <a:solidFill>
                    <a:prstClr val="black"/>
                  </a:solidFill>
                  <a:latin typeface="微软雅黑" panose="020B0503020204020204" pitchFamily="34" charset="-122"/>
                  <a:ea typeface="微软雅黑" panose="020B0503020204020204" pitchFamily="34" charset="-122"/>
                </a:rPr>
                <a:t>1</a:t>
              </a:r>
              <a:r>
                <a:rPr lang="zh-CN" altLang="en-US" sz="1200" dirty="0" smtClean="0">
                  <a:solidFill>
                    <a:prstClr val="black"/>
                  </a:solidFill>
                  <a:latin typeface="微软雅黑" panose="020B0503020204020204" pitchFamily="34" charset="-122"/>
                  <a:ea typeface="微软雅黑" panose="020B0503020204020204" pitchFamily="34" charset="-122"/>
                </a:rPr>
                <a:t>个月，无法查询历史话单；</a:t>
              </a:r>
              <a:endParaRPr lang="en-US" altLang="zh-CN" sz="1200" dirty="0" smtClean="0">
                <a:solidFill>
                  <a:prstClr val="black"/>
                </a:solidFill>
                <a:latin typeface="微软雅黑" panose="020B0503020204020204" pitchFamily="34" charset="-122"/>
                <a:ea typeface="微软雅黑" panose="020B0503020204020204" pitchFamily="34" charset="-122"/>
              </a:endParaRPr>
            </a:p>
            <a:p>
              <a:pPr marL="135890" indent="-135890" defTabSz="600710" eaLnBrk="0" fontAlgn="auto" hangingPunct="0">
                <a:lnSpc>
                  <a:spcPct val="120000"/>
                </a:lnSpc>
                <a:spcBef>
                  <a:spcPts val="0"/>
                </a:spcBef>
                <a:spcAft>
                  <a:spcPts val="0"/>
                </a:spcAft>
                <a:buClr>
                  <a:srgbClr val="990000"/>
                </a:buClr>
                <a:buSzPct val="60000"/>
                <a:buFont typeface="Wingdings" panose="05000000000000000000" pitchFamily="2" charset="2"/>
                <a:buChar char="l"/>
                <a:defRPr/>
              </a:pPr>
              <a:r>
                <a:rPr lang="zh-CN" altLang="en-US" sz="1200" b="1" dirty="0" smtClean="0">
                  <a:solidFill>
                    <a:srgbClr val="C00000"/>
                  </a:solidFill>
                  <a:latin typeface="微软雅黑" panose="020B0503020204020204" pitchFamily="34" charset="-122"/>
                  <a:ea typeface="微软雅黑" panose="020B0503020204020204" pitchFamily="34" charset="-122"/>
                </a:rPr>
                <a:t>投资收益低： </a:t>
              </a:r>
              <a:r>
                <a:rPr lang="en-US" altLang="zh-CN" sz="1200" dirty="0" err="1" smtClean="0">
                  <a:solidFill>
                    <a:prstClr val="black"/>
                  </a:solidFill>
                  <a:latin typeface="微软雅黑" panose="020B0503020204020204" pitchFamily="34" charset="-122"/>
                  <a:ea typeface="微软雅黑" panose="020B0503020204020204" pitchFamily="34" charset="-122"/>
                </a:rPr>
                <a:t>Exadata</a:t>
              </a:r>
              <a:r>
                <a:rPr lang="zh-CN" altLang="en-US" sz="1200" dirty="0" smtClean="0">
                  <a:solidFill>
                    <a:prstClr val="black"/>
                  </a:solidFill>
                  <a:latin typeface="微软雅黑" panose="020B0503020204020204" pitchFamily="34" charset="-122"/>
                  <a:ea typeface="微软雅黑" panose="020B0503020204020204" pitchFamily="34" charset="-122"/>
                </a:rPr>
                <a:t>存储大量低价值原始话单</a:t>
              </a:r>
              <a:r>
                <a:rPr lang="en-US" altLang="zh-CN" sz="1200" dirty="0" smtClean="0">
                  <a:solidFill>
                    <a:prstClr val="black"/>
                  </a:solidFill>
                  <a:latin typeface="微软雅黑" panose="020B0503020204020204" pitchFamily="34" charset="-122"/>
                  <a:ea typeface="微软雅黑" panose="020B0503020204020204" pitchFamily="34" charset="-122"/>
                </a:rPr>
                <a:t>,</a:t>
              </a:r>
              <a:r>
                <a:rPr lang="zh-CN" altLang="en-US" sz="1200" dirty="0" smtClean="0">
                  <a:solidFill>
                    <a:prstClr val="black"/>
                  </a:solidFill>
                  <a:latin typeface="微软雅黑" panose="020B0503020204020204" pitchFamily="34" charset="-122"/>
                  <a:ea typeface="微软雅黑" panose="020B0503020204020204" pitchFamily="34" charset="-122"/>
                </a:rPr>
                <a:t>扩容成本高</a:t>
              </a:r>
              <a:r>
                <a:rPr lang="en-US" altLang="zh-CN" sz="1200" dirty="0" smtClean="0">
                  <a:solidFill>
                    <a:prstClr val="black"/>
                  </a:solidFill>
                  <a:latin typeface="微软雅黑" panose="020B0503020204020204" pitchFamily="34" charset="-122"/>
                  <a:ea typeface="微软雅黑" panose="020B0503020204020204" pitchFamily="34" charset="-122"/>
                </a:rPr>
                <a:t>(&gt;10K$/TB)</a:t>
              </a:r>
              <a:r>
                <a:rPr lang="zh-CN" altLang="en-US" sz="1200" dirty="0" smtClean="0">
                  <a:solidFill>
                    <a:prstClr val="black"/>
                  </a:solidFill>
                  <a:latin typeface="微软雅黑" panose="020B0503020204020204" pitchFamily="34" charset="-122"/>
                  <a:ea typeface="微软雅黑" panose="020B0503020204020204" pitchFamily="34" charset="-122"/>
                </a:rPr>
                <a:t>。</a:t>
              </a:r>
              <a:endParaRPr lang="en-US" altLang="zh-CN" sz="1200" dirty="0" smtClean="0">
                <a:solidFill>
                  <a:prstClr val="black"/>
                </a:solidFill>
                <a:latin typeface="微软雅黑" panose="020B0503020204020204" pitchFamily="34" charset="-122"/>
                <a:ea typeface="微软雅黑" panose="020B0503020204020204" pitchFamily="34" charset="-122"/>
              </a:endParaRPr>
            </a:p>
            <a:p>
              <a:pPr marL="135890" indent="-135890" defTabSz="600710" eaLnBrk="0" fontAlgn="auto" hangingPunct="0">
                <a:lnSpc>
                  <a:spcPct val="120000"/>
                </a:lnSpc>
                <a:spcBef>
                  <a:spcPts val="0"/>
                </a:spcBef>
                <a:spcAft>
                  <a:spcPts val="0"/>
                </a:spcAft>
                <a:buClr>
                  <a:srgbClr val="990000"/>
                </a:buClr>
                <a:buSzPct val="60000"/>
                <a:buFont typeface="Wingdings" panose="05000000000000000000" pitchFamily="2" charset="2"/>
                <a:buChar char="l"/>
                <a:defRPr/>
              </a:pPr>
              <a:endParaRPr lang="zh-CN" altLang="en-US" sz="1200" kern="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同侧圆角矩形 38"/>
            <p:cNvSpPr/>
            <p:nvPr/>
          </p:nvSpPr>
          <p:spPr bwMode="auto">
            <a:xfrm>
              <a:off x="4725667" y="1229966"/>
              <a:ext cx="3922573" cy="323412"/>
            </a:xfrm>
            <a:prstGeom prst="round2SameRect">
              <a:avLst>
                <a:gd name="adj1" fmla="val 0"/>
                <a:gd name="adj2" fmla="val 0"/>
              </a:avLst>
            </a:prstGeom>
            <a:solidFill>
              <a:srgbClr val="B90000"/>
            </a:solidFill>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lIns="16846" tIns="8423" rIns="16846" bIns="8423" anchor="ctr" anchorCtr="1">
              <a:noAutofit/>
            </a:bodyPr>
            <a:lstStyle/>
            <a:p>
              <a:pPr lvl="0" algn="ctr" defTabSz="588010" eaLnBrk="0" hangingPunct="0">
                <a:buSzPct val="60000"/>
              </a:pPr>
              <a:endParaRPr lang="en-US" altLang="zh-CN" sz="1600" b="1" dirty="0" smtClean="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40" name="同侧圆角矩形 39"/>
            <p:cNvSpPr/>
            <p:nvPr/>
          </p:nvSpPr>
          <p:spPr bwMode="auto">
            <a:xfrm>
              <a:off x="715528" y="5647729"/>
              <a:ext cx="3922573" cy="323412"/>
            </a:xfrm>
            <a:prstGeom prst="round2SameRect">
              <a:avLst>
                <a:gd name="adj1" fmla="val 0"/>
                <a:gd name="adj2" fmla="val 0"/>
              </a:avLst>
            </a:prstGeom>
            <a:solidFill>
              <a:srgbClr val="B90000"/>
            </a:solidFill>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lIns="16846" tIns="8423" rIns="16846" bIns="8423" anchor="ctr" anchorCtr="1">
              <a:noAutofit/>
            </a:bodyPr>
            <a:lstStyle/>
            <a:p>
              <a:pPr lvl="0" algn="ctr" defTabSz="588010" eaLnBrk="0" hangingPunct="0">
                <a:buSzPct val="60000"/>
              </a:pPr>
              <a:endParaRPr lang="en-US" altLang="zh-CN" sz="1600" b="1" dirty="0" smtClean="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同侧圆角矩形 40"/>
            <p:cNvSpPr/>
            <p:nvPr/>
          </p:nvSpPr>
          <p:spPr bwMode="auto">
            <a:xfrm>
              <a:off x="4725667" y="5647729"/>
              <a:ext cx="3922573" cy="323412"/>
            </a:xfrm>
            <a:prstGeom prst="round2SameRect">
              <a:avLst>
                <a:gd name="adj1" fmla="val 0"/>
                <a:gd name="adj2" fmla="val 0"/>
              </a:avLst>
            </a:prstGeom>
            <a:solidFill>
              <a:srgbClr val="B90000"/>
            </a:solidFill>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lIns="16846" tIns="8423" rIns="16846" bIns="8423" anchor="ctr" anchorCtr="1">
              <a:noAutofit/>
            </a:bodyPr>
            <a:lstStyle/>
            <a:p>
              <a:pPr lvl="0" algn="ctr" defTabSz="588010" eaLnBrk="0" hangingPunct="0">
                <a:buSzPct val="60000"/>
              </a:pPr>
              <a:endParaRPr lang="en-US" altLang="zh-CN" sz="1600" b="1" dirty="0" smtClean="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42" name="Text Box 11"/>
            <p:cNvSpPr txBox="1">
              <a:spLocks noChangeArrowheads="1"/>
            </p:cNvSpPr>
            <p:nvPr/>
          </p:nvSpPr>
          <p:spPr bwMode="auto">
            <a:xfrm>
              <a:off x="5859601" y="1541962"/>
              <a:ext cx="2772434" cy="1732199"/>
            </a:xfrm>
            <a:prstGeom prst="rect">
              <a:avLst/>
            </a:prstGeom>
            <a:noFill/>
            <a:ln w="9525">
              <a:noFill/>
              <a:miter lim="800000"/>
            </a:ln>
          </p:spPr>
          <p:txBody>
            <a:bodyPr wrap="square">
              <a:spAutoFit/>
            </a:bodyPr>
            <a:lstStyle/>
            <a:p>
              <a:pPr marL="135890" indent="-135890" defTabSz="600710" eaLnBrk="0" fontAlgn="auto" hangingPunct="0">
                <a:lnSpc>
                  <a:spcPct val="120000"/>
                </a:lnSpc>
                <a:spcBef>
                  <a:spcPts val="0"/>
                </a:spcBef>
                <a:spcAft>
                  <a:spcPts val="0"/>
                </a:spcAft>
                <a:buClr>
                  <a:srgbClr val="990000"/>
                </a:buClr>
                <a:buSzPct val="60000"/>
                <a:buFont typeface="Wingdings" panose="05000000000000000000" pitchFamily="2" charset="2"/>
                <a:buChar char="l"/>
                <a:defRPr/>
              </a:pPr>
              <a:r>
                <a:rPr lang="zh-CN" altLang="en-US" sz="1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运营分析与生态支撑割裂分散，</a:t>
              </a:r>
              <a:r>
                <a:rPr lang="zh-CN" altLang="en-US" sz="1200" b="1" kern="0"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业务系统烟囱林立（仅业务大数据平台就有</a:t>
              </a:r>
              <a:r>
                <a:rPr lang="en-US" altLang="zh-CN" sz="1200" b="1" kern="0"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7</a:t>
              </a:r>
              <a:r>
                <a:rPr lang="zh-CN" altLang="en-US" sz="1200" b="1" kern="0"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个）</a:t>
              </a:r>
              <a:r>
                <a:rPr lang="zh-CN" altLang="en-US" sz="1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，数据冗余严重，平台融合演进</a:t>
              </a:r>
              <a:r>
                <a:rPr lang="zh-CN" altLang="en-US" sz="1200" kern="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困难；</a:t>
              </a:r>
              <a:endParaRPr lang="en-US" altLang="zh-CN" sz="1200" kern="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marL="135890" indent="-135890" defTabSz="600710" eaLnBrk="0" fontAlgn="auto" hangingPunct="0">
                <a:lnSpc>
                  <a:spcPct val="120000"/>
                </a:lnSpc>
                <a:spcBef>
                  <a:spcPts val="0"/>
                </a:spcBef>
                <a:spcAft>
                  <a:spcPts val="0"/>
                </a:spcAft>
                <a:buClr>
                  <a:srgbClr val="990000"/>
                </a:buClr>
                <a:buSzPct val="60000"/>
                <a:buFont typeface="Wingdings" panose="05000000000000000000" pitchFamily="2" charset="2"/>
                <a:buChar char="l"/>
                <a:defRPr/>
              </a:pPr>
              <a:r>
                <a:rPr lang="zh-CN" altLang="en-US" sz="1200" kern="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部门间</a:t>
              </a:r>
              <a:r>
                <a:rPr lang="zh-CN" altLang="en-US" sz="1200" b="1" kern="0"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rPr>
                <a:t>数据共享困难</a:t>
              </a:r>
              <a:r>
                <a:rPr lang="zh-CN" altLang="en-US" sz="1200" kern="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，跨部门获取数据需要上月的时间；</a:t>
              </a:r>
              <a:endParaRPr lang="en-US" altLang="zh-CN" sz="1200" kern="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marL="135890" indent="-135890" defTabSz="600710" eaLnBrk="0" fontAlgn="auto" hangingPunct="0">
                <a:lnSpc>
                  <a:spcPct val="120000"/>
                </a:lnSpc>
                <a:spcBef>
                  <a:spcPts val="0"/>
                </a:spcBef>
                <a:spcAft>
                  <a:spcPts val="0"/>
                </a:spcAft>
                <a:buClr>
                  <a:srgbClr val="990000"/>
                </a:buClr>
                <a:buSzPct val="60000"/>
                <a:buFont typeface="Wingdings" panose="05000000000000000000" pitchFamily="2" charset="2"/>
                <a:buChar char="l"/>
                <a:defRPr/>
              </a:pPr>
              <a:r>
                <a:rPr lang="zh-CN" altLang="en-US" sz="1200" b="1" kern="0"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rPr>
                <a:t>数据孤岛：</a:t>
              </a:r>
              <a:r>
                <a:rPr lang="zh-CN" altLang="en-US" sz="1200" kern="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应用烟囱式建设，多种应用系统独立存储，</a:t>
              </a:r>
              <a:r>
                <a:rPr lang="zh-CN" altLang="en-US" sz="1200" b="1" kern="0"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rPr>
                <a:t>数据无法共享</a:t>
              </a:r>
              <a:r>
                <a:rPr lang="zh-CN" altLang="en-US" sz="1200" kern="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，跨部门获取数据</a:t>
              </a:r>
              <a:r>
                <a:rPr lang="zh-CN" altLang="en-US" sz="1200" b="1" kern="0"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rPr>
                <a:t>长达数月。</a:t>
              </a:r>
              <a:endParaRPr lang="zh-CN" altLang="en-US" sz="1200" b="1" kern="0"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a:p>
              <a:pPr marL="135890" indent="-135890" defTabSz="600710" eaLnBrk="0" fontAlgn="auto" hangingPunct="0">
                <a:lnSpc>
                  <a:spcPct val="120000"/>
                </a:lnSpc>
                <a:spcBef>
                  <a:spcPts val="0"/>
                </a:spcBef>
                <a:spcAft>
                  <a:spcPts val="0"/>
                </a:spcAft>
                <a:buClr>
                  <a:srgbClr val="990000"/>
                </a:buClr>
                <a:buSzPct val="60000"/>
                <a:buFont typeface="Wingdings" panose="05000000000000000000" pitchFamily="2" charset="2"/>
                <a:buChar char="l"/>
                <a:defRPr/>
              </a:pPr>
              <a:endParaRPr lang="en-US" altLang="zh-CN" sz="1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Text Box 11"/>
            <p:cNvSpPr txBox="1">
              <a:spLocks noChangeArrowheads="1"/>
            </p:cNvSpPr>
            <p:nvPr/>
          </p:nvSpPr>
          <p:spPr bwMode="auto">
            <a:xfrm>
              <a:off x="823384" y="3964743"/>
              <a:ext cx="2700389" cy="1320588"/>
            </a:xfrm>
            <a:prstGeom prst="rect">
              <a:avLst/>
            </a:prstGeom>
            <a:noFill/>
            <a:ln w="9525">
              <a:noFill/>
              <a:miter lim="800000"/>
            </a:ln>
          </p:spPr>
          <p:txBody>
            <a:bodyPr wrap="square">
              <a:spAutoFit/>
            </a:bodyPr>
            <a:lstStyle/>
            <a:p>
              <a:pPr marL="135890" indent="-135890" defTabSz="600710" eaLnBrk="0" fontAlgn="auto" hangingPunct="0">
                <a:lnSpc>
                  <a:spcPct val="120000"/>
                </a:lnSpc>
                <a:spcBef>
                  <a:spcPts val="0"/>
                </a:spcBef>
                <a:spcAft>
                  <a:spcPts val="0"/>
                </a:spcAft>
                <a:buClr>
                  <a:srgbClr val="990000"/>
                </a:buClr>
                <a:buSzPct val="60000"/>
                <a:buFont typeface="Wingdings" panose="05000000000000000000" pitchFamily="2" charset="2"/>
                <a:buChar char="l"/>
                <a:defRPr/>
              </a:pPr>
              <a:r>
                <a:rPr lang="zh-CN" altLang="en-US" sz="1200" b="1" kern="0"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rPr>
                <a:t>缺乏</a:t>
              </a:r>
              <a:r>
                <a:rPr lang="zh-CN" altLang="en-US" sz="1200" b="1" kern="0"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有效的数据资产管理</a:t>
              </a:r>
              <a:r>
                <a:rPr lang="zh-CN" altLang="en-US" sz="1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，不清楚到底有多少数据</a:t>
              </a:r>
              <a:r>
                <a:rPr lang="en-US" altLang="zh-CN" sz="1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模型</a:t>
              </a:r>
              <a:r>
                <a:rPr lang="en-US" altLang="zh-CN" sz="1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规则， </a:t>
              </a:r>
              <a:r>
                <a:rPr lang="zh-CN" altLang="en-US" sz="1200" b="1" kern="0"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数据安全隐患</a:t>
              </a:r>
              <a:r>
                <a:rPr lang="zh-CN" altLang="en-US" sz="1200" b="1" kern="0"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rPr>
                <a:t>大；</a:t>
              </a:r>
              <a:endParaRPr lang="zh-CN" altLang="en-US" sz="1200" b="1" kern="0" dirty="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a:p>
              <a:pPr marL="135890" indent="-135890" defTabSz="600710" eaLnBrk="0" fontAlgn="auto" hangingPunct="0">
                <a:lnSpc>
                  <a:spcPct val="120000"/>
                </a:lnSpc>
                <a:spcBef>
                  <a:spcPts val="0"/>
                </a:spcBef>
                <a:spcAft>
                  <a:spcPts val="0"/>
                </a:spcAft>
                <a:buClr>
                  <a:srgbClr val="990000"/>
                </a:buClr>
                <a:buSzPct val="60000"/>
                <a:buFont typeface="Wingdings" panose="05000000000000000000" pitchFamily="2" charset="2"/>
                <a:buChar char="l"/>
                <a:defRPr/>
              </a:pPr>
              <a:r>
                <a:rPr lang="zh-CN" altLang="en-US" sz="1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现有系统</a:t>
              </a:r>
              <a:r>
                <a:rPr lang="zh-CN" altLang="en-US" sz="1200" b="1" kern="0"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支撑数据量有限</a:t>
              </a:r>
              <a:r>
                <a:rPr lang="zh-CN" altLang="en-US" sz="1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，且数据量越大，分析处理速度越</a:t>
              </a:r>
              <a:r>
                <a:rPr lang="zh-CN" altLang="en-US" sz="1200" kern="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慢；</a:t>
              </a:r>
              <a:endParaRPr lang="en-US" altLang="zh-CN" sz="1200" kern="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marL="135890" indent="-135890" defTabSz="600710" eaLnBrk="0" fontAlgn="auto" hangingPunct="0">
                <a:lnSpc>
                  <a:spcPct val="120000"/>
                </a:lnSpc>
                <a:spcBef>
                  <a:spcPts val="0"/>
                </a:spcBef>
                <a:spcAft>
                  <a:spcPts val="0"/>
                </a:spcAft>
                <a:buClr>
                  <a:srgbClr val="990000"/>
                </a:buClr>
                <a:buSzPct val="60000"/>
                <a:buFont typeface="Wingdings" panose="05000000000000000000" pitchFamily="2" charset="2"/>
                <a:buChar char="l"/>
                <a:defRPr/>
              </a:pPr>
              <a:r>
                <a:rPr lang="zh-CN" altLang="en-US" sz="1200" b="1" kern="0"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rPr>
                <a:t>软硬件高度耦合，</a:t>
              </a:r>
              <a:r>
                <a:rPr lang="zh-CN" altLang="en-US" sz="1200" kern="0" dirty="0" smtClean="0">
                  <a:latin typeface="微软雅黑" panose="020B0503020204020204" pitchFamily="34" charset="-122"/>
                  <a:ea typeface="微软雅黑" panose="020B0503020204020204" pitchFamily="34" charset="-122"/>
                  <a:cs typeface="Arial" panose="020B0604020202020204" pitchFamily="34" charset="0"/>
                </a:rPr>
                <a:t>无法实现统一化管理，管理成本过高。</a:t>
              </a:r>
              <a:endParaRPr lang="zh-CN" altLang="en-US" sz="1200" b="1" kern="0" dirty="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4" name="Text Box 11"/>
            <p:cNvSpPr txBox="1">
              <a:spLocks noChangeArrowheads="1"/>
            </p:cNvSpPr>
            <p:nvPr/>
          </p:nvSpPr>
          <p:spPr bwMode="auto">
            <a:xfrm>
              <a:off x="5859601" y="3852893"/>
              <a:ext cx="2667457" cy="1735058"/>
            </a:xfrm>
            <a:prstGeom prst="rect">
              <a:avLst/>
            </a:prstGeom>
            <a:noFill/>
            <a:ln w="9525">
              <a:noFill/>
              <a:miter lim="800000"/>
            </a:ln>
          </p:spPr>
          <p:txBody>
            <a:bodyPr wrap="square">
              <a:spAutoFit/>
            </a:bodyPr>
            <a:lstStyle/>
            <a:p>
              <a:pPr marL="135890" indent="-135890" defTabSz="600710" eaLnBrk="0" fontAlgn="auto" hangingPunct="0">
                <a:lnSpc>
                  <a:spcPct val="120000"/>
                </a:lnSpc>
                <a:spcBef>
                  <a:spcPts val="0"/>
                </a:spcBef>
                <a:spcAft>
                  <a:spcPts val="0"/>
                </a:spcAft>
                <a:buClr>
                  <a:srgbClr val="990000"/>
                </a:buClr>
                <a:buSzPct val="60000"/>
                <a:buFont typeface="Wingdings" panose="05000000000000000000" pitchFamily="2" charset="2"/>
                <a:buChar char="l"/>
                <a:defRPr/>
              </a:pPr>
              <a:r>
                <a:rPr lang="zh-CN" altLang="en-US" sz="1200" b="1" kern="0"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rPr>
                <a:t>分析速度慢</a:t>
              </a:r>
              <a:r>
                <a:rPr lang="en-US" altLang="zh-CN" sz="1200" b="1" kern="0"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rPr>
                <a:t>:  </a:t>
              </a:r>
              <a:r>
                <a:rPr lang="zh-CN" altLang="en-US" sz="1200" kern="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传统数据库处理大数据量任务时需执行</a:t>
              </a:r>
              <a:r>
                <a:rPr lang="en-US" altLang="zh-CN" sz="1200" kern="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6</a:t>
              </a:r>
              <a:r>
                <a:rPr lang="zh-CN" altLang="en-US" sz="1200" kern="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小时以上，而且经常由于资源抢占分析不出结果；</a:t>
              </a:r>
              <a:endParaRPr lang="en-US" altLang="zh-CN" sz="1200" dirty="0">
                <a:solidFill>
                  <a:prstClr val="black"/>
                </a:solidFill>
                <a:latin typeface="微软雅黑" panose="020B0503020204020204" pitchFamily="34" charset="-122"/>
                <a:ea typeface="微软雅黑" panose="020B0503020204020204" pitchFamily="34" charset="-122"/>
              </a:endParaRPr>
            </a:p>
            <a:p>
              <a:pPr marL="180340" indent="-180340" algn="just" defTabSz="914400">
                <a:spcAft>
                  <a:spcPts val="600"/>
                </a:spcAft>
                <a:buSzPct val="60000"/>
                <a:buFont typeface="Wingdings" panose="05000000000000000000" pitchFamily="2" charset="2"/>
                <a:buChar char="l"/>
              </a:pPr>
              <a:r>
                <a:rPr lang="zh-CN" altLang="en-US" sz="1200" b="1" dirty="0">
                  <a:solidFill>
                    <a:srgbClr val="C00000"/>
                  </a:solidFill>
                  <a:latin typeface="微软雅黑" panose="020B0503020204020204" pitchFamily="34" charset="-122"/>
                  <a:ea typeface="微软雅黑" panose="020B0503020204020204" pitchFamily="34" charset="-122"/>
                </a:rPr>
                <a:t>用户业务体验差：</a:t>
              </a:r>
              <a:r>
                <a:rPr lang="zh-CN" altLang="en-US" sz="1200" dirty="0">
                  <a:solidFill>
                    <a:prstClr val="black"/>
                  </a:solidFill>
                  <a:latin typeface="微软雅黑" panose="020B0503020204020204" pitchFamily="34" charset="-122"/>
                  <a:ea typeface="微软雅黑" panose="020B0503020204020204" pitchFamily="34" charset="-122"/>
                </a:rPr>
                <a:t>查询时延高达分钟级，用户体验差，投诉</a:t>
              </a:r>
              <a:r>
                <a:rPr lang="zh-CN" altLang="en-US" sz="1200" dirty="0" smtClean="0">
                  <a:solidFill>
                    <a:prstClr val="black"/>
                  </a:solidFill>
                  <a:latin typeface="微软雅黑" panose="020B0503020204020204" pitchFamily="34" charset="-122"/>
                  <a:ea typeface="微软雅黑" panose="020B0503020204020204" pitchFamily="34" charset="-122"/>
                </a:rPr>
                <a:t>多；</a:t>
              </a:r>
              <a:endParaRPr lang="zh-CN" altLang="en-US" sz="1200" dirty="0">
                <a:solidFill>
                  <a:prstClr val="black"/>
                </a:solidFill>
                <a:latin typeface="微软雅黑" panose="020B0503020204020204" pitchFamily="34" charset="-122"/>
                <a:ea typeface="微软雅黑" panose="020B0503020204020204" pitchFamily="34" charset="-122"/>
              </a:endParaRPr>
            </a:p>
            <a:p>
              <a:pPr marL="135890" indent="-135890" defTabSz="600710" eaLnBrk="0" fontAlgn="auto" hangingPunct="0">
                <a:lnSpc>
                  <a:spcPct val="120000"/>
                </a:lnSpc>
                <a:spcBef>
                  <a:spcPts val="0"/>
                </a:spcBef>
                <a:spcAft>
                  <a:spcPts val="0"/>
                </a:spcAft>
                <a:buClr>
                  <a:srgbClr val="990000"/>
                </a:buClr>
                <a:buSzPct val="60000"/>
                <a:buFont typeface="Wingdings" panose="05000000000000000000" pitchFamily="2" charset="2"/>
                <a:buChar char="l"/>
                <a:defRPr/>
              </a:pPr>
              <a:r>
                <a:rPr lang="zh-CN" altLang="en-US" sz="1200" kern="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现有系统</a:t>
              </a:r>
              <a:r>
                <a:rPr lang="zh-CN" altLang="en-US" sz="1200" b="1" kern="0"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rPr>
                <a:t>支撑数据量有限</a:t>
              </a:r>
              <a:r>
                <a:rPr lang="zh-CN" altLang="en-US" sz="1200" kern="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，且数据量越大，分析处理速度越慢；</a:t>
              </a:r>
              <a:endParaRPr lang="en-US" altLang="zh-CN" sz="1200" kern="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marL="135890" indent="-135890" defTabSz="600710" eaLnBrk="0" fontAlgn="auto" hangingPunct="0">
                <a:lnSpc>
                  <a:spcPct val="120000"/>
                </a:lnSpc>
                <a:spcBef>
                  <a:spcPts val="0"/>
                </a:spcBef>
                <a:spcAft>
                  <a:spcPts val="0"/>
                </a:spcAft>
                <a:buClr>
                  <a:srgbClr val="990000"/>
                </a:buClr>
                <a:buSzPct val="60000"/>
                <a:buFont typeface="Wingdings" panose="05000000000000000000" pitchFamily="2" charset="2"/>
                <a:buChar char="l"/>
                <a:defRPr/>
              </a:pPr>
              <a:r>
                <a:rPr lang="zh-CN" altLang="en-US" sz="1200" b="1" kern="0"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rPr>
                <a:t>数据创新困难</a:t>
              </a:r>
              <a:r>
                <a:rPr lang="zh-CN" altLang="en-US" sz="1200" kern="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，数据资产没有发掘应有的价值。</a:t>
              </a:r>
              <a:endParaRPr lang="zh-CN" altLang="en-US" sz="1200" kern="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5" name="TextBox 36"/>
            <p:cNvSpPr txBox="1"/>
            <p:nvPr/>
          </p:nvSpPr>
          <p:spPr>
            <a:xfrm>
              <a:off x="3893948" y="3329674"/>
              <a:ext cx="1581374" cy="523220"/>
            </a:xfrm>
            <a:prstGeom prst="rect">
              <a:avLst/>
            </a:prstGeom>
            <a:noFill/>
          </p:spPr>
          <p:txBody>
            <a:bodyPr wrap="square" rtlCol="0">
              <a:spAutoFit/>
            </a:bodyPr>
            <a:lstStyle/>
            <a:p>
              <a:pPr algn="ctr"/>
              <a:r>
                <a:rPr lang="zh-CN" altLang="en-US" sz="2800" b="1" dirty="0">
                  <a:solidFill>
                    <a:schemeClr val="bg1"/>
                  </a:solidFill>
                  <a:latin typeface="Arial" panose="020B0604020202020204" pitchFamily="34" charset="0"/>
                  <a:cs typeface="Arial" panose="020B0604020202020204" pitchFamily="34" charset="0"/>
                </a:rPr>
                <a:t>挑战</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56" name="TextBox 37"/>
            <p:cNvSpPr txBox="1"/>
            <p:nvPr/>
          </p:nvSpPr>
          <p:spPr>
            <a:xfrm>
              <a:off x="715527" y="1170368"/>
              <a:ext cx="3922573" cy="371594"/>
            </a:xfrm>
            <a:prstGeom prst="rect">
              <a:avLst/>
            </a:prstGeom>
            <a:noFill/>
          </p:spPr>
          <p:txBody>
            <a:bodyPr wrap="square" rtlCol="0">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存储量不足</a:t>
              </a:r>
              <a:r>
                <a:rPr lang="en-US" altLang="zh-CN" sz="2000" b="1"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endParaRPr lang="zh-CN" altLang="en-US" sz="20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7" name="TextBox 38"/>
            <p:cNvSpPr txBox="1"/>
            <p:nvPr/>
          </p:nvSpPr>
          <p:spPr>
            <a:xfrm>
              <a:off x="4725667" y="1170368"/>
              <a:ext cx="3922573" cy="371594"/>
            </a:xfrm>
            <a:prstGeom prst="rect">
              <a:avLst/>
            </a:prstGeom>
            <a:noFill/>
          </p:spPr>
          <p:txBody>
            <a:bodyPr wrap="square" rtlCol="0">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数据联系差</a:t>
              </a:r>
              <a:r>
                <a:rPr lang="en-US" altLang="zh-CN" sz="2000" b="1"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endParaRPr lang="zh-CN" altLang="en-US" sz="20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8" name="TextBox 39"/>
            <p:cNvSpPr txBox="1"/>
            <p:nvPr/>
          </p:nvSpPr>
          <p:spPr>
            <a:xfrm>
              <a:off x="715528" y="5588131"/>
              <a:ext cx="3922572" cy="371594"/>
            </a:xfrm>
            <a:prstGeom prst="rect">
              <a:avLst/>
            </a:prstGeom>
            <a:noFill/>
          </p:spPr>
          <p:txBody>
            <a:bodyPr wrap="square" rtlCol="0">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管理业务难</a:t>
              </a:r>
              <a:r>
                <a:rPr lang="en-US" altLang="zh-CN" sz="2000" b="1"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endParaRPr lang="zh-CN" altLang="en-US" sz="20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9" name="TextBox 40"/>
            <p:cNvSpPr txBox="1"/>
            <p:nvPr/>
          </p:nvSpPr>
          <p:spPr>
            <a:xfrm>
              <a:off x="4725667" y="5588131"/>
              <a:ext cx="3906368" cy="371594"/>
            </a:xfrm>
            <a:prstGeom prst="rect">
              <a:avLst/>
            </a:prstGeom>
            <a:noFill/>
          </p:spPr>
          <p:txBody>
            <a:bodyPr wrap="square" rtlCol="0">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分析速度慢</a:t>
              </a:r>
              <a:r>
                <a:rPr lang="en-US" altLang="zh-CN" sz="2000" b="1"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endParaRPr lang="zh-CN" altLang="en-US" sz="20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spTree>
  </p:cSld>
  <p:clrMapOvr>
    <a:masterClrMapping/>
  </p:clrMapOvr>
  <p:transition advClick="0" advTm="8000">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189" y="409226"/>
            <a:ext cx="12194986" cy="733757"/>
          </a:xfrm>
          <a:prstGeom prst="rect">
            <a:avLst/>
          </a:prstGeom>
          <a:gradFill flip="none" rotWithShape="1">
            <a:gsLst>
              <a:gs pos="4000">
                <a:schemeClr val="bg1">
                  <a:alpha val="31000"/>
                </a:schemeClr>
              </a:gs>
              <a:gs pos="50000">
                <a:schemeClr val="bg1">
                  <a:shade val="67500"/>
                  <a:satMod val="115000"/>
                </a:schemeClr>
              </a:gs>
              <a:gs pos="100000">
                <a:schemeClr val="bg1">
                  <a:shade val="100000"/>
                  <a:satMod val="115000"/>
                </a:schemeClr>
              </a:gs>
            </a:gsLst>
            <a:path path="circle">
              <a:fillToRect l="100000" t="100000"/>
            </a:path>
            <a:tileRect r="-100000" b="-100000"/>
          </a:gradFill>
          <a:ln>
            <a:noFill/>
          </a:ln>
          <a:effectLst/>
        </p:spPr>
        <p:txBody>
          <a:bodyPr anchor="ct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16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53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25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1997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69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buClr>
                <a:srgbClr val="CC9900"/>
              </a:buClr>
              <a:buFont typeface="Wingdings" panose="05000000000000000000" pitchFamily="2" charset="2"/>
              <a:buChar char="n"/>
              <a:defRPr/>
            </a:pPr>
            <a:endParaRPr lang="zh-CN" altLang="en-US" dirty="0" smtClean="0">
              <a:solidFill>
                <a:srgbClr val="000000"/>
              </a:solidFill>
              <a:latin typeface="Arial" panose="020B0604020202020204" pitchFamily="34" charset="0"/>
            </a:endParaRPr>
          </a:p>
        </p:txBody>
      </p:sp>
      <p:sp>
        <p:nvSpPr>
          <p:cNvPr id="5" name="Title 3"/>
          <p:cNvSpPr txBox="1"/>
          <p:nvPr/>
        </p:nvSpPr>
        <p:spPr>
          <a:xfrm>
            <a:off x="520700" y="409575"/>
            <a:ext cx="6226175" cy="733425"/>
          </a:xfrm>
          <a:prstGeom prst="rect">
            <a:avLst/>
          </a:prstGeom>
        </p:spPr>
        <p:txBody>
          <a:bodyPr/>
          <a:lstStyle/>
          <a:p>
            <a:pPr eaLnBrk="0" hangingPunct="0">
              <a:defRPr/>
            </a:pPr>
            <a:r>
              <a:rPr lang="zh-CN" altLang="en-US" sz="3600" kern="0" dirty="0">
                <a:solidFill>
                  <a:srgbClr val="C00000"/>
                </a:solidFill>
                <a:effectLst>
                  <a:outerShdw blurRad="38100" dist="38100" dir="2700000" algn="tl">
                    <a:srgbClr val="000000">
                      <a:alpha val="43137"/>
                    </a:srgbClr>
                  </a:outerShdw>
                </a:effectLst>
                <a:latin typeface="FrutigerNext LT Medium" pitchFamily="34" charset="0"/>
                <a:ea typeface="黑体" panose="02010609060101010101" pitchFamily="2" charset="-122"/>
                <a:cs typeface="+mj-cs"/>
              </a:rPr>
              <a:t>商业需求</a:t>
            </a:r>
            <a:endParaRPr lang="zh-CN" altLang="en-US" sz="3600" kern="0" dirty="0">
              <a:solidFill>
                <a:srgbClr val="C00000"/>
              </a:solidFill>
              <a:effectLst>
                <a:outerShdw blurRad="38100" dist="38100" dir="2700000" algn="tl">
                  <a:srgbClr val="000000">
                    <a:alpha val="43137"/>
                  </a:srgbClr>
                </a:outerShdw>
              </a:effectLst>
              <a:latin typeface="FrutigerNext LT Medium" pitchFamily="34" charset="0"/>
              <a:ea typeface="黑体" panose="02010609060101010101" pitchFamily="2" charset="-122"/>
              <a:cs typeface="+mj-cs"/>
            </a:endParaRPr>
          </a:p>
        </p:txBody>
      </p:sp>
      <p:sp>
        <p:nvSpPr>
          <p:cNvPr id="6" name="同侧圆角矩形 5"/>
          <p:cNvSpPr/>
          <p:nvPr/>
        </p:nvSpPr>
        <p:spPr bwMode="auto">
          <a:xfrm>
            <a:off x="330886" y="1564589"/>
            <a:ext cx="2753591" cy="4427419"/>
          </a:xfrm>
          <a:prstGeom prst="round2SameRect">
            <a:avLst>
              <a:gd name="adj1" fmla="val 0"/>
              <a:gd name="adj2" fmla="val 0"/>
            </a:avLst>
          </a:prstGeom>
          <a:solidFill>
            <a:srgbClr val="F9F9F9"/>
          </a:solidFill>
          <a:ln w="9525" algn="ctr">
            <a:noFill/>
            <a:round/>
          </a:ln>
          <a:effectLst>
            <a:outerShdw blurRad="63500" sx="101000" sy="101000" algn="ctr" rotWithShape="0">
              <a:prstClr val="black">
                <a:alpha val="20000"/>
              </a:prstClr>
            </a:outerShdw>
            <a:softEdge rad="12700"/>
          </a:effectLst>
        </p:spPr>
        <p:txBody>
          <a:bodyPr wrap="none" lIns="68562" tIns="34281" rIns="68562" bIns="34281" anchor="ctr"/>
          <a:lstStyle/>
          <a:p>
            <a:pPr algn="ctr" defTabSz="685800" eaLnBrk="0" fontAlgn="auto" hangingPunct="0">
              <a:spcBef>
                <a:spcPts val="0"/>
              </a:spcBef>
              <a:spcAft>
                <a:spcPts val="0"/>
              </a:spcAft>
              <a:buSzPct val="60000"/>
              <a:defRPr/>
            </a:pPr>
            <a:endParaRPr lang="en-US" altLang="zh-CN" sz="500" kern="0" dirty="0">
              <a:solidFill>
                <a:srgbClr val="5F5F5F"/>
              </a:solidFill>
              <a:latin typeface="Arial" panose="020B0604020202020204" pitchFamily="34" charset="0"/>
              <a:ea typeface="华文细黑" panose="02010600040101010101" pitchFamily="2" charset="-122"/>
              <a:cs typeface="Arial" panose="020B0604020202020204" pitchFamily="34" charset="0"/>
            </a:endParaRPr>
          </a:p>
        </p:txBody>
      </p:sp>
      <p:sp>
        <p:nvSpPr>
          <p:cNvPr id="7" name="AutoShape 44"/>
          <p:cNvSpPr>
            <a:spLocks noChangeArrowheads="1"/>
          </p:cNvSpPr>
          <p:nvPr/>
        </p:nvSpPr>
        <p:spPr bwMode="auto">
          <a:xfrm>
            <a:off x="329608" y="1247962"/>
            <a:ext cx="2754868" cy="325707"/>
          </a:xfrm>
          <a:prstGeom prst="round2SameRect">
            <a:avLst>
              <a:gd name="adj1" fmla="val 0"/>
              <a:gd name="adj2" fmla="val 0"/>
            </a:avLst>
          </a:prstGeom>
          <a:solidFill>
            <a:srgbClr val="B90000"/>
          </a:solidFill>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lIns="16846" tIns="8423" rIns="16846" bIns="8423" anchor="ctr" anchorCtr="1"/>
          <a:lstStyle/>
          <a:p>
            <a:pPr defTabSz="588010" eaLnBrk="0" hangingPunct="0">
              <a:buSzPct val="60000"/>
              <a:defRPr/>
            </a:pPr>
            <a:r>
              <a:rPr lang="zh-CN" altLang="en-US" sz="1600" b="1" dirty="0">
                <a:solidFill>
                  <a:prstClr val="white"/>
                </a:solidFill>
                <a:latin typeface="Arial" panose="020B0604020202020204" pitchFamily="34" charset="0"/>
                <a:ea typeface="微软雅黑" panose="020B0503020204020204" pitchFamily="34" charset="-122"/>
                <a:cs typeface="Arial" panose="020B0604020202020204" pitchFamily="34" charset="0"/>
              </a:rPr>
              <a:t>提升业务效率</a:t>
            </a:r>
            <a:endParaRPr lang="zh-CN" altLang="en-US" sz="1600" b="1"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8" name="TextBox 7"/>
          <p:cNvSpPr txBox="1"/>
          <p:nvPr/>
        </p:nvSpPr>
        <p:spPr>
          <a:xfrm>
            <a:off x="420688" y="1752600"/>
            <a:ext cx="2541587" cy="3222625"/>
          </a:xfrm>
          <a:prstGeom prst="rect">
            <a:avLst/>
          </a:prstGeom>
          <a:noFill/>
        </p:spPr>
        <p:txBody>
          <a:bodyPr lIns="68562" tIns="34281" rIns="68562" bIns="34281">
            <a:spAutoFit/>
          </a:bodyPr>
          <a:lstStyle/>
          <a:p>
            <a:pPr marL="139065" indent="-139065">
              <a:spcAft>
                <a:spcPts val="600"/>
              </a:spcAft>
              <a:buClr>
                <a:schemeClr val="tx2"/>
              </a:buClr>
              <a:buSzPct val="60000"/>
              <a:buFont typeface="Wingdings" panose="05000000000000000000" pitchFamily="2" charset="2"/>
              <a:buChar char="l"/>
              <a:defRPr/>
            </a:pP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marL="139065" indent="-139065">
              <a:spcAft>
                <a:spcPts val="600"/>
              </a:spcAft>
              <a:buClr>
                <a:schemeClr val="tx2"/>
              </a:buClr>
              <a:buSzPct val="60000"/>
              <a:buFont typeface="Wingdings" panose="05000000000000000000" pitchFamily="2" charset="2"/>
              <a:buChar char="l"/>
              <a:defRP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自主智能分析；</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marL="139065" indent="-139065">
              <a:spcAft>
                <a:spcPts val="600"/>
              </a:spcAft>
              <a:buClr>
                <a:schemeClr val="tx2"/>
              </a:buClr>
              <a:buSzPct val="60000"/>
              <a:buFont typeface="Wingdings" panose="05000000000000000000" pitchFamily="2" charset="2"/>
              <a:buChar char="l"/>
              <a:defRP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生产管道可视化；</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marL="139065" indent="-139065">
              <a:spcAft>
                <a:spcPts val="600"/>
              </a:spcAft>
              <a:buClr>
                <a:schemeClr val="tx2"/>
              </a:buClr>
              <a:buSzPct val="60000"/>
              <a:buFont typeface="Wingdings" panose="05000000000000000000" pitchFamily="2" charset="2"/>
              <a:buChar char="l"/>
              <a:defRP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资源软硬件解耦，随需求实时而动；</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marL="139065" indent="-139065">
              <a:spcAft>
                <a:spcPts val="600"/>
              </a:spcAft>
              <a:buClr>
                <a:schemeClr val="tx2"/>
              </a:buClr>
              <a:buSzPct val="60000"/>
              <a:buFont typeface="Wingdings" panose="05000000000000000000" pitchFamily="2" charset="2"/>
              <a:buChar char="l"/>
              <a:defRP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实时营销，以提升业务效率为标准；</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marL="139065" indent="-139065">
              <a:spcAft>
                <a:spcPts val="600"/>
              </a:spcAft>
              <a:buClr>
                <a:schemeClr val="tx2"/>
              </a:buClr>
              <a:buSzPct val="60000"/>
              <a:buFont typeface="Wingdings" panose="05000000000000000000" pitchFamily="2" charset="2"/>
              <a:buChar char="l"/>
              <a:defRP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支撑多批次、小群体、高成功率的多用户触点营销。</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同侧圆角矩形 8"/>
          <p:cNvSpPr/>
          <p:nvPr/>
        </p:nvSpPr>
        <p:spPr bwMode="auto">
          <a:xfrm>
            <a:off x="3208026" y="1564589"/>
            <a:ext cx="2753591" cy="4427419"/>
          </a:xfrm>
          <a:prstGeom prst="round2SameRect">
            <a:avLst>
              <a:gd name="adj1" fmla="val 0"/>
              <a:gd name="adj2" fmla="val 0"/>
            </a:avLst>
          </a:prstGeom>
          <a:solidFill>
            <a:srgbClr val="F9F9F9"/>
          </a:solidFill>
          <a:ln w="9525" algn="ctr">
            <a:noFill/>
            <a:round/>
          </a:ln>
          <a:effectLst>
            <a:outerShdw blurRad="63500" sx="101000" sy="101000" algn="ctr" rotWithShape="0">
              <a:prstClr val="black">
                <a:alpha val="20000"/>
              </a:prstClr>
            </a:outerShdw>
            <a:softEdge rad="12700"/>
          </a:effectLst>
        </p:spPr>
        <p:txBody>
          <a:bodyPr wrap="none" lIns="68562" tIns="34281" rIns="68562" bIns="34281" anchor="ctr"/>
          <a:lstStyle/>
          <a:p>
            <a:pPr algn="ctr" defTabSz="685800" eaLnBrk="0" fontAlgn="auto" hangingPunct="0">
              <a:spcBef>
                <a:spcPts val="0"/>
              </a:spcBef>
              <a:spcAft>
                <a:spcPts val="0"/>
              </a:spcAft>
              <a:buSzPct val="60000"/>
              <a:defRPr/>
            </a:pPr>
            <a:endParaRPr lang="en-US" altLang="zh-CN" sz="500" kern="0" dirty="0">
              <a:solidFill>
                <a:srgbClr val="5F5F5F"/>
              </a:solidFill>
              <a:latin typeface="Arial" panose="020B0604020202020204" pitchFamily="34" charset="0"/>
              <a:ea typeface="华文细黑" panose="02010600040101010101" pitchFamily="2" charset="-122"/>
              <a:cs typeface="Arial" panose="020B0604020202020204" pitchFamily="34" charset="0"/>
            </a:endParaRPr>
          </a:p>
        </p:txBody>
      </p:sp>
      <p:sp>
        <p:nvSpPr>
          <p:cNvPr id="10" name="AutoShape 44"/>
          <p:cNvSpPr>
            <a:spLocks noChangeArrowheads="1"/>
          </p:cNvSpPr>
          <p:nvPr/>
        </p:nvSpPr>
        <p:spPr bwMode="auto">
          <a:xfrm>
            <a:off x="3206748" y="1247962"/>
            <a:ext cx="2754868" cy="325707"/>
          </a:xfrm>
          <a:prstGeom prst="round2SameRect">
            <a:avLst>
              <a:gd name="adj1" fmla="val 0"/>
              <a:gd name="adj2" fmla="val 0"/>
            </a:avLst>
          </a:prstGeom>
          <a:solidFill>
            <a:srgbClr val="B90000"/>
          </a:solidFill>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lIns="16846" tIns="8423" rIns="16846" bIns="8423" anchor="ctr" anchorCtr="1"/>
          <a:lstStyle/>
          <a:p>
            <a:pPr defTabSz="588010" eaLnBrk="0" hangingPunct="0">
              <a:buSzPct val="60000"/>
              <a:defRPr/>
            </a:pPr>
            <a:r>
              <a:rPr lang="zh-CN" altLang="en-US" sz="1600" b="1" dirty="0">
                <a:solidFill>
                  <a:prstClr val="white"/>
                </a:solidFill>
                <a:latin typeface="Arial" panose="020B0604020202020204" pitchFamily="34" charset="0"/>
                <a:ea typeface="微软雅黑" panose="020B0503020204020204" pitchFamily="34" charset="-122"/>
                <a:cs typeface="Arial" panose="020B0604020202020204" pitchFamily="34" charset="0"/>
              </a:rPr>
              <a:t>提升客户体验。</a:t>
            </a:r>
            <a:endParaRPr lang="zh-CN" altLang="en-US" sz="1600" b="1"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11" name="同侧圆角矩形 10"/>
          <p:cNvSpPr/>
          <p:nvPr/>
        </p:nvSpPr>
        <p:spPr bwMode="auto">
          <a:xfrm>
            <a:off x="6096494" y="1564589"/>
            <a:ext cx="2753591" cy="4427419"/>
          </a:xfrm>
          <a:prstGeom prst="round2SameRect">
            <a:avLst>
              <a:gd name="adj1" fmla="val 0"/>
              <a:gd name="adj2" fmla="val 0"/>
            </a:avLst>
          </a:prstGeom>
          <a:solidFill>
            <a:srgbClr val="F9F9F9"/>
          </a:solidFill>
          <a:ln w="9525" algn="ctr">
            <a:noFill/>
            <a:round/>
          </a:ln>
          <a:effectLst>
            <a:outerShdw blurRad="63500" sx="101000" sy="101000" algn="ctr" rotWithShape="0">
              <a:prstClr val="black">
                <a:alpha val="20000"/>
              </a:prstClr>
            </a:outerShdw>
            <a:softEdge rad="12700"/>
          </a:effectLst>
        </p:spPr>
        <p:txBody>
          <a:bodyPr wrap="none" lIns="68562" tIns="34281" rIns="68562" bIns="34281" anchor="ctr"/>
          <a:lstStyle/>
          <a:p>
            <a:pPr algn="ctr" defTabSz="685800" eaLnBrk="0" fontAlgn="auto" hangingPunct="0">
              <a:spcBef>
                <a:spcPts val="0"/>
              </a:spcBef>
              <a:spcAft>
                <a:spcPts val="0"/>
              </a:spcAft>
              <a:buSzPct val="60000"/>
              <a:defRPr/>
            </a:pPr>
            <a:endParaRPr lang="en-US" altLang="zh-CN" sz="500" kern="0" dirty="0">
              <a:solidFill>
                <a:srgbClr val="5F5F5F"/>
              </a:solidFill>
              <a:latin typeface="Arial" panose="020B0604020202020204" pitchFamily="34" charset="0"/>
              <a:ea typeface="华文细黑" panose="02010600040101010101" pitchFamily="2" charset="-122"/>
              <a:cs typeface="Arial" panose="020B0604020202020204" pitchFamily="34" charset="0"/>
            </a:endParaRPr>
          </a:p>
        </p:txBody>
      </p:sp>
      <p:sp>
        <p:nvSpPr>
          <p:cNvPr id="12" name="AutoShape 44"/>
          <p:cNvSpPr>
            <a:spLocks noChangeArrowheads="1"/>
          </p:cNvSpPr>
          <p:nvPr/>
        </p:nvSpPr>
        <p:spPr bwMode="auto">
          <a:xfrm>
            <a:off x="6095217" y="1247962"/>
            <a:ext cx="2754868" cy="325707"/>
          </a:xfrm>
          <a:prstGeom prst="round2SameRect">
            <a:avLst>
              <a:gd name="adj1" fmla="val 0"/>
              <a:gd name="adj2" fmla="val 0"/>
            </a:avLst>
          </a:prstGeom>
          <a:solidFill>
            <a:srgbClr val="B90000"/>
          </a:solidFill>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lIns="16846" tIns="8423" rIns="16846" bIns="8423" anchor="ctr" anchorCtr="1"/>
          <a:lstStyle/>
          <a:p>
            <a:pPr defTabSz="588010" eaLnBrk="0" hangingPunct="0">
              <a:buSzPct val="60000"/>
              <a:defRPr/>
            </a:pPr>
            <a:r>
              <a:rPr lang="zh-CN" altLang="en-US" sz="1600" b="1" dirty="0">
                <a:solidFill>
                  <a:prstClr val="white"/>
                </a:solidFill>
                <a:latin typeface="Arial" panose="020B0604020202020204" pitchFamily="34" charset="0"/>
                <a:ea typeface="微软雅黑" panose="020B0503020204020204" pitchFamily="34" charset="-122"/>
                <a:cs typeface="Arial" panose="020B0604020202020204" pitchFamily="34" charset="0"/>
              </a:rPr>
              <a:t>增强管理水平</a:t>
            </a:r>
            <a:endParaRPr lang="zh-CN" altLang="en-US" sz="1600" b="1"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13" name="TextBox 12"/>
          <p:cNvSpPr txBox="1"/>
          <p:nvPr/>
        </p:nvSpPr>
        <p:spPr>
          <a:xfrm>
            <a:off x="3316288" y="1752600"/>
            <a:ext cx="2541587" cy="3462338"/>
          </a:xfrm>
          <a:prstGeom prst="rect">
            <a:avLst/>
          </a:prstGeom>
          <a:noFill/>
        </p:spPr>
        <p:txBody>
          <a:bodyPr lIns="68562" tIns="34281" rIns="68562" bIns="34281">
            <a:spAutoFit/>
          </a:bodyPr>
          <a:lstStyle/>
          <a:p>
            <a:pPr marL="138430" indent="-138430">
              <a:spcAft>
                <a:spcPts val="600"/>
              </a:spcAft>
              <a:buClr>
                <a:schemeClr val="tx2"/>
              </a:buClr>
              <a:buSzPct val="60000"/>
              <a:buFont typeface="Wingdings" panose="05000000000000000000" pitchFamily="2" charset="2"/>
              <a:buChar char="l"/>
            </a:pPr>
            <a:endParaRPr lang="en-US" altLang="zh-CN" dirty="0">
              <a:solidFill>
                <a:srgbClr val="404040"/>
              </a:solidFill>
              <a:latin typeface="微软雅黑" panose="020B0503020204020204" pitchFamily="34" charset="-122"/>
              <a:ea typeface="微软雅黑" panose="020B0503020204020204" pitchFamily="34" charset="-122"/>
              <a:cs typeface="Arial" panose="020B0604020202020204" pitchFamily="34" charset="0"/>
            </a:endParaRPr>
          </a:p>
          <a:p>
            <a:pPr marL="138430" indent="-138430">
              <a:spcAft>
                <a:spcPts val="600"/>
              </a:spcAft>
              <a:buClr>
                <a:schemeClr val="tx2"/>
              </a:buClr>
              <a:buSzPct val="60000"/>
              <a:buFont typeface="Wingdings" panose="05000000000000000000" pitchFamily="2" charset="2"/>
              <a:buChar char="l"/>
            </a:pPr>
            <a:r>
              <a:rPr lang="zh-CN" altLang="en-US" dirty="0">
                <a:solidFill>
                  <a:srgbClr val="404040"/>
                </a:solidFill>
                <a:latin typeface="微软雅黑" panose="020B0503020204020204" pitchFamily="34" charset="-122"/>
                <a:ea typeface="微软雅黑" panose="020B0503020204020204" pitchFamily="34" charset="-122"/>
                <a:cs typeface="Arial" panose="020B0604020202020204" pitchFamily="34" charset="0"/>
              </a:rPr>
              <a:t>个性化的商品推荐</a:t>
            </a:r>
            <a:endParaRPr lang="en-US" altLang="zh-CN" dirty="0">
              <a:solidFill>
                <a:srgbClr val="404040"/>
              </a:solidFill>
              <a:latin typeface="微软雅黑" panose="020B0503020204020204" pitchFamily="34" charset="-122"/>
              <a:ea typeface="微软雅黑" panose="020B0503020204020204" pitchFamily="34" charset="-122"/>
              <a:cs typeface="Arial" panose="020B0604020202020204" pitchFamily="34" charset="0"/>
            </a:endParaRPr>
          </a:p>
          <a:p>
            <a:pPr marL="138430" indent="-138430">
              <a:spcAft>
                <a:spcPts val="600"/>
              </a:spcAft>
              <a:buClr>
                <a:schemeClr val="tx2"/>
              </a:buClr>
              <a:buSzPct val="60000"/>
              <a:buFont typeface="Wingdings" panose="05000000000000000000" pitchFamily="2" charset="2"/>
              <a:buChar char="l"/>
            </a:pPr>
            <a:r>
              <a:rPr lang="zh-CN" altLang="en-US" dirty="0">
                <a:solidFill>
                  <a:srgbClr val="404040"/>
                </a:solidFill>
                <a:latin typeface="微软雅黑" panose="020B0503020204020204" pitchFamily="34" charset="-122"/>
                <a:ea typeface="微软雅黑" panose="020B0503020204020204" pitchFamily="34" charset="-122"/>
                <a:cs typeface="Arial" panose="020B0604020202020204" pitchFamily="34" charset="0"/>
              </a:rPr>
              <a:t>延长用户的生命周期</a:t>
            </a:r>
            <a:endParaRPr lang="en-US" altLang="zh-CN" dirty="0">
              <a:solidFill>
                <a:srgbClr val="404040"/>
              </a:solidFill>
              <a:latin typeface="微软雅黑" panose="020B0503020204020204" pitchFamily="34" charset="-122"/>
              <a:ea typeface="微软雅黑" panose="020B0503020204020204" pitchFamily="34" charset="-122"/>
              <a:cs typeface="Arial" panose="020B0604020202020204" pitchFamily="34" charset="0"/>
            </a:endParaRPr>
          </a:p>
          <a:p>
            <a:pPr marL="138430" indent="-138430">
              <a:spcAft>
                <a:spcPts val="600"/>
              </a:spcAft>
              <a:buClr>
                <a:schemeClr val="tx2"/>
              </a:buClr>
              <a:buSzPct val="60000"/>
              <a:buFont typeface="Wingdings" panose="05000000000000000000" pitchFamily="2" charset="2"/>
              <a:buChar char="l"/>
            </a:pPr>
            <a:r>
              <a:rPr lang="zh-CN" altLang="en-US" dirty="0">
                <a:solidFill>
                  <a:srgbClr val="404040"/>
                </a:solidFill>
                <a:latin typeface="微软雅黑" panose="020B0503020204020204" pitchFamily="34" charset="-122"/>
                <a:ea typeface="微软雅黑" panose="020B0503020204020204" pitchFamily="34" charset="-122"/>
                <a:cs typeface="Arial" panose="020B0604020202020204" pitchFamily="34" charset="0"/>
              </a:rPr>
              <a:t>对</a:t>
            </a:r>
            <a:r>
              <a:rPr lang="en-US" altLang="zh-CN" dirty="0">
                <a:solidFill>
                  <a:srgbClr val="404040"/>
                </a:solidFill>
                <a:latin typeface="微软雅黑" panose="020B0503020204020204" pitchFamily="34" charset="-122"/>
                <a:ea typeface="微软雅黑" panose="020B0503020204020204" pitchFamily="34" charset="-122"/>
                <a:cs typeface="Arial" panose="020B0604020202020204" pitchFamily="34" charset="0"/>
              </a:rPr>
              <a:t>MR</a:t>
            </a:r>
            <a:r>
              <a:rPr lang="zh-CN" altLang="en-US" dirty="0">
                <a:solidFill>
                  <a:srgbClr val="404040"/>
                </a:solidFill>
                <a:latin typeface="微软雅黑" panose="020B0503020204020204" pitchFamily="34" charset="-122"/>
                <a:ea typeface="微软雅黑" panose="020B0503020204020204" pitchFamily="34" charset="-122"/>
                <a:cs typeface="Arial" panose="020B0604020202020204" pitchFamily="34" charset="0"/>
              </a:rPr>
              <a:t>数据轨迹分析用户使用情况，以针对提升用户体验；</a:t>
            </a:r>
            <a:endParaRPr lang="en-US" altLang="zh-CN" dirty="0">
              <a:solidFill>
                <a:srgbClr val="404040"/>
              </a:solidFill>
              <a:latin typeface="微软雅黑" panose="020B0503020204020204" pitchFamily="34" charset="-122"/>
              <a:ea typeface="微软雅黑" panose="020B0503020204020204" pitchFamily="34" charset="-122"/>
              <a:cs typeface="Arial" panose="020B0604020202020204" pitchFamily="34" charset="0"/>
            </a:endParaRPr>
          </a:p>
          <a:p>
            <a:pPr marL="138430" indent="-138430">
              <a:spcAft>
                <a:spcPts val="600"/>
              </a:spcAft>
              <a:buClr>
                <a:schemeClr val="tx2"/>
              </a:buClr>
              <a:buSzPct val="60000"/>
              <a:buFont typeface="Wingdings" panose="05000000000000000000" pitchFamily="2" charset="2"/>
              <a:buChar char="l"/>
            </a:pPr>
            <a:r>
              <a:rPr lang="zh-CN" altLang="en-US" dirty="0">
                <a:solidFill>
                  <a:srgbClr val="404040"/>
                </a:solidFill>
                <a:latin typeface="微软雅黑" panose="020B0503020204020204" pitchFamily="34" charset="-122"/>
                <a:ea typeface="微软雅黑" panose="020B0503020204020204" pitchFamily="34" charset="-122"/>
                <a:cs typeface="Arial" panose="020B0604020202020204" pitchFamily="34" charset="0"/>
              </a:rPr>
              <a:t>（</a:t>
            </a:r>
            <a:r>
              <a:rPr lang="en-US" altLang="zh-CN" dirty="0">
                <a:solidFill>
                  <a:srgbClr val="404040"/>
                </a:solidFill>
                <a:latin typeface="微软雅黑" panose="020B0503020204020204" pitchFamily="34" charset="-122"/>
                <a:ea typeface="微软雅黑" panose="020B0503020204020204" pitchFamily="34" charset="-122"/>
                <a:cs typeface="Arial" panose="020B0604020202020204" pitchFamily="34" charset="0"/>
              </a:rPr>
              <a:t>5G</a:t>
            </a:r>
            <a:r>
              <a:rPr lang="zh-CN" altLang="en-US" dirty="0">
                <a:solidFill>
                  <a:srgbClr val="404040"/>
                </a:solidFill>
                <a:latin typeface="微软雅黑" panose="020B0503020204020204" pitchFamily="34" charset="-122"/>
                <a:ea typeface="微软雅黑" panose="020B0503020204020204" pitchFamily="34" charset="-122"/>
                <a:cs typeface="Arial" panose="020B0604020202020204" pitchFamily="34" charset="0"/>
              </a:rPr>
              <a:t>）提升用户使用速率和带宽；</a:t>
            </a:r>
            <a:endParaRPr lang="en-US" altLang="zh-CN" dirty="0">
              <a:solidFill>
                <a:srgbClr val="404040"/>
              </a:solidFill>
              <a:latin typeface="微软雅黑" panose="020B0503020204020204" pitchFamily="34" charset="-122"/>
              <a:ea typeface="微软雅黑" panose="020B0503020204020204" pitchFamily="34" charset="-122"/>
              <a:cs typeface="Arial" panose="020B0604020202020204" pitchFamily="34" charset="0"/>
            </a:endParaRPr>
          </a:p>
          <a:p>
            <a:pPr marL="138430" indent="-138430">
              <a:spcAft>
                <a:spcPts val="600"/>
              </a:spcAft>
              <a:buClr>
                <a:schemeClr val="tx2"/>
              </a:buClr>
              <a:buSzPct val="60000"/>
              <a:buFont typeface="Wingdings" panose="05000000000000000000" pitchFamily="2" charset="2"/>
              <a:buChar char="l"/>
            </a:pPr>
            <a:r>
              <a:rPr lang="zh-CN" altLang="en-US" dirty="0">
                <a:solidFill>
                  <a:srgbClr val="404040"/>
                </a:solidFill>
                <a:latin typeface="微软雅黑" panose="020B0503020204020204" pitchFamily="34" charset="-122"/>
                <a:ea typeface="微软雅黑" panose="020B0503020204020204" pitchFamily="34" charset="-122"/>
                <a:cs typeface="Arial" panose="020B0604020202020204" pitchFamily="34" charset="0"/>
              </a:rPr>
              <a:t>大幅降低时延，提高用户使用体验。</a:t>
            </a:r>
            <a:endParaRPr lang="en-US" altLang="zh-CN" sz="1000" dirty="0">
              <a:solidFill>
                <a:srgbClr val="404040"/>
              </a:solidFill>
              <a:latin typeface="Arial" panose="020B0604020202020204" pitchFamily="34" charset="0"/>
              <a:ea typeface="微软雅黑" panose="020B0503020204020204" pitchFamily="34" charset="-122"/>
              <a:cs typeface="Arial" panose="020B0604020202020204" pitchFamily="34" charset="0"/>
            </a:endParaRPr>
          </a:p>
          <a:p>
            <a:pPr marL="138430" indent="-138430">
              <a:spcAft>
                <a:spcPts val="600"/>
              </a:spcAft>
              <a:buClr>
                <a:schemeClr val="tx2"/>
              </a:buClr>
              <a:buSzPct val="60000"/>
              <a:buFont typeface="Wingdings" panose="05000000000000000000" pitchFamily="2" charset="2"/>
              <a:buChar char="l"/>
            </a:pPr>
            <a:endParaRPr lang="en-US" altLang="zh-CN" sz="1000" dirty="0">
              <a:solidFill>
                <a:srgbClr val="404040"/>
              </a:solidFill>
              <a:latin typeface="Arial" panose="020B0604020202020204" pitchFamily="34" charset="0"/>
              <a:ea typeface="微软雅黑" panose="020B0503020204020204" pitchFamily="34" charset="-122"/>
              <a:cs typeface="Arial" panose="020B0604020202020204" pitchFamily="34" charset="0"/>
            </a:endParaRPr>
          </a:p>
        </p:txBody>
      </p:sp>
      <p:sp>
        <p:nvSpPr>
          <p:cNvPr id="14" name="TextBox 13"/>
          <p:cNvSpPr txBox="1"/>
          <p:nvPr/>
        </p:nvSpPr>
        <p:spPr>
          <a:xfrm>
            <a:off x="6189663" y="1752600"/>
            <a:ext cx="2541587" cy="3422650"/>
          </a:xfrm>
          <a:prstGeom prst="rect">
            <a:avLst/>
          </a:prstGeom>
          <a:noFill/>
        </p:spPr>
        <p:txBody>
          <a:bodyPr lIns="68562" tIns="34281" rIns="68562" bIns="34281">
            <a:spAutoFit/>
          </a:bodyPr>
          <a:lstStyle/>
          <a:p>
            <a:pPr marL="139065" indent="-139065">
              <a:spcAft>
                <a:spcPts val="600"/>
              </a:spcAft>
              <a:buClr>
                <a:schemeClr val="tx2"/>
              </a:buClr>
              <a:buSzPct val="60000"/>
              <a:buFont typeface="Wingdings" panose="05000000000000000000" pitchFamily="2" charset="2"/>
              <a:buChar char="l"/>
              <a:defRPr/>
            </a:pP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marL="139065" indent="-139065">
              <a:spcAft>
                <a:spcPts val="600"/>
              </a:spcAft>
              <a:buClr>
                <a:schemeClr val="tx2"/>
              </a:buClr>
              <a:buSzPct val="60000"/>
              <a:buFont typeface="Wingdings" panose="05000000000000000000" pitchFamily="2" charset="2"/>
              <a:buChar char="l"/>
              <a:defRP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数据集中到数据中心，进行多数据源统一管理；</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marL="139065" indent="-139065">
              <a:spcAft>
                <a:spcPts val="600"/>
              </a:spcAft>
              <a:buClr>
                <a:schemeClr val="tx2"/>
              </a:buClr>
              <a:buSzPct val="60000"/>
              <a:buFont typeface="Wingdings" panose="05000000000000000000" pitchFamily="2" charset="2"/>
              <a:buChar char="l"/>
              <a:defRP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透明服务支持；</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marL="139065" indent="-139065">
              <a:spcAft>
                <a:spcPts val="600"/>
              </a:spcAft>
              <a:buClr>
                <a:schemeClr val="tx2"/>
              </a:buClr>
              <a:buSzPct val="60000"/>
              <a:buFont typeface="Wingdings" panose="05000000000000000000" pitchFamily="2" charset="2"/>
              <a:buChar char="l"/>
              <a:defRP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实时的决策和预测能力，提升整体的管理水平。</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marL="139065" indent="-139065">
              <a:spcAft>
                <a:spcPts val="600"/>
              </a:spcAft>
              <a:buClr>
                <a:schemeClr val="tx2"/>
              </a:buClr>
              <a:buSzPct val="60000"/>
              <a:buFont typeface="Wingdings" panose="05000000000000000000" pitchFamily="2" charset="2"/>
              <a:buChar char="l"/>
              <a:defRP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5G</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）针对</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5G</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时代雪崩式数据增长，实现对数据的智能管理。</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5" name="同侧圆角矩形 14"/>
          <p:cNvSpPr/>
          <p:nvPr/>
        </p:nvSpPr>
        <p:spPr bwMode="auto">
          <a:xfrm>
            <a:off x="9003762" y="1564589"/>
            <a:ext cx="2753591" cy="4427419"/>
          </a:xfrm>
          <a:prstGeom prst="round2SameRect">
            <a:avLst>
              <a:gd name="adj1" fmla="val 0"/>
              <a:gd name="adj2" fmla="val 0"/>
            </a:avLst>
          </a:prstGeom>
          <a:solidFill>
            <a:srgbClr val="F9F9F9"/>
          </a:solidFill>
          <a:ln w="9525" algn="ctr">
            <a:noFill/>
            <a:round/>
          </a:ln>
          <a:effectLst>
            <a:outerShdw blurRad="63500" sx="101000" sy="101000" algn="ctr" rotWithShape="0">
              <a:prstClr val="black">
                <a:alpha val="20000"/>
              </a:prstClr>
            </a:outerShdw>
            <a:softEdge rad="12700"/>
          </a:effectLst>
        </p:spPr>
        <p:txBody>
          <a:bodyPr wrap="none" lIns="68562" tIns="34281" rIns="68562" bIns="34281" anchor="ctr"/>
          <a:lstStyle/>
          <a:p>
            <a:pPr algn="ctr" defTabSz="685800" eaLnBrk="0" fontAlgn="auto" hangingPunct="0">
              <a:spcBef>
                <a:spcPts val="0"/>
              </a:spcBef>
              <a:spcAft>
                <a:spcPts val="0"/>
              </a:spcAft>
              <a:buSzPct val="60000"/>
              <a:defRPr/>
            </a:pPr>
            <a:endParaRPr lang="en-US" altLang="zh-CN" sz="500" kern="0" dirty="0">
              <a:solidFill>
                <a:srgbClr val="5F5F5F"/>
              </a:solidFill>
              <a:latin typeface="Arial" panose="020B0604020202020204" pitchFamily="34" charset="0"/>
              <a:ea typeface="华文细黑" panose="02010600040101010101" pitchFamily="2" charset="-122"/>
              <a:cs typeface="Arial" panose="020B0604020202020204" pitchFamily="34" charset="0"/>
            </a:endParaRPr>
          </a:p>
        </p:txBody>
      </p:sp>
      <p:sp>
        <p:nvSpPr>
          <p:cNvPr id="16" name="AutoShape 44"/>
          <p:cNvSpPr>
            <a:spLocks noChangeArrowheads="1"/>
          </p:cNvSpPr>
          <p:nvPr/>
        </p:nvSpPr>
        <p:spPr bwMode="auto">
          <a:xfrm>
            <a:off x="9002485" y="1247962"/>
            <a:ext cx="2754868" cy="325707"/>
          </a:xfrm>
          <a:prstGeom prst="round2SameRect">
            <a:avLst>
              <a:gd name="adj1" fmla="val 0"/>
              <a:gd name="adj2" fmla="val 0"/>
            </a:avLst>
          </a:prstGeom>
          <a:solidFill>
            <a:srgbClr val="B90000"/>
          </a:solidFill>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lIns="16846" tIns="8423" rIns="16846" bIns="8423" anchor="ctr" anchorCtr="1"/>
          <a:lstStyle/>
          <a:p>
            <a:pPr defTabSz="588010" eaLnBrk="0" hangingPunct="0">
              <a:buSzPct val="60000"/>
              <a:defRPr/>
            </a:pPr>
            <a:r>
              <a:rPr lang="zh-CN" altLang="en-US" sz="1600" b="1" dirty="0">
                <a:solidFill>
                  <a:prstClr val="white"/>
                </a:solidFill>
                <a:latin typeface="Arial" panose="020B0604020202020204" pitchFamily="34" charset="0"/>
                <a:ea typeface="微软雅黑" panose="020B0503020204020204" pitchFamily="34" charset="-122"/>
                <a:cs typeface="Arial" panose="020B0604020202020204" pitchFamily="34" charset="0"/>
              </a:rPr>
              <a:t>创新商业模式</a:t>
            </a:r>
            <a:endParaRPr lang="zh-CN" altLang="en-US" sz="1600" b="1"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17" name="TextBox 16"/>
          <p:cNvSpPr txBox="1"/>
          <p:nvPr/>
        </p:nvSpPr>
        <p:spPr>
          <a:xfrm>
            <a:off x="9097963" y="1752600"/>
            <a:ext cx="2540000" cy="3222625"/>
          </a:xfrm>
          <a:prstGeom prst="rect">
            <a:avLst/>
          </a:prstGeom>
          <a:noFill/>
        </p:spPr>
        <p:txBody>
          <a:bodyPr lIns="68562" tIns="34281" rIns="68562" bIns="34281">
            <a:spAutoFit/>
          </a:bodyPr>
          <a:lstStyle/>
          <a:p>
            <a:pPr marL="139065" indent="-139065">
              <a:spcAft>
                <a:spcPts val="600"/>
              </a:spcAft>
              <a:buClr>
                <a:schemeClr val="tx2"/>
              </a:buClr>
              <a:buSzPct val="60000"/>
              <a:buFont typeface="Wingdings" panose="05000000000000000000" pitchFamily="2" charset="2"/>
              <a:buChar char="l"/>
              <a:defRPr/>
            </a:pP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marL="139065" indent="-139065">
              <a:spcAft>
                <a:spcPts val="600"/>
              </a:spcAft>
              <a:buClr>
                <a:schemeClr val="tx2"/>
              </a:buClr>
              <a:buSzPct val="60000"/>
              <a:buFont typeface="Wingdings" panose="05000000000000000000" pitchFamily="2" charset="2"/>
              <a:buChar char="l"/>
              <a:defRP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数据开放服务；</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marL="139065" indent="-139065">
              <a:spcAft>
                <a:spcPts val="600"/>
              </a:spcAft>
              <a:buClr>
                <a:schemeClr val="tx2"/>
              </a:buClr>
              <a:buSzPct val="60000"/>
              <a:buFont typeface="Wingdings" panose="05000000000000000000" pitchFamily="2" charset="2"/>
              <a:buChar char="l"/>
              <a:defRP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智能分析用户行为轨迹，实现对人流量针对性广告投入；</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marL="139065" indent="-139065">
              <a:spcAft>
                <a:spcPts val="600"/>
              </a:spcAft>
              <a:buClr>
                <a:schemeClr val="tx2"/>
              </a:buClr>
              <a:buSzPct val="60000"/>
              <a:buFont typeface="Wingdings" panose="05000000000000000000" pitchFamily="2" charset="2"/>
              <a:buChar char="l"/>
              <a:defRP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实现对非通信价值的变现；</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marL="139065" indent="-139065">
              <a:spcAft>
                <a:spcPts val="600"/>
              </a:spcAft>
              <a:buClr>
                <a:schemeClr val="tx2"/>
              </a:buClr>
              <a:buSzPct val="60000"/>
              <a:buFont typeface="Wingdings" panose="05000000000000000000" pitchFamily="2" charset="2"/>
              <a:buChar char="l"/>
              <a:defRP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对潜在离网用户实现维挽。</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marL="139065" indent="-139065">
              <a:spcAft>
                <a:spcPts val="600"/>
              </a:spcAft>
              <a:buClr>
                <a:schemeClr val="tx2"/>
              </a:buClr>
              <a:buSzPct val="60000"/>
              <a:buFont typeface="Wingdings" panose="05000000000000000000" pitchFamily="2" charset="2"/>
              <a:buChar char="l"/>
              <a:defRPr/>
            </a:pP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transition advClick="0" advTm="8000">
    <p:fade thruBlk="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bwMode="auto">
          <a:xfrm>
            <a:off x="189" y="409226"/>
            <a:ext cx="12194986" cy="733757"/>
          </a:xfrm>
          <a:prstGeom prst="rect">
            <a:avLst/>
          </a:prstGeom>
          <a:gradFill flip="none" rotWithShape="1">
            <a:gsLst>
              <a:gs pos="4000">
                <a:schemeClr val="bg1">
                  <a:alpha val="31000"/>
                </a:schemeClr>
              </a:gs>
              <a:gs pos="50000">
                <a:schemeClr val="bg1">
                  <a:shade val="67500"/>
                  <a:satMod val="115000"/>
                </a:schemeClr>
              </a:gs>
              <a:gs pos="100000">
                <a:schemeClr val="bg1">
                  <a:shade val="100000"/>
                  <a:satMod val="115000"/>
                </a:schemeClr>
              </a:gs>
            </a:gsLst>
            <a:path path="circle">
              <a:fillToRect l="100000" t="100000"/>
            </a:path>
            <a:tileRect r="-100000" b="-100000"/>
          </a:gradFill>
          <a:ln>
            <a:noFill/>
          </a:ln>
          <a:effectLst/>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16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53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25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1997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69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buClr>
                <a:srgbClr val="CC9900"/>
              </a:buClr>
              <a:buFont typeface="Wingdings" panose="05000000000000000000" pitchFamily="2" charset="2"/>
              <a:buChar char="n"/>
              <a:defRPr/>
            </a:pPr>
            <a:endParaRPr lang="zh-CN" altLang="en-US" dirty="0" smtClean="0">
              <a:solidFill>
                <a:srgbClr val="000000"/>
              </a:solidFill>
              <a:latin typeface="Arial" panose="020B0604020202020204" pitchFamily="34" charset="0"/>
            </a:endParaRPr>
          </a:p>
        </p:txBody>
      </p:sp>
      <p:sp>
        <p:nvSpPr>
          <p:cNvPr id="20" name="Title 3"/>
          <p:cNvSpPr txBox="1"/>
          <p:nvPr/>
        </p:nvSpPr>
        <p:spPr>
          <a:xfrm>
            <a:off x="520700" y="409575"/>
            <a:ext cx="6226175" cy="733408"/>
          </a:xfrm>
          <a:prstGeom prst="rect">
            <a:avLst/>
          </a:prstGeom>
        </p:spPr>
        <p:txBody>
          <a:bodyPr/>
          <a:lstStyle/>
          <a:p>
            <a:pPr eaLnBrk="0" hangingPunct="0">
              <a:defRPr/>
            </a:pPr>
            <a:r>
              <a:rPr lang="zh-CN" altLang="en-US" sz="4800" b="1" kern="0" dirty="0">
                <a:solidFill>
                  <a:srgbClr val="C00000"/>
                </a:solidFill>
                <a:latin typeface="FrutigerNext LT Medium" pitchFamily="34" charset="0"/>
                <a:ea typeface="黑体" panose="02010609060101010101" pitchFamily="2" charset="-122"/>
                <a:cs typeface="+mj-cs"/>
              </a:rPr>
              <a:t>目录</a:t>
            </a:r>
            <a:endParaRPr lang="zh-CN" altLang="en-US" sz="4800" b="1" kern="0" dirty="0">
              <a:solidFill>
                <a:srgbClr val="C00000"/>
              </a:solidFill>
              <a:latin typeface="FrutigerNext LT Medium" pitchFamily="34" charset="0"/>
              <a:ea typeface="黑体" panose="02010609060101010101" pitchFamily="2" charset="-122"/>
              <a:cs typeface="+mj-cs"/>
            </a:endParaRPr>
          </a:p>
        </p:txBody>
      </p:sp>
      <p:grpSp>
        <p:nvGrpSpPr>
          <p:cNvPr id="21" name="组合 34"/>
          <p:cNvGrpSpPr/>
          <p:nvPr/>
        </p:nvGrpSpPr>
        <p:grpSpPr bwMode="auto">
          <a:xfrm>
            <a:off x="2239963" y="1863725"/>
            <a:ext cx="7144047" cy="3286125"/>
            <a:chOff x="1839458" y="2196502"/>
            <a:chExt cx="5235793" cy="2596349"/>
          </a:xfrm>
        </p:grpSpPr>
        <p:sp>
          <p:nvSpPr>
            <p:cNvPr id="22" name="Freeform 4"/>
            <p:cNvSpPr/>
            <p:nvPr/>
          </p:nvSpPr>
          <p:spPr bwMode="gray">
            <a:xfrm>
              <a:off x="2541025" y="4199579"/>
              <a:ext cx="4534008" cy="568186"/>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bg1">
                <a:lumMod val="50000"/>
              </a:schemeClr>
            </a:solidFill>
            <a:ln w="19050" cap="flat" cmpd="sng">
              <a:solidFill>
                <a:schemeClr val="bg1"/>
              </a:solidFill>
              <a:prstDash val="solid"/>
              <a:round/>
            </a:ln>
            <a:effectLst/>
          </p:spPr>
          <p:txBody>
            <a:bodyPr wrap="none" anchor="ctr"/>
            <a:lstStyle/>
            <a:p>
              <a:pPr>
                <a:defRPr/>
              </a:pPr>
              <a:endParaRPr lang="zh-CN" altLang="en-US"/>
            </a:p>
          </p:txBody>
        </p:sp>
        <p:sp>
          <p:nvSpPr>
            <p:cNvPr id="23" name="Freeform 5"/>
            <p:cNvSpPr/>
            <p:nvPr/>
          </p:nvSpPr>
          <p:spPr bwMode="gray">
            <a:xfrm>
              <a:off x="1839458" y="4199579"/>
              <a:ext cx="609654" cy="568186"/>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bg1">
                <a:lumMod val="50000"/>
              </a:schemeClr>
            </a:solidFill>
            <a:ln w="19050" cap="flat" cmpd="sng">
              <a:solidFill>
                <a:schemeClr val="bg1"/>
              </a:solidFill>
              <a:prstDash val="solid"/>
              <a:round/>
            </a:ln>
            <a:effectLst/>
          </p:spPr>
          <p:txBody>
            <a:bodyPr wrap="none" anchor="ctr"/>
            <a:lstStyle/>
            <a:p>
              <a:pPr>
                <a:defRPr/>
              </a:pPr>
              <a:endParaRPr lang="zh-CN" altLang="en-US"/>
            </a:p>
          </p:txBody>
        </p:sp>
        <p:sp>
          <p:nvSpPr>
            <p:cNvPr id="24" name="Freeform 6"/>
            <p:cNvSpPr/>
            <p:nvPr/>
          </p:nvSpPr>
          <p:spPr bwMode="gray">
            <a:xfrm>
              <a:off x="2541025" y="3549865"/>
              <a:ext cx="4534008" cy="568186"/>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bg1">
                <a:lumMod val="50000"/>
              </a:schemeClr>
            </a:solidFill>
            <a:ln w="19050" cap="flat" cmpd="sng">
              <a:solidFill>
                <a:schemeClr val="bg1"/>
              </a:solidFill>
              <a:prstDash val="solid"/>
              <a:round/>
            </a:ln>
            <a:effectLst/>
          </p:spPr>
          <p:txBody>
            <a:bodyPr wrap="none" anchor="ctr"/>
            <a:lstStyle/>
            <a:p>
              <a:pPr>
                <a:defRPr/>
              </a:pPr>
              <a:endParaRPr lang="zh-CN" altLang="en-US"/>
            </a:p>
          </p:txBody>
        </p:sp>
        <p:sp>
          <p:nvSpPr>
            <p:cNvPr id="25" name="Freeform 7"/>
            <p:cNvSpPr/>
            <p:nvPr/>
          </p:nvSpPr>
          <p:spPr bwMode="gray">
            <a:xfrm>
              <a:off x="1839458" y="3549865"/>
              <a:ext cx="609654" cy="568186"/>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bg1">
                <a:lumMod val="50000"/>
              </a:schemeClr>
            </a:solidFill>
            <a:ln w="19050" cap="flat" cmpd="sng">
              <a:solidFill>
                <a:schemeClr val="bg1"/>
              </a:solidFill>
              <a:prstDash val="solid"/>
              <a:round/>
            </a:ln>
            <a:effectLst/>
          </p:spPr>
          <p:txBody>
            <a:bodyPr wrap="none" anchor="ctr"/>
            <a:lstStyle/>
            <a:p>
              <a:pPr>
                <a:defRPr/>
              </a:pPr>
              <a:endParaRPr lang="zh-CN" altLang="en-US"/>
            </a:p>
          </p:txBody>
        </p:sp>
        <p:sp>
          <p:nvSpPr>
            <p:cNvPr id="26" name="Text Box 8"/>
            <p:cNvSpPr txBox="1">
              <a:spLocks noChangeArrowheads="1"/>
            </p:cNvSpPr>
            <p:nvPr/>
          </p:nvSpPr>
          <p:spPr bwMode="gray">
            <a:xfrm>
              <a:off x="2653881" y="3608816"/>
              <a:ext cx="3581133" cy="460319"/>
            </a:xfrm>
            <a:prstGeom prst="rect">
              <a:avLst/>
            </a:prstGeom>
            <a:noFill/>
            <a:ln w="9525">
              <a:noFill/>
              <a:miter lim="800000"/>
            </a:ln>
            <a:effectLst>
              <a:outerShdw dist="17961" dir="2700000" algn="ctr" rotWithShape="0">
                <a:srgbClr val="333333">
                  <a:alpha val="50000"/>
                </a:srgbClr>
              </a:outerShdw>
            </a:effectLst>
          </p:spPr>
          <p:txBody>
            <a:bodyPr>
              <a:spAutoFit/>
            </a:bodyPr>
            <a:lstStyle/>
            <a:p>
              <a:pPr>
                <a:defRPr/>
              </a:pPr>
              <a:r>
                <a:rPr lang="zh-CN" altLang="en-US" sz="2400" dirty="0">
                  <a:solidFill>
                    <a:schemeClr val="bg1"/>
                  </a:solidFill>
                  <a:latin typeface="微软雅黑" panose="020B0503020204020204" pitchFamily="34" charset="-122"/>
                  <a:ea typeface="微软雅黑" panose="020B0503020204020204" pitchFamily="34" charset="-122"/>
                </a:rPr>
                <a:t>设计关键特性</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7" name="Freeform 9"/>
            <p:cNvSpPr/>
            <p:nvPr/>
          </p:nvSpPr>
          <p:spPr bwMode="gray">
            <a:xfrm>
              <a:off x="2541242" y="2244128"/>
              <a:ext cx="4534009" cy="568186"/>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bg1">
                <a:lumMod val="50000"/>
              </a:schemeClr>
            </a:solidFill>
            <a:ln w="19050" cap="flat" cmpd="sng">
              <a:solidFill>
                <a:schemeClr val="bg1"/>
              </a:solidFill>
              <a:prstDash val="solid"/>
              <a:round/>
            </a:ln>
            <a:effectLst/>
          </p:spPr>
          <p:txBody>
            <a:bodyPr wrap="none" anchor="ctr"/>
            <a:lstStyle/>
            <a:p>
              <a:pPr>
                <a:defRPr/>
              </a:pPr>
              <a:endParaRPr lang="zh-CN" altLang="en-US"/>
            </a:p>
          </p:txBody>
        </p:sp>
        <p:sp>
          <p:nvSpPr>
            <p:cNvPr id="28" name="Freeform 10"/>
            <p:cNvSpPr/>
            <p:nvPr/>
          </p:nvSpPr>
          <p:spPr bwMode="gray">
            <a:xfrm>
              <a:off x="1839458" y="2244127"/>
              <a:ext cx="609654" cy="568186"/>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bg1">
                <a:lumMod val="50000"/>
              </a:schemeClr>
            </a:solidFill>
            <a:ln w="19050" cap="flat" cmpd="sng">
              <a:solidFill>
                <a:schemeClr val="bg1"/>
              </a:solidFill>
              <a:prstDash val="solid"/>
              <a:round/>
            </a:ln>
            <a:effectLst/>
          </p:spPr>
          <p:txBody>
            <a:bodyPr wrap="none" anchor="ctr"/>
            <a:lstStyle/>
            <a:p>
              <a:pPr>
                <a:defRPr/>
              </a:pPr>
              <a:endParaRPr lang="zh-CN" altLang="en-US"/>
            </a:p>
          </p:txBody>
        </p:sp>
        <p:sp>
          <p:nvSpPr>
            <p:cNvPr id="29" name="Freeform 11"/>
            <p:cNvSpPr>
              <a:spLocks noChangeArrowheads="1"/>
            </p:cNvSpPr>
            <p:nvPr/>
          </p:nvSpPr>
          <p:spPr bwMode="gray">
            <a:xfrm>
              <a:off x="2541242" y="2894996"/>
              <a:ext cx="4533900" cy="568325"/>
            </a:xfrm>
            <a:custGeom>
              <a:avLst/>
              <a:gdLst>
                <a:gd name="T0" fmla="*/ 0 w 2856"/>
                <a:gd name="T1" fmla="*/ 7938 h 358"/>
                <a:gd name="T2" fmla="*/ 0 w 2856"/>
                <a:gd name="T3" fmla="*/ 566738 h 358"/>
                <a:gd name="T4" fmla="*/ 4233863 w 2856"/>
                <a:gd name="T5" fmla="*/ 566738 h 358"/>
                <a:gd name="T6" fmla="*/ 4530725 w 2856"/>
                <a:gd name="T7" fmla="*/ 288925 h 358"/>
                <a:gd name="T8" fmla="*/ 4233863 w 2856"/>
                <a:gd name="T9" fmla="*/ 0 h 358"/>
                <a:gd name="T10" fmla="*/ 0 w 2856"/>
                <a:gd name="T11" fmla="*/ 7938 h 358"/>
                <a:gd name="T12" fmla="*/ 0 60000 65536"/>
                <a:gd name="T13" fmla="*/ 0 60000 65536"/>
                <a:gd name="T14" fmla="*/ 0 60000 65536"/>
                <a:gd name="T15" fmla="*/ 0 60000 65536"/>
                <a:gd name="T16" fmla="*/ 0 60000 65536"/>
                <a:gd name="T17" fmla="*/ 0 60000 65536"/>
                <a:gd name="T18" fmla="*/ 0 w 2856"/>
                <a:gd name="T19" fmla="*/ 0 h 358"/>
                <a:gd name="T20" fmla="*/ 2856 w 2856"/>
                <a:gd name="T21" fmla="*/ 358 h 358"/>
              </a:gdLst>
              <a:ahLst/>
              <a:cxnLst>
                <a:cxn ang="T12">
                  <a:pos x="T0" y="T1"/>
                </a:cxn>
                <a:cxn ang="T13">
                  <a:pos x="T2" y="T3"/>
                </a:cxn>
                <a:cxn ang="T14">
                  <a:pos x="T4" y="T5"/>
                </a:cxn>
                <a:cxn ang="T15">
                  <a:pos x="T6" y="T7"/>
                </a:cxn>
                <a:cxn ang="T16">
                  <a:pos x="T8" y="T9"/>
                </a:cxn>
                <a:cxn ang="T17">
                  <a:pos x="T10" y="T11"/>
                </a:cxn>
              </a:cxnLst>
              <a:rect l="T18" t="T19" r="T20" b="T21"/>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rgbClr val="C00000"/>
            </a:solidFill>
            <a:ln w="19050">
              <a:solidFill>
                <a:schemeClr val="bg1"/>
              </a:solidFill>
              <a:round/>
            </a:ln>
          </p:spPr>
          <p:txBody>
            <a:bodyPr wrap="none" anchor="ctr"/>
            <a:lstStyle/>
            <a:p>
              <a:endParaRPr lang="zh-CN" altLang="en-US"/>
            </a:p>
          </p:txBody>
        </p:sp>
        <p:sp>
          <p:nvSpPr>
            <p:cNvPr id="30" name="Freeform 12"/>
            <p:cNvSpPr>
              <a:spLocks noChangeArrowheads="1"/>
            </p:cNvSpPr>
            <p:nvPr/>
          </p:nvSpPr>
          <p:spPr bwMode="gray">
            <a:xfrm>
              <a:off x="1839512" y="2894995"/>
              <a:ext cx="609600" cy="568325"/>
            </a:xfrm>
            <a:custGeom>
              <a:avLst/>
              <a:gdLst>
                <a:gd name="T0" fmla="*/ 609600 w 372"/>
                <a:gd name="T1" fmla="*/ 1588 h 358"/>
                <a:gd name="T2" fmla="*/ 609600 w 372"/>
                <a:gd name="T3" fmla="*/ 568325 h 358"/>
                <a:gd name="T4" fmla="*/ 270387 w 372"/>
                <a:gd name="T5" fmla="*/ 566738 h 358"/>
                <a:gd name="T6" fmla="*/ 0 w 372"/>
                <a:gd name="T7" fmla="*/ 287337 h 358"/>
                <a:gd name="T8" fmla="*/ 268748 w 372"/>
                <a:gd name="T9" fmla="*/ 1588 h 358"/>
                <a:gd name="T10" fmla="*/ 609600 w 372"/>
                <a:gd name="T11" fmla="*/ 1588 h 358"/>
                <a:gd name="T12" fmla="*/ 0 60000 65536"/>
                <a:gd name="T13" fmla="*/ 0 60000 65536"/>
                <a:gd name="T14" fmla="*/ 0 60000 65536"/>
                <a:gd name="T15" fmla="*/ 0 60000 65536"/>
                <a:gd name="T16" fmla="*/ 0 60000 65536"/>
                <a:gd name="T17" fmla="*/ 0 60000 65536"/>
                <a:gd name="T18" fmla="*/ 0 w 372"/>
                <a:gd name="T19" fmla="*/ 0 h 358"/>
                <a:gd name="T20" fmla="*/ 372 w 372"/>
                <a:gd name="T21" fmla="*/ 358 h 358"/>
              </a:gdLst>
              <a:ahLst/>
              <a:cxnLst>
                <a:cxn ang="T12">
                  <a:pos x="T0" y="T1"/>
                </a:cxn>
                <a:cxn ang="T13">
                  <a:pos x="T2" y="T3"/>
                </a:cxn>
                <a:cxn ang="T14">
                  <a:pos x="T4" y="T5"/>
                </a:cxn>
                <a:cxn ang="T15">
                  <a:pos x="T6" y="T7"/>
                </a:cxn>
                <a:cxn ang="T16">
                  <a:pos x="T8" y="T9"/>
                </a:cxn>
                <a:cxn ang="T17">
                  <a:pos x="T10" y="T11"/>
                </a:cxn>
              </a:cxnLst>
              <a:rect l="T18" t="T19" r="T20" b="T21"/>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rgbClr val="C00000"/>
            </a:solidFill>
            <a:ln w="19050">
              <a:solidFill>
                <a:schemeClr val="bg1"/>
              </a:solidFill>
              <a:round/>
            </a:ln>
          </p:spPr>
          <p:txBody>
            <a:bodyPr wrap="none" anchor="ctr"/>
            <a:lstStyle/>
            <a:p>
              <a:endParaRPr lang="zh-CN" altLang="en-US"/>
            </a:p>
          </p:txBody>
        </p:sp>
        <p:sp>
          <p:nvSpPr>
            <p:cNvPr id="31" name="Text Box 13"/>
            <p:cNvSpPr txBox="1">
              <a:spLocks noChangeArrowheads="1"/>
            </p:cNvSpPr>
            <p:nvPr/>
          </p:nvSpPr>
          <p:spPr bwMode="gray">
            <a:xfrm>
              <a:off x="2653881" y="2309387"/>
              <a:ext cx="3581133" cy="364759"/>
            </a:xfrm>
            <a:prstGeom prst="rect">
              <a:avLst/>
            </a:prstGeom>
            <a:noFill/>
            <a:ln w="9525">
              <a:noFill/>
              <a:miter lim="800000"/>
            </a:ln>
            <a:effectLst>
              <a:outerShdw dist="17961" dir="2700000" algn="ctr" rotWithShape="0">
                <a:srgbClr val="333333">
                  <a:alpha val="50000"/>
                </a:srgbClr>
              </a:outerShdw>
            </a:effectLst>
          </p:spPr>
          <p:txBody>
            <a:bodyPr>
              <a:spAutoFit/>
            </a:bodyPr>
            <a:lstStyle/>
            <a:p>
              <a:pPr>
                <a:defRPr/>
              </a:pPr>
              <a:r>
                <a:rPr lang="zh-CN" altLang="en-US" sz="2400" dirty="0" smtClean="0">
                  <a:solidFill>
                    <a:schemeClr val="bg1"/>
                  </a:solidFill>
                  <a:latin typeface="微软雅黑" panose="020B0503020204020204" pitchFamily="34" charset="-122"/>
                  <a:ea typeface="微软雅黑" panose="020B0503020204020204" pitchFamily="34" charset="-122"/>
                </a:rPr>
                <a:t>商业需求</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32" name="Text Box 14"/>
            <p:cNvSpPr txBox="1">
              <a:spLocks noChangeArrowheads="1"/>
            </p:cNvSpPr>
            <p:nvPr/>
          </p:nvSpPr>
          <p:spPr bwMode="gray">
            <a:xfrm>
              <a:off x="2653881" y="2954084"/>
              <a:ext cx="3581133" cy="460319"/>
            </a:xfrm>
            <a:prstGeom prst="rect">
              <a:avLst/>
            </a:prstGeom>
            <a:noFill/>
            <a:ln w="9525">
              <a:noFill/>
              <a:miter lim="800000"/>
            </a:ln>
            <a:effectLst>
              <a:outerShdw dist="17961" dir="2700000" algn="ctr" rotWithShape="0">
                <a:srgbClr val="333333">
                  <a:alpha val="50000"/>
                </a:srgbClr>
              </a:outerShdw>
            </a:effectLst>
          </p:spPr>
          <p:txBody>
            <a:bodyPr>
              <a:spAutoFit/>
            </a:bodyPr>
            <a:lstStyle/>
            <a:p>
              <a:pPr>
                <a:defRPr/>
              </a:pPr>
              <a:r>
                <a:rPr lang="zh-CN" altLang="en-US" sz="2400" dirty="0">
                  <a:solidFill>
                    <a:schemeClr val="bg1"/>
                  </a:solidFill>
                  <a:latin typeface="微软雅黑" panose="020B0503020204020204" pitchFamily="34" charset="-122"/>
                  <a:ea typeface="微软雅黑" panose="020B0503020204020204" pitchFamily="34" charset="-122"/>
                </a:rPr>
                <a:t>方案总体设计</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33" name="Text Box 15"/>
            <p:cNvSpPr txBox="1">
              <a:spLocks noChangeArrowheads="1"/>
            </p:cNvSpPr>
            <p:nvPr/>
          </p:nvSpPr>
          <p:spPr bwMode="gray">
            <a:xfrm>
              <a:off x="2653881" y="4234699"/>
              <a:ext cx="3581133" cy="460318"/>
            </a:xfrm>
            <a:prstGeom prst="rect">
              <a:avLst/>
            </a:prstGeom>
            <a:noFill/>
            <a:ln w="9525">
              <a:noFill/>
              <a:miter lim="800000"/>
            </a:ln>
            <a:effectLst>
              <a:outerShdw dist="17961" dir="2700000" algn="ctr" rotWithShape="0">
                <a:srgbClr val="333333">
                  <a:alpha val="50000"/>
                </a:srgbClr>
              </a:outerShdw>
            </a:effectLst>
          </p:spPr>
          <p:txBody>
            <a:bodyPr>
              <a:spAutoFit/>
            </a:bodyPr>
            <a:lstStyle/>
            <a:p>
              <a:pPr>
                <a:defRPr/>
              </a:pPr>
              <a:r>
                <a:rPr lang="zh-CN" altLang="en-US" sz="2400" dirty="0">
                  <a:solidFill>
                    <a:schemeClr val="bg1"/>
                  </a:solidFill>
                  <a:latin typeface="微软雅黑" panose="020B0503020204020204" pitchFamily="34" charset="-122"/>
                  <a:ea typeface="微软雅黑" panose="020B0503020204020204" pitchFamily="34" charset="-122"/>
                </a:rPr>
                <a:t>方案商业价值</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34" name="Text Box 16"/>
            <p:cNvSpPr txBox="1">
              <a:spLocks noChangeArrowheads="1"/>
            </p:cNvSpPr>
            <p:nvPr/>
          </p:nvSpPr>
          <p:spPr bwMode="gray">
            <a:xfrm>
              <a:off x="2023285" y="2196502"/>
              <a:ext cx="304827" cy="640935"/>
            </a:xfrm>
            <a:prstGeom prst="rect">
              <a:avLst/>
            </a:prstGeom>
            <a:noFill/>
            <a:ln w="9525">
              <a:noFill/>
              <a:miter lim="800000"/>
            </a:ln>
            <a:effectLst>
              <a:outerShdw dist="28398" dir="1593903" algn="ctr" rotWithShape="0">
                <a:srgbClr val="333333">
                  <a:alpha val="50000"/>
                </a:srgbClr>
              </a:outerShdw>
            </a:effectLst>
          </p:spPr>
          <p:txBody>
            <a:bodyPr>
              <a:spAutoFit/>
            </a:bodyPr>
            <a:lstStyle/>
            <a:p>
              <a:pPr algn="ctr">
                <a:spcBef>
                  <a:spcPct val="50000"/>
                </a:spcBef>
                <a:defRPr/>
              </a:pPr>
              <a:r>
                <a:rPr lang="en-US" altLang="zh-CN" sz="3600" b="1" dirty="0">
                  <a:solidFill>
                    <a:schemeClr val="bg1"/>
                  </a:solidFill>
                  <a:latin typeface="+mn-lt"/>
                </a:rPr>
                <a:t>1</a:t>
              </a:r>
              <a:endParaRPr lang="en-US" altLang="zh-CN" sz="3600" b="1" dirty="0">
                <a:solidFill>
                  <a:schemeClr val="bg1"/>
                </a:solidFill>
                <a:latin typeface="+mn-lt"/>
              </a:endParaRPr>
            </a:p>
          </p:txBody>
        </p:sp>
        <p:sp>
          <p:nvSpPr>
            <p:cNvPr id="35" name="Text Box 17"/>
            <p:cNvSpPr txBox="1">
              <a:spLocks noChangeArrowheads="1"/>
            </p:cNvSpPr>
            <p:nvPr/>
          </p:nvSpPr>
          <p:spPr bwMode="gray">
            <a:xfrm>
              <a:off x="2032593" y="2856251"/>
              <a:ext cx="304827" cy="642189"/>
            </a:xfrm>
            <a:prstGeom prst="rect">
              <a:avLst/>
            </a:prstGeom>
            <a:noFill/>
            <a:ln w="9525">
              <a:noFill/>
              <a:miter lim="800000"/>
            </a:ln>
            <a:effectLst>
              <a:outerShdw dist="28398" dir="1593903" algn="ctr" rotWithShape="0">
                <a:srgbClr val="333333">
                  <a:alpha val="50000"/>
                </a:srgbClr>
              </a:outerShdw>
            </a:effectLst>
          </p:spPr>
          <p:txBody>
            <a:bodyPr>
              <a:spAutoFit/>
            </a:bodyPr>
            <a:lstStyle/>
            <a:p>
              <a:pPr algn="ctr">
                <a:spcBef>
                  <a:spcPct val="50000"/>
                </a:spcBef>
                <a:defRPr/>
              </a:pPr>
              <a:r>
                <a:rPr lang="en-US" altLang="zh-CN" sz="3600" b="1" dirty="0">
                  <a:solidFill>
                    <a:schemeClr val="bg1"/>
                  </a:solidFill>
                  <a:latin typeface="+mn-lt"/>
                </a:rPr>
                <a:t>2</a:t>
              </a:r>
              <a:endParaRPr lang="en-US" altLang="zh-CN" sz="3600" b="1" dirty="0">
                <a:solidFill>
                  <a:schemeClr val="bg1"/>
                </a:solidFill>
                <a:latin typeface="+mn-lt"/>
              </a:endParaRPr>
            </a:p>
          </p:txBody>
        </p:sp>
        <p:sp>
          <p:nvSpPr>
            <p:cNvPr id="36" name="Text Box 18"/>
            <p:cNvSpPr txBox="1">
              <a:spLocks noChangeArrowheads="1"/>
            </p:cNvSpPr>
            <p:nvPr/>
          </p:nvSpPr>
          <p:spPr bwMode="gray">
            <a:xfrm>
              <a:off x="2032593" y="3499694"/>
              <a:ext cx="304827" cy="640934"/>
            </a:xfrm>
            <a:prstGeom prst="rect">
              <a:avLst/>
            </a:prstGeom>
            <a:noFill/>
            <a:ln w="9525">
              <a:noFill/>
              <a:miter lim="800000"/>
            </a:ln>
            <a:effectLst>
              <a:outerShdw dist="28398" dir="1593903" algn="ctr" rotWithShape="0">
                <a:srgbClr val="333333">
                  <a:alpha val="50000"/>
                </a:srgbClr>
              </a:outerShdw>
            </a:effectLst>
          </p:spPr>
          <p:txBody>
            <a:bodyPr>
              <a:spAutoFit/>
            </a:bodyPr>
            <a:lstStyle/>
            <a:p>
              <a:pPr algn="ctr">
                <a:spcBef>
                  <a:spcPct val="50000"/>
                </a:spcBef>
                <a:defRPr/>
              </a:pPr>
              <a:r>
                <a:rPr lang="en-US" altLang="zh-CN" sz="3600" b="1" dirty="0">
                  <a:solidFill>
                    <a:schemeClr val="bg1"/>
                  </a:solidFill>
                  <a:latin typeface="+mn-lt"/>
                </a:rPr>
                <a:t>3</a:t>
              </a:r>
              <a:endParaRPr lang="en-US" altLang="zh-CN" sz="3600" b="1" dirty="0">
                <a:solidFill>
                  <a:schemeClr val="bg1"/>
                </a:solidFill>
                <a:latin typeface="+mn-lt"/>
              </a:endParaRPr>
            </a:p>
          </p:txBody>
        </p:sp>
        <p:sp>
          <p:nvSpPr>
            <p:cNvPr id="37" name="Text Box 19"/>
            <p:cNvSpPr txBox="1">
              <a:spLocks noChangeArrowheads="1"/>
            </p:cNvSpPr>
            <p:nvPr/>
          </p:nvSpPr>
          <p:spPr bwMode="gray">
            <a:xfrm>
              <a:off x="2023285" y="4151917"/>
              <a:ext cx="304827" cy="640934"/>
            </a:xfrm>
            <a:prstGeom prst="rect">
              <a:avLst/>
            </a:prstGeom>
            <a:noFill/>
            <a:ln w="9525">
              <a:noFill/>
              <a:miter lim="800000"/>
            </a:ln>
            <a:effectLst>
              <a:outerShdw dist="28398" dir="1593903" algn="ctr" rotWithShape="0">
                <a:srgbClr val="333333">
                  <a:alpha val="50000"/>
                </a:srgbClr>
              </a:outerShdw>
            </a:effectLst>
          </p:spPr>
          <p:txBody>
            <a:bodyPr>
              <a:spAutoFit/>
            </a:bodyPr>
            <a:lstStyle/>
            <a:p>
              <a:pPr algn="ctr">
                <a:spcBef>
                  <a:spcPct val="50000"/>
                </a:spcBef>
                <a:defRPr/>
              </a:pPr>
              <a:r>
                <a:rPr lang="en-US" altLang="zh-CN" sz="3600" b="1">
                  <a:solidFill>
                    <a:schemeClr val="bg1"/>
                  </a:solidFill>
                  <a:latin typeface="+mn-lt"/>
                </a:rPr>
                <a:t>4</a:t>
              </a:r>
              <a:endParaRPr lang="en-US" altLang="zh-CN" sz="3600" b="1">
                <a:solidFill>
                  <a:schemeClr val="bg1"/>
                </a:solidFill>
                <a:latin typeface="+mn-lt"/>
              </a:endParaRPr>
            </a:p>
          </p:txBody>
        </p:sp>
      </p:grpSp>
    </p:spTree>
  </p:cSld>
  <p:clrMapOvr>
    <a:masterClrMapping/>
  </p:clrMapOvr>
  <p:transition advClick="0" advTm="8000">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bwMode="auto">
          <a:xfrm>
            <a:off x="189" y="409226"/>
            <a:ext cx="12194986" cy="733757"/>
          </a:xfrm>
          <a:prstGeom prst="rect">
            <a:avLst/>
          </a:prstGeom>
          <a:gradFill flip="none" rotWithShape="1">
            <a:gsLst>
              <a:gs pos="4000">
                <a:schemeClr val="bg1">
                  <a:alpha val="31000"/>
                </a:schemeClr>
              </a:gs>
              <a:gs pos="50000">
                <a:schemeClr val="bg1">
                  <a:shade val="67500"/>
                  <a:satMod val="115000"/>
                </a:schemeClr>
              </a:gs>
              <a:gs pos="100000">
                <a:schemeClr val="bg1">
                  <a:shade val="100000"/>
                  <a:satMod val="115000"/>
                </a:schemeClr>
              </a:gs>
            </a:gsLst>
            <a:path path="circle">
              <a:fillToRect l="100000" t="100000"/>
            </a:path>
            <a:tileRect r="-100000" b="-100000"/>
          </a:gradFill>
          <a:ln>
            <a:noFill/>
          </a:ln>
          <a:effectLst/>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16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53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25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1997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69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buClr>
                <a:srgbClr val="CC9900"/>
              </a:buClr>
              <a:buFont typeface="Wingdings" panose="05000000000000000000" pitchFamily="2" charset="2"/>
              <a:buChar char="n"/>
              <a:defRPr/>
            </a:pPr>
            <a:endParaRPr lang="zh-CN" altLang="en-US" dirty="0" smtClean="0">
              <a:solidFill>
                <a:srgbClr val="000000"/>
              </a:solidFill>
              <a:latin typeface="Arial" panose="020B0604020202020204" pitchFamily="34" charset="0"/>
            </a:endParaRPr>
          </a:p>
        </p:txBody>
      </p:sp>
      <p:sp>
        <p:nvSpPr>
          <p:cNvPr id="20" name="Title 3"/>
          <p:cNvSpPr txBox="1"/>
          <p:nvPr/>
        </p:nvSpPr>
        <p:spPr>
          <a:xfrm>
            <a:off x="520700" y="409575"/>
            <a:ext cx="11674475" cy="733408"/>
          </a:xfrm>
          <a:prstGeom prst="rect">
            <a:avLst/>
          </a:prstGeom>
        </p:spPr>
        <p:txBody>
          <a:bodyPr/>
          <a:lstStyle/>
          <a:p>
            <a:pPr eaLnBrk="0" hangingPunct="0">
              <a:defRPr/>
            </a:pPr>
            <a:r>
              <a:rPr lang="zh-CN" altLang="en-US" sz="3600" dirty="0" smtClean="0">
                <a:solidFill>
                  <a:srgbClr val="C00000"/>
                </a:solidFill>
                <a:latin typeface="微软雅黑" panose="020B0503020204020204" pitchFamily="34" charset="-122"/>
                <a:ea typeface="微软雅黑" panose="020B0503020204020204" pitchFamily="34" charset="-122"/>
              </a:rPr>
              <a:t>运营商大数据平台目标架构及定位</a:t>
            </a:r>
            <a:endParaRPr lang="zh-CN" altLang="en-US" sz="3600" b="1" kern="0" dirty="0">
              <a:solidFill>
                <a:srgbClr val="C00000"/>
              </a:solidFill>
              <a:latin typeface="微软雅黑" panose="020B0503020204020204" pitchFamily="34" charset="-122"/>
              <a:ea typeface="微软雅黑" panose="020B0503020204020204" pitchFamily="34" charset="-122"/>
              <a:cs typeface="+mj-cs"/>
            </a:endParaRPr>
          </a:p>
        </p:txBody>
      </p:sp>
      <p:grpSp>
        <p:nvGrpSpPr>
          <p:cNvPr id="21" name="组合 20"/>
          <p:cNvGrpSpPr/>
          <p:nvPr/>
        </p:nvGrpSpPr>
        <p:grpSpPr>
          <a:xfrm>
            <a:off x="576137" y="1304104"/>
            <a:ext cx="10480517" cy="4944866"/>
            <a:chOff x="-280489" y="1203944"/>
            <a:chExt cx="9316985" cy="4944866"/>
          </a:xfrm>
        </p:grpSpPr>
        <p:sp>
          <p:nvSpPr>
            <p:cNvPr id="38" name="矩形 37"/>
            <p:cNvSpPr/>
            <p:nvPr/>
          </p:nvSpPr>
          <p:spPr bwMode="auto">
            <a:xfrm>
              <a:off x="-224513" y="3497225"/>
              <a:ext cx="620050" cy="502387"/>
            </a:xfrm>
            <a:prstGeom prst="rect">
              <a:avLst/>
            </a:prstGeom>
            <a:noFill/>
            <a:ln w="9525" cap="flat" cmpd="sng" algn="ctr">
              <a:noFill/>
              <a:prstDash val="solid"/>
              <a:headEnd type="none" w="med" len="med"/>
              <a:tailEnd type="none" w="med" len="med"/>
            </a:ln>
            <a:effectLst/>
          </p:spPr>
          <p:txBody>
            <a:bodyPr anchor="ctr" anchorCtr="1"/>
            <a:lstStyle/>
            <a:p>
              <a:pPr marL="0" marR="0" lvl="0" indent="0" defTabSz="914400" eaLnBrk="0" fontAlgn="auto" latinLnBrk="0" hangingPunct="0">
                <a:lnSpc>
                  <a:spcPct val="100000"/>
                </a:lnSpc>
                <a:spcBef>
                  <a:spcPts val="0"/>
                </a:spcBef>
                <a:spcAft>
                  <a:spcPts val="0"/>
                </a:spcAft>
                <a:buClrTx/>
                <a:buSzTx/>
                <a:buFontTx/>
                <a:buNone/>
                <a:defRPr/>
              </a:pPr>
              <a:r>
                <a:rPr kumimoji="0" lang="zh-CN" altLang="en-US" sz="11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数据层</a:t>
              </a:r>
              <a:endParaRPr kumimoji="0" lang="zh-CN" altLang="en-US" sz="11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9" name="矩形 38"/>
            <p:cNvSpPr/>
            <p:nvPr/>
          </p:nvSpPr>
          <p:spPr bwMode="auto">
            <a:xfrm>
              <a:off x="-224513" y="4525240"/>
              <a:ext cx="620050" cy="502387"/>
            </a:xfrm>
            <a:prstGeom prst="rect">
              <a:avLst/>
            </a:prstGeom>
            <a:noFill/>
            <a:ln w="9525" cap="flat" cmpd="sng" algn="ctr">
              <a:noFill/>
              <a:prstDash val="solid"/>
              <a:headEnd type="none" w="med" len="med"/>
              <a:tailEnd type="none" w="med" len="med"/>
            </a:ln>
            <a:effectLst/>
          </p:spPr>
          <p:txBody>
            <a:bodyPr anchor="ctr" anchorCtr="1"/>
            <a:lstStyle/>
            <a:p>
              <a:pPr marL="0" marR="0" lvl="0" indent="0" defTabSz="914400" eaLnBrk="0" fontAlgn="auto" latinLnBrk="0" hangingPunct="0">
                <a:lnSpc>
                  <a:spcPct val="100000"/>
                </a:lnSpc>
                <a:spcBef>
                  <a:spcPts val="0"/>
                </a:spcBef>
                <a:spcAft>
                  <a:spcPts val="0"/>
                </a:spcAft>
                <a:buClrTx/>
                <a:buSzTx/>
                <a:buFontTx/>
                <a:buNone/>
                <a:defRPr/>
              </a:pPr>
              <a:r>
                <a:rPr kumimoji="0" lang="zh-CN" altLang="en-US" sz="11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获取</a:t>
              </a:r>
              <a:r>
                <a:rPr kumimoji="0" lang="zh-CN" altLang="en-US" sz="11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层</a:t>
              </a:r>
              <a:endParaRPr kumimoji="0" lang="zh-CN" altLang="en-US" sz="11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0" name="矩形 39"/>
            <p:cNvSpPr/>
            <p:nvPr/>
          </p:nvSpPr>
          <p:spPr bwMode="auto">
            <a:xfrm>
              <a:off x="-280489" y="2473575"/>
              <a:ext cx="695090" cy="502388"/>
            </a:xfrm>
            <a:prstGeom prst="rect">
              <a:avLst/>
            </a:prstGeom>
            <a:noFill/>
            <a:ln w="9525" cap="flat" cmpd="sng" algn="ctr">
              <a:noFill/>
              <a:prstDash val="solid"/>
              <a:headEnd type="none" w="med" len="med"/>
              <a:tailEnd type="none" w="med" len="med"/>
            </a:ln>
            <a:effectLst/>
          </p:spPr>
          <p:txBody>
            <a:bodyPr anchor="ctr" anchorCtr="1"/>
            <a:lstStyle/>
            <a:p>
              <a:pPr marL="0" marR="0" lvl="0" indent="0" defTabSz="914400" eaLnBrk="0" fontAlgn="auto" latinLnBrk="0" hangingPunct="0">
                <a:lnSpc>
                  <a:spcPct val="100000"/>
                </a:lnSpc>
                <a:spcBef>
                  <a:spcPts val="0"/>
                </a:spcBef>
                <a:spcAft>
                  <a:spcPts val="0"/>
                </a:spcAft>
                <a:buClrTx/>
                <a:buSzTx/>
                <a:buFontTx/>
                <a:buNone/>
                <a:defRPr/>
              </a:pPr>
              <a:r>
                <a:rPr kumimoji="0" lang="zh-CN" altLang="en-US" sz="11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能力层</a:t>
              </a:r>
              <a:endParaRPr kumimoji="0" lang="zh-CN" altLang="en-US" sz="11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1" name="矩形 40"/>
            <p:cNvSpPr/>
            <p:nvPr/>
          </p:nvSpPr>
          <p:spPr bwMode="auto">
            <a:xfrm>
              <a:off x="-224513" y="5341646"/>
              <a:ext cx="620050" cy="422150"/>
            </a:xfrm>
            <a:prstGeom prst="rect">
              <a:avLst/>
            </a:prstGeom>
            <a:noFill/>
            <a:ln w="9525" cap="flat" cmpd="sng" algn="ctr">
              <a:noFill/>
              <a:prstDash val="solid"/>
              <a:headEnd type="none" w="med" len="med"/>
              <a:tailEnd type="none" w="med" len="med"/>
            </a:ln>
            <a:effectLst/>
          </p:spPr>
          <p:txBody>
            <a:bodyPr anchor="ctr" anchorCtr="1"/>
            <a:lstStyle/>
            <a:p>
              <a:pPr marL="0" marR="0" lvl="0" indent="0" defTabSz="914400" eaLnBrk="0" fontAlgn="auto" latinLnBrk="0" hangingPunct="0">
                <a:lnSpc>
                  <a:spcPct val="100000"/>
                </a:lnSpc>
                <a:spcBef>
                  <a:spcPts val="0"/>
                </a:spcBef>
                <a:spcAft>
                  <a:spcPts val="0"/>
                </a:spcAft>
                <a:buClrTx/>
                <a:buSzTx/>
                <a:buFontTx/>
                <a:buNone/>
                <a:defRPr/>
              </a:pPr>
              <a:r>
                <a:rPr kumimoji="0" lang="zh-CN" altLang="en-US" sz="11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数据源</a:t>
              </a:r>
              <a:endParaRPr kumimoji="0" lang="zh-CN" altLang="en-US" sz="11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nvGrpSpPr>
            <p:cNvPr id="42" name="组合 76"/>
            <p:cNvGrpSpPr/>
            <p:nvPr/>
          </p:nvGrpSpPr>
          <p:grpSpPr>
            <a:xfrm>
              <a:off x="380109" y="1203944"/>
              <a:ext cx="8656387" cy="4944866"/>
              <a:chOff x="380109" y="1203944"/>
              <a:chExt cx="8656387" cy="4944866"/>
            </a:xfrm>
          </p:grpSpPr>
          <p:sp>
            <p:nvSpPr>
              <p:cNvPr id="44" name="圆角矩形 43"/>
              <p:cNvSpPr/>
              <p:nvPr/>
            </p:nvSpPr>
            <p:spPr>
              <a:xfrm>
                <a:off x="380109" y="4542144"/>
                <a:ext cx="6232078" cy="485483"/>
              </a:xfrm>
              <a:prstGeom prst="roundRect">
                <a:avLst>
                  <a:gd name="adj" fmla="val 4069"/>
                </a:avLst>
              </a:prstGeom>
              <a:solidFill>
                <a:srgbClr val="FFFFFF">
                  <a:lumMod val="95000"/>
                </a:srgbClr>
              </a:solidFill>
              <a:ln w="12700" cap="flat" cmpd="sng" algn="ctr">
                <a:solidFill>
                  <a:srgbClr val="FFFFFF">
                    <a:lumMod val="8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FrutigerNext LT Medium"/>
                  <a:ea typeface="华文细黑" panose="02010600040101010101" pitchFamily="2" charset="-122"/>
                </a:endParaRPr>
              </a:p>
            </p:txBody>
          </p:sp>
          <p:sp>
            <p:nvSpPr>
              <p:cNvPr id="45" name="圆角矩形 44"/>
              <p:cNvSpPr/>
              <p:nvPr/>
            </p:nvSpPr>
            <p:spPr>
              <a:xfrm>
                <a:off x="446519" y="3285289"/>
                <a:ext cx="6181095" cy="1119777"/>
              </a:xfrm>
              <a:prstGeom prst="roundRect">
                <a:avLst>
                  <a:gd name="adj" fmla="val 4069"/>
                </a:avLst>
              </a:prstGeom>
              <a:solidFill>
                <a:srgbClr val="FFFFFF">
                  <a:lumMod val="95000"/>
                </a:srgbClr>
              </a:solidFill>
              <a:ln w="12700" cap="flat" cmpd="sng" algn="ctr">
                <a:solidFill>
                  <a:srgbClr val="FFFFFF">
                    <a:lumMod val="8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FrutigerNext LT Medium"/>
                  <a:ea typeface="华文细黑" panose="02010600040101010101" pitchFamily="2" charset="-122"/>
                </a:endParaRPr>
              </a:p>
            </p:txBody>
          </p:sp>
          <p:sp>
            <p:nvSpPr>
              <p:cNvPr id="46" name="上箭头 92"/>
              <p:cNvSpPr>
                <a:spLocks noChangeArrowheads="1"/>
              </p:cNvSpPr>
              <p:nvPr/>
            </p:nvSpPr>
            <p:spPr bwMode="auto">
              <a:xfrm>
                <a:off x="3347864" y="4912140"/>
                <a:ext cx="238703" cy="311064"/>
              </a:xfrm>
              <a:prstGeom prst="upArrow">
                <a:avLst>
                  <a:gd name="adj1" fmla="val 50000"/>
                  <a:gd name="adj2" fmla="val 50000"/>
                </a:avLst>
              </a:prstGeom>
              <a:gradFill rotWithShape="1">
                <a:gsLst>
                  <a:gs pos="0">
                    <a:srgbClr val="FFCC99">
                      <a:tint val="50000"/>
                      <a:satMod val="300000"/>
                    </a:srgbClr>
                  </a:gs>
                  <a:gs pos="35000">
                    <a:srgbClr val="FFCC99">
                      <a:tint val="37000"/>
                      <a:satMod val="300000"/>
                    </a:srgbClr>
                  </a:gs>
                  <a:gs pos="100000">
                    <a:srgbClr val="FFCC99">
                      <a:tint val="15000"/>
                      <a:satMod val="350000"/>
                    </a:srgbClr>
                  </a:gs>
                </a:gsLst>
                <a:lin ang="16200000" scaled="1"/>
              </a:gradFill>
              <a:ln w="9525" cap="flat" cmpd="sng" algn="ctr">
                <a:solidFill>
                  <a:srgbClr val="FFCC99">
                    <a:shade val="95000"/>
                    <a:satMod val="105000"/>
                  </a:srgbClr>
                </a:solidFill>
                <a:prstDash val="solid"/>
              </a:ln>
              <a:effectLst>
                <a:outerShdw blurRad="40000" dist="20000" dir="5400000" rotWithShape="0">
                  <a:srgbClr val="000000">
                    <a:alpha val="38000"/>
                  </a:srgbClr>
                </a:outerShdw>
              </a:effec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0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7" name="上箭头 92"/>
              <p:cNvSpPr>
                <a:spLocks noChangeArrowheads="1"/>
              </p:cNvSpPr>
              <p:nvPr/>
            </p:nvSpPr>
            <p:spPr bwMode="auto">
              <a:xfrm>
                <a:off x="1331640" y="4912140"/>
                <a:ext cx="213165" cy="311064"/>
              </a:xfrm>
              <a:prstGeom prst="upArrow">
                <a:avLst>
                  <a:gd name="adj1" fmla="val 50000"/>
                  <a:gd name="adj2" fmla="val 50000"/>
                </a:avLst>
              </a:prstGeom>
              <a:solidFill>
                <a:srgbClr val="FFD88B"/>
              </a:solidFill>
              <a:ln w="9525" cap="flat" cmpd="sng" algn="ctr">
                <a:solidFill>
                  <a:srgbClr val="FFCC66">
                    <a:shade val="95000"/>
                    <a:satMod val="105000"/>
                  </a:srgbClr>
                </a:solidFill>
                <a:prstDash val="solid"/>
              </a:ln>
              <a:effectLst>
                <a:outerShdw blurRad="40000" dist="20000" dir="5400000" rotWithShape="0">
                  <a:srgbClr val="000000">
                    <a:alpha val="38000"/>
                  </a:srgbClr>
                </a:outerShdw>
              </a:effec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0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8" name="上箭头 47"/>
              <p:cNvSpPr/>
              <p:nvPr/>
            </p:nvSpPr>
            <p:spPr>
              <a:xfrm>
                <a:off x="5580112" y="4914173"/>
                <a:ext cx="232884" cy="309032"/>
              </a:xfrm>
              <a:prstGeom prst="upArrow">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9" name="矩形 48"/>
              <p:cNvSpPr/>
              <p:nvPr/>
            </p:nvSpPr>
            <p:spPr>
              <a:xfrm>
                <a:off x="4788024" y="5023869"/>
                <a:ext cx="789128" cy="12778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05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准实时采集</a:t>
                </a:r>
                <a:endParaRPr kumimoji="0" lang="en-US" altLang="zh-CN" sz="105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sp>
            <p:nvSpPr>
              <p:cNvPr id="50" name="矩形 49"/>
              <p:cNvSpPr/>
              <p:nvPr/>
            </p:nvSpPr>
            <p:spPr>
              <a:xfrm>
                <a:off x="2293371" y="5027627"/>
                <a:ext cx="802268" cy="22017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05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批量采</a:t>
                </a:r>
                <a:r>
                  <a:rPr kumimoji="0" lang="zh-CN" altLang="en-US" sz="1050" b="0"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集</a:t>
                </a:r>
                <a:endParaRPr kumimoji="0" lang="en-US" altLang="zh-CN" sz="105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sp>
            <p:nvSpPr>
              <p:cNvPr id="51" name="流程图: 磁盘 50"/>
              <p:cNvSpPr/>
              <p:nvPr/>
            </p:nvSpPr>
            <p:spPr bwMode="auto">
              <a:xfrm>
                <a:off x="611560" y="3380583"/>
                <a:ext cx="1420280" cy="889787"/>
              </a:xfrm>
              <a:prstGeom prst="flowChartMagneticDisk">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0" scaled="1"/>
                <a:tileRect/>
              </a:gradFill>
              <a:ln w="9525" cap="flat" cmpd="sng" algn="ctr">
                <a:solidFill>
                  <a:srgbClr val="FFCC6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nchorCtr="1"/>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0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2" name="流程图: 磁盘 51"/>
              <p:cNvSpPr/>
              <p:nvPr/>
            </p:nvSpPr>
            <p:spPr bwMode="auto">
              <a:xfrm>
                <a:off x="2673626" y="3380059"/>
                <a:ext cx="1453369" cy="913205"/>
              </a:xfrm>
              <a:prstGeom prst="flowChartMagneticDisk">
                <a:avLst/>
              </a:prstGeom>
              <a:gradFill rotWithShape="1">
                <a:gsLst>
                  <a:gs pos="0">
                    <a:srgbClr val="FFCC99">
                      <a:tint val="50000"/>
                      <a:satMod val="300000"/>
                    </a:srgbClr>
                  </a:gs>
                  <a:gs pos="35000">
                    <a:srgbClr val="FFCC99">
                      <a:tint val="37000"/>
                      <a:satMod val="300000"/>
                    </a:srgbClr>
                  </a:gs>
                  <a:gs pos="100000">
                    <a:srgbClr val="FFCC99">
                      <a:tint val="15000"/>
                      <a:satMod val="350000"/>
                    </a:srgbClr>
                  </a:gs>
                </a:gsLst>
                <a:lin ang="16200000" scaled="1"/>
              </a:gradFill>
              <a:ln w="9525" cap="flat" cmpd="sng" algn="ctr">
                <a:solidFill>
                  <a:srgbClr val="FFCC99">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nchorCtr="1"/>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0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3" name="TextBox 103"/>
              <p:cNvSpPr txBox="1"/>
              <p:nvPr/>
            </p:nvSpPr>
            <p:spPr>
              <a:xfrm>
                <a:off x="4373335" y="3224128"/>
                <a:ext cx="1552450" cy="328936"/>
              </a:xfrm>
              <a:prstGeom prst="rect">
                <a:avLst/>
              </a:prstGeom>
              <a:noFill/>
            </p:spPr>
            <p:txBody>
              <a:bodyPr wrap="square" rtlCol="0">
                <a:spAutoFit/>
              </a:bodyPr>
              <a:lstStyle/>
              <a:p>
                <a:pPr algn="ctr">
                  <a:buNone/>
                </a:pPr>
                <a:r>
                  <a:rPr lang="en-US" altLang="zh-CN" sz="1400" b="0" dirty="0" err="1" smtClean="0">
                    <a:solidFill>
                      <a:prstClr val="black"/>
                    </a:solidFill>
                    <a:latin typeface="微软雅黑" panose="020B0503020204020204" pitchFamily="34" charset="-122"/>
                    <a:ea typeface="微软雅黑" panose="020B0503020204020204" pitchFamily="34" charset="-122"/>
                  </a:rPr>
                  <a:t>Hadoop</a:t>
                </a:r>
                <a:r>
                  <a:rPr lang="zh-CN" altLang="en-US" sz="1400" b="0" dirty="0" smtClean="0">
                    <a:solidFill>
                      <a:prstClr val="black"/>
                    </a:solidFill>
                    <a:latin typeface="微软雅黑" panose="020B0503020204020204" pitchFamily="34" charset="-122"/>
                    <a:ea typeface="微软雅黑" panose="020B0503020204020204" pitchFamily="34" charset="-122"/>
                  </a:rPr>
                  <a:t>平台</a:t>
                </a:r>
                <a:endParaRPr lang="zh-CN" altLang="en-US" sz="1400" b="0" dirty="0">
                  <a:solidFill>
                    <a:prstClr val="black"/>
                  </a:solidFill>
                  <a:latin typeface="微软雅黑" panose="020B0503020204020204" pitchFamily="34" charset="-122"/>
                  <a:ea typeface="微软雅黑" panose="020B0503020204020204" pitchFamily="34" charset="-122"/>
                </a:endParaRPr>
              </a:p>
            </p:txBody>
          </p:sp>
          <p:sp>
            <p:nvSpPr>
              <p:cNvPr id="54" name="TextBox 106"/>
              <p:cNvSpPr txBox="1"/>
              <p:nvPr/>
            </p:nvSpPr>
            <p:spPr>
              <a:xfrm>
                <a:off x="2573135" y="3873909"/>
                <a:ext cx="1602744" cy="239564"/>
              </a:xfrm>
              <a:prstGeom prst="rect">
                <a:avLst/>
              </a:prstGeom>
              <a:noFill/>
            </p:spPr>
            <p:txBody>
              <a:bodyPr wrap="square" rtlCol="0">
                <a:spAutoFit/>
              </a:bodyPr>
              <a:lstStyle/>
              <a:p>
                <a:pPr algn="ctr" eaLnBrk="0" hangingPunct="0">
                  <a:buNone/>
                  <a:defRPr/>
                </a:pPr>
                <a:r>
                  <a:rPr lang="en-US" altLang="zh-CN" sz="1200" b="0" dirty="0" smtClean="0">
                    <a:solidFill>
                      <a:prstClr val="black"/>
                    </a:solidFill>
                    <a:latin typeface="微软雅黑" panose="020B0503020204020204" pitchFamily="34" charset="-122"/>
                    <a:ea typeface="微软雅黑" panose="020B0503020204020204" pitchFamily="34" charset="-122"/>
                  </a:rPr>
                  <a:t>MPP</a:t>
                </a:r>
                <a:r>
                  <a:rPr lang="zh-CN" altLang="en-US" sz="1200" b="0" dirty="0" smtClean="0">
                    <a:solidFill>
                      <a:prstClr val="black"/>
                    </a:solidFill>
                    <a:latin typeface="微软雅黑" panose="020B0503020204020204" pitchFamily="34" charset="-122"/>
                    <a:ea typeface="微软雅黑" panose="020B0503020204020204" pitchFamily="34" charset="-122"/>
                  </a:rPr>
                  <a:t>，基</a:t>
                </a:r>
                <a:r>
                  <a:rPr lang="zh-CN" altLang="en-US" sz="1200" b="0" dirty="0">
                    <a:solidFill>
                      <a:prstClr val="black"/>
                    </a:solidFill>
                    <a:latin typeface="微软雅黑" panose="020B0503020204020204" pitchFamily="34" charset="-122"/>
                    <a:ea typeface="微软雅黑" panose="020B0503020204020204" pitchFamily="34" charset="-122"/>
                  </a:rPr>
                  <a:t>于</a:t>
                </a:r>
                <a:r>
                  <a:rPr lang="en-US" altLang="zh-CN" sz="1200" b="0" dirty="0">
                    <a:solidFill>
                      <a:prstClr val="black"/>
                    </a:solidFill>
                    <a:latin typeface="微软雅黑" panose="020B0503020204020204" pitchFamily="34" charset="-122"/>
                    <a:ea typeface="微软雅黑" panose="020B0503020204020204" pitchFamily="34" charset="-122"/>
                  </a:rPr>
                  <a:t>X86</a:t>
                </a:r>
                <a:r>
                  <a:rPr lang="zh-CN" altLang="en-US" sz="1200" b="0" dirty="0" smtClean="0">
                    <a:solidFill>
                      <a:prstClr val="black"/>
                    </a:solidFill>
                    <a:latin typeface="微软雅黑" panose="020B0503020204020204" pitchFamily="34" charset="-122"/>
                    <a:ea typeface="微软雅黑" panose="020B0503020204020204" pitchFamily="34" charset="-122"/>
                  </a:rPr>
                  <a:t>平台</a:t>
                </a:r>
                <a:endParaRPr lang="zh-CN" altLang="en-US" sz="1200" b="0" dirty="0" smtClean="0">
                  <a:solidFill>
                    <a:prstClr val="black"/>
                  </a:solidFill>
                  <a:latin typeface="微软雅黑" panose="020B0503020204020204" pitchFamily="34" charset="-122"/>
                  <a:ea typeface="微软雅黑" panose="020B0503020204020204" pitchFamily="34" charset="-122"/>
                </a:endParaRPr>
              </a:p>
            </p:txBody>
          </p:sp>
          <p:sp>
            <p:nvSpPr>
              <p:cNvPr id="55" name="TextBox 107"/>
              <p:cNvSpPr txBox="1"/>
              <p:nvPr/>
            </p:nvSpPr>
            <p:spPr>
              <a:xfrm>
                <a:off x="756266" y="3784238"/>
                <a:ext cx="1122986" cy="258120"/>
              </a:xfrm>
              <a:prstGeom prst="rect">
                <a:avLst/>
              </a:prstGeom>
              <a:noFill/>
            </p:spPr>
            <p:txBody>
              <a:bodyPr wrap="none" rtlCol="0">
                <a:spAutoFit/>
              </a:bodyPr>
              <a:lstStyle/>
              <a:p>
                <a:pPr>
                  <a:buNone/>
                </a:pPr>
                <a:r>
                  <a:rPr lang="zh-CN" altLang="en-US" sz="1400" b="0" dirty="0">
                    <a:solidFill>
                      <a:prstClr val="black"/>
                    </a:solidFill>
                    <a:latin typeface="微软雅黑" panose="020B0503020204020204" pitchFamily="34" charset="-122"/>
                    <a:ea typeface="微软雅黑" panose="020B0503020204020204" pitchFamily="34" charset="-122"/>
                  </a:rPr>
                  <a:t>主数据仓库</a:t>
                </a:r>
                <a:endParaRPr lang="en-US" altLang="zh-CN" sz="1400" b="0" dirty="0">
                  <a:solidFill>
                    <a:prstClr val="black"/>
                  </a:solidFill>
                  <a:latin typeface="微软雅黑" panose="020B0503020204020204" pitchFamily="34" charset="-122"/>
                  <a:ea typeface="微软雅黑" panose="020B0503020204020204" pitchFamily="34" charset="-122"/>
                </a:endParaRPr>
              </a:p>
            </p:txBody>
          </p:sp>
          <p:sp>
            <p:nvSpPr>
              <p:cNvPr id="56" name="TextBox 108"/>
              <p:cNvSpPr txBox="1"/>
              <p:nvPr/>
            </p:nvSpPr>
            <p:spPr>
              <a:xfrm>
                <a:off x="2789159" y="3446223"/>
                <a:ext cx="1107355" cy="265232"/>
              </a:xfrm>
              <a:prstGeom prst="rect">
                <a:avLst/>
              </a:prstGeom>
              <a:noFill/>
            </p:spPr>
            <p:txBody>
              <a:bodyPr wrap="none" rtlCol="0">
                <a:spAutoFit/>
              </a:bodyPr>
              <a:lstStyle/>
              <a:p>
                <a:pPr>
                  <a:buNone/>
                </a:pPr>
                <a:r>
                  <a:rPr lang="zh-CN" altLang="en-US" sz="1400" b="0" dirty="0" smtClean="0">
                    <a:solidFill>
                      <a:prstClr val="black"/>
                    </a:solidFill>
                    <a:latin typeface="微软雅黑" panose="020B0503020204020204" pitchFamily="34" charset="-122"/>
                    <a:ea typeface="微软雅黑" panose="020B0503020204020204" pitchFamily="34" charset="-122"/>
                  </a:rPr>
                  <a:t>分布式数据库</a:t>
                </a:r>
                <a:endParaRPr lang="zh-CN" altLang="en-US" sz="1400" b="0" dirty="0">
                  <a:solidFill>
                    <a:prstClr val="black"/>
                  </a:solidFill>
                  <a:latin typeface="微软雅黑" panose="020B0503020204020204" pitchFamily="34" charset="-122"/>
                  <a:ea typeface="微软雅黑" panose="020B0503020204020204" pitchFamily="34" charset="-122"/>
                </a:endParaRPr>
              </a:p>
            </p:txBody>
          </p:sp>
          <p:sp>
            <p:nvSpPr>
              <p:cNvPr id="57" name="TextBox 109"/>
              <p:cNvSpPr txBox="1"/>
              <p:nvPr/>
            </p:nvSpPr>
            <p:spPr>
              <a:xfrm>
                <a:off x="5381447" y="3264084"/>
                <a:ext cx="1668452" cy="233141"/>
              </a:xfrm>
              <a:prstGeom prst="rect">
                <a:avLst/>
              </a:prstGeom>
              <a:noFill/>
            </p:spPr>
            <p:txBody>
              <a:bodyPr wrap="square" rtlCol="0">
                <a:spAutoFit/>
              </a:bodyPr>
              <a:lstStyle/>
              <a:p>
                <a:pPr algn="ctr" eaLnBrk="0" hangingPunct="0">
                  <a:buNone/>
                  <a:defRPr/>
                </a:pPr>
                <a:r>
                  <a:rPr lang="zh-CN" altLang="en-US" sz="1200" b="0" dirty="0">
                    <a:solidFill>
                      <a:prstClr val="black"/>
                    </a:solidFill>
                    <a:latin typeface="微软雅黑" panose="020B0503020204020204" pitchFamily="34" charset="-122"/>
                    <a:ea typeface="微软雅黑" panose="020B0503020204020204" pitchFamily="34" charset="-122"/>
                  </a:rPr>
                  <a:t>基于</a:t>
                </a:r>
                <a:r>
                  <a:rPr lang="en-US" altLang="zh-CN" sz="1200" b="0" dirty="0">
                    <a:solidFill>
                      <a:prstClr val="black"/>
                    </a:solidFill>
                    <a:latin typeface="微软雅黑" panose="020B0503020204020204" pitchFamily="34" charset="-122"/>
                    <a:ea typeface="微软雅黑" panose="020B0503020204020204" pitchFamily="34" charset="-122"/>
                  </a:rPr>
                  <a:t>X86</a:t>
                </a:r>
                <a:r>
                  <a:rPr lang="zh-CN" altLang="en-US" sz="1200" b="0" dirty="0">
                    <a:solidFill>
                      <a:prstClr val="black"/>
                    </a:solidFill>
                    <a:latin typeface="微软雅黑" panose="020B0503020204020204" pitchFamily="34" charset="-122"/>
                    <a:ea typeface="微软雅黑" panose="020B0503020204020204" pitchFamily="34" charset="-122"/>
                  </a:rPr>
                  <a:t>平</a:t>
                </a:r>
                <a:r>
                  <a:rPr lang="zh-CN" altLang="en-US" sz="1200" b="0" dirty="0" smtClean="0">
                    <a:solidFill>
                      <a:prstClr val="black"/>
                    </a:solidFill>
                    <a:latin typeface="微软雅黑" panose="020B0503020204020204" pitchFamily="34" charset="-122"/>
                    <a:ea typeface="微软雅黑" panose="020B0503020204020204" pitchFamily="34" charset="-122"/>
                  </a:rPr>
                  <a:t>台</a:t>
                </a:r>
                <a:endParaRPr lang="en-US" altLang="zh-CN" sz="1200" b="0" dirty="0" smtClean="0">
                  <a:solidFill>
                    <a:prstClr val="black"/>
                  </a:solidFill>
                  <a:latin typeface="微软雅黑" panose="020B0503020204020204" pitchFamily="34" charset="-122"/>
                  <a:ea typeface="微软雅黑" panose="020B0503020204020204" pitchFamily="34" charset="-122"/>
                </a:endParaRPr>
              </a:p>
            </p:txBody>
          </p:sp>
          <p:sp>
            <p:nvSpPr>
              <p:cNvPr id="58" name="上箭头 92"/>
              <p:cNvSpPr>
                <a:spLocks noChangeArrowheads="1"/>
              </p:cNvSpPr>
              <p:nvPr/>
            </p:nvSpPr>
            <p:spPr bwMode="auto">
              <a:xfrm>
                <a:off x="1205618" y="3105941"/>
                <a:ext cx="287397" cy="181147"/>
              </a:xfrm>
              <a:prstGeom prst="upArrow">
                <a:avLst>
                  <a:gd name="adj1" fmla="val 50000"/>
                  <a:gd name="adj2" fmla="val 50000"/>
                </a:avLst>
              </a:prstGeom>
              <a:solidFill>
                <a:srgbClr val="FFD88B"/>
              </a:solidFill>
              <a:ln w="9525" cap="flat" cmpd="sng" algn="ctr">
                <a:solidFill>
                  <a:srgbClr val="FFCC66">
                    <a:shade val="95000"/>
                    <a:satMod val="105000"/>
                  </a:srgbClr>
                </a:solidFill>
                <a:prstDash val="solid"/>
              </a:ln>
              <a:effectLst>
                <a:outerShdw blurRad="40000" dist="20000" dir="5400000" rotWithShape="0">
                  <a:srgbClr val="000000">
                    <a:alpha val="38000"/>
                  </a:srgbClr>
                </a:outerShdw>
              </a:effec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0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9" name="上箭头 92"/>
              <p:cNvSpPr>
                <a:spLocks noChangeArrowheads="1"/>
              </p:cNvSpPr>
              <p:nvPr/>
            </p:nvSpPr>
            <p:spPr bwMode="auto">
              <a:xfrm>
                <a:off x="3195607" y="3080196"/>
                <a:ext cx="280995" cy="228491"/>
              </a:xfrm>
              <a:prstGeom prst="upArrow">
                <a:avLst>
                  <a:gd name="adj1" fmla="val 50000"/>
                  <a:gd name="adj2" fmla="val 50000"/>
                </a:avLst>
              </a:prstGeom>
              <a:gradFill rotWithShape="1">
                <a:gsLst>
                  <a:gs pos="0">
                    <a:srgbClr val="FFCC99">
                      <a:tint val="50000"/>
                      <a:satMod val="300000"/>
                    </a:srgbClr>
                  </a:gs>
                  <a:gs pos="35000">
                    <a:srgbClr val="FFCC99">
                      <a:tint val="37000"/>
                      <a:satMod val="300000"/>
                    </a:srgbClr>
                  </a:gs>
                  <a:gs pos="100000">
                    <a:srgbClr val="FFCC99">
                      <a:tint val="15000"/>
                      <a:satMod val="350000"/>
                    </a:srgbClr>
                  </a:gs>
                </a:gsLst>
                <a:lin ang="16200000" scaled="1"/>
              </a:gradFill>
              <a:ln w="9525" cap="flat" cmpd="sng" algn="ctr">
                <a:solidFill>
                  <a:srgbClr val="FFCC99">
                    <a:shade val="95000"/>
                    <a:satMod val="105000"/>
                  </a:srgbClr>
                </a:solidFill>
                <a:prstDash val="solid"/>
              </a:ln>
              <a:effectLst>
                <a:outerShdw blurRad="40000" dist="20000" dir="5400000" rotWithShape="0">
                  <a:srgbClr val="000000">
                    <a:alpha val="38000"/>
                  </a:srgbClr>
                </a:outerShdw>
              </a:effec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0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0" name="上箭头 59"/>
              <p:cNvSpPr/>
              <p:nvPr/>
            </p:nvSpPr>
            <p:spPr>
              <a:xfrm>
                <a:off x="5580112" y="3112597"/>
                <a:ext cx="232884" cy="171380"/>
              </a:xfrm>
              <a:prstGeom prst="upArrow">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1" name="圆角矩形 60"/>
              <p:cNvSpPr/>
              <p:nvPr/>
            </p:nvSpPr>
            <p:spPr>
              <a:xfrm>
                <a:off x="414601" y="2389471"/>
                <a:ext cx="6213014" cy="690725"/>
              </a:xfrm>
              <a:prstGeom prst="roundRect">
                <a:avLst>
                  <a:gd name="adj" fmla="val 8700"/>
                </a:avLst>
              </a:prstGeom>
              <a:solidFill>
                <a:srgbClr val="FFFFFF">
                  <a:lumMod val="95000"/>
                </a:srgbClr>
              </a:solidFill>
              <a:ln w="12700" cap="flat" cmpd="sng" algn="ctr">
                <a:solidFill>
                  <a:srgbClr val="FFFFFF">
                    <a:lumMod val="8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FrutigerNext LT Medium"/>
                  <a:ea typeface="华文细黑" panose="02010600040101010101" pitchFamily="2" charset="-122"/>
                </a:endParaRPr>
              </a:p>
            </p:txBody>
          </p:sp>
          <p:sp>
            <p:nvSpPr>
              <p:cNvPr id="62" name="矩形 61"/>
              <p:cNvSpPr/>
              <p:nvPr/>
            </p:nvSpPr>
            <p:spPr bwMode="auto">
              <a:xfrm>
                <a:off x="2211314" y="3713123"/>
                <a:ext cx="252760" cy="1163376"/>
              </a:xfrm>
              <a:prstGeom prst="rect">
                <a:avLst/>
              </a:prstGeom>
              <a:solidFill>
                <a:schemeClr val="accent2">
                  <a:lumMod val="40000"/>
                  <a:lumOff val="60000"/>
                </a:schemeClr>
              </a:solidFill>
              <a:ln w="9525" cap="flat" cmpd="sng" algn="ctr">
                <a:solidFill>
                  <a:srgbClr val="FFFFFF">
                    <a:shade val="95000"/>
                    <a:satMod val="105000"/>
                  </a:srgbClr>
                </a:solidFill>
                <a:prstDash val="sysDash"/>
                <a:headEnd type="none" w="med" len="med"/>
                <a:tailEnd type="none" w="med" len="med"/>
              </a:ln>
              <a:effectLst>
                <a:outerShdw blurRad="40000" dist="20000" dir="5400000" rotWithShape="0">
                  <a:srgbClr val="000000">
                    <a:alpha val="38000"/>
                  </a:srgbClr>
                </a:outerShdw>
              </a:effectLst>
            </p:spPr>
            <p:txBody>
              <a:bodyPr anchor="ctr" anchorCtr="1"/>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3" name="矩形 62"/>
              <p:cNvSpPr/>
              <p:nvPr/>
            </p:nvSpPr>
            <p:spPr bwMode="auto">
              <a:xfrm>
                <a:off x="4373335" y="3713123"/>
                <a:ext cx="252760" cy="1163376"/>
              </a:xfrm>
              <a:prstGeom prst="rect">
                <a:avLst/>
              </a:prstGeom>
              <a:solidFill>
                <a:schemeClr val="accent2">
                  <a:lumMod val="40000"/>
                  <a:lumOff val="60000"/>
                </a:schemeClr>
              </a:solidFill>
              <a:ln w="9525" cap="flat" cmpd="sng" algn="ctr">
                <a:solidFill>
                  <a:srgbClr val="FFFFFF">
                    <a:shade val="95000"/>
                    <a:satMod val="105000"/>
                  </a:srgbClr>
                </a:solidFill>
                <a:prstDash val="sysDash"/>
                <a:headEnd type="none" w="med" len="med"/>
                <a:tailEnd type="none" w="med" len="med"/>
              </a:ln>
              <a:effectLst>
                <a:outerShdw blurRad="40000" dist="20000" dir="5400000" rotWithShape="0">
                  <a:srgbClr val="000000">
                    <a:alpha val="38000"/>
                  </a:srgbClr>
                </a:outerShdw>
              </a:effectLst>
            </p:spPr>
            <p:txBody>
              <a:bodyPr anchor="ctr" anchorCtr="1"/>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4" name="左右箭头 63"/>
              <p:cNvSpPr/>
              <p:nvPr/>
            </p:nvSpPr>
            <p:spPr>
              <a:xfrm>
                <a:off x="1997071" y="3913298"/>
                <a:ext cx="221140" cy="143894"/>
              </a:xfrm>
              <a:prstGeom prst="leftRightArrow">
                <a:avLst/>
              </a:prstGeom>
              <a:solidFill>
                <a:schemeClr val="tx2">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65" name="矩形 64"/>
              <p:cNvSpPr/>
              <p:nvPr/>
            </p:nvSpPr>
            <p:spPr bwMode="auto">
              <a:xfrm>
                <a:off x="619207" y="4648940"/>
                <a:ext cx="5897009" cy="287818"/>
              </a:xfrm>
              <a:prstGeom prst="rect">
                <a:avLst/>
              </a:prstGeom>
              <a:solidFill>
                <a:schemeClr val="accent2">
                  <a:lumMod val="40000"/>
                  <a:lumOff val="60000"/>
                </a:schemeClr>
              </a:solidFill>
              <a:ln w="9525" cap="flat" cmpd="sng" algn="ctr">
                <a:solidFill>
                  <a:srgbClr val="FFFFFF">
                    <a:shade val="95000"/>
                    <a:satMod val="105000"/>
                  </a:srgbClr>
                </a:solidFill>
                <a:prstDash val="sysDash"/>
                <a:headEnd type="none" w="med" len="med"/>
                <a:tailEnd type="none" w="med" len="med"/>
              </a:ln>
              <a:effectLst>
                <a:outerShdw blurRad="40000" dist="20000" dir="5400000" rotWithShape="0">
                  <a:srgbClr val="000000">
                    <a:alpha val="38000"/>
                  </a:srgbClr>
                </a:outerShdw>
              </a:effectLst>
            </p:spPr>
            <p:txBody>
              <a:bodyPr anchor="ctr" anchorCtr="1"/>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6" name="TextBox 130"/>
              <p:cNvSpPr txBox="1"/>
              <p:nvPr/>
            </p:nvSpPr>
            <p:spPr>
              <a:xfrm>
                <a:off x="1763124" y="4635994"/>
                <a:ext cx="3514926" cy="350865"/>
              </a:xfrm>
              <a:prstGeom prst="rect">
                <a:avLst/>
              </a:prstGeom>
              <a:noFill/>
            </p:spPr>
            <p:txBody>
              <a:bodyPr wrap="square" rtlCol="0">
                <a:spAutoFit/>
              </a:bodyPr>
              <a:lstStyle/>
              <a:p>
                <a:pPr>
                  <a:buNone/>
                </a:pPr>
                <a:r>
                  <a:rPr lang="zh-CN" altLang="en-US" sz="1400" b="0" dirty="0" smtClean="0">
                    <a:latin typeface="微软雅黑" panose="020B0503020204020204" pitchFamily="34" charset="-122"/>
                    <a:ea typeface="微软雅黑" panose="020B0503020204020204" pitchFamily="34" charset="-122"/>
                  </a:rPr>
                  <a:t>数据采集（云化</a:t>
                </a:r>
                <a:r>
                  <a:rPr lang="en-US" altLang="zh-CN" sz="1400" b="0" dirty="0" smtClean="0">
                    <a:latin typeface="微软雅黑" panose="020B0503020204020204" pitchFamily="34" charset="-122"/>
                    <a:ea typeface="微软雅黑" panose="020B0503020204020204" pitchFamily="34" charset="-122"/>
                  </a:rPr>
                  <a:t>ETL</a:t>
                </a:r>
                <a:r>
                  <a:rPr lang="zh-CN" altLang="en-US" sz="1400" b="0" dirty="0" smtClean="0">
                    <a:latin typeface="微软雅黑" panose="020B0503020204020204" pitchFamily="34" charset="-122"/>
                    <a:ea typeface="微软雅黑" panose="020B0503020204020204" pitchFamily="34" charset="-122"/>
                  </a:rPr>
                  <a:t>，流数据处理</a:t>
                </a:r>
                <a:r>
                  <a:rPr lang="zh-CN" altLang="en-US" sz="1400" b="0" kern="0" dirty="0" smtClean="0">
                    <a:solidFill>
                      <a:sysClr val="windowText" lastClr="000000"/>
                    </a:solidFill>
                    <a:latin typeface="微软雅黑" panose="020B0503020204020204" pitchFamily="34" charset="-122"/>
                    <a:ea typeface="微软雅黑" panose="020B0503020204020204" pitchFamily="34" charset="-122"/>
                  </a:rPr>
                  <a:t>、爬虫</a:t>
                </a:r>
                <a:r>
                  <a:rPr lang="zh-CN" altLang="en-US" sz="1400" b="0" dirty="0" smtClean="0">
                    <a:latin typeface="微软雅黑" panose="020B0503020204020204" pitchFamily="34" charset="-122"/>
                    <a:ea typeface="微软雅黑" panose="020B0503020204020204" pitchFamily="34" charset="-122"/>
                  </a:rPr>
                  <a:t>）</a:t>
                </a:r>
                <a:endParaRPr lang="zh-CN" altLang="en-US" sz="1400" b="0" dirty="0">
                  <a:latin typeface="微软雅黑" panose="020B0503020204020204" pitchFamily="34" charset="-122"/>
                  <a:ea typeface="微软雅黑" panose="020B0503020204020204" pitchFamily="34" charset="-122"/>
                </a:endParaRPr>
              </a:p>
            </p:txBody>
          </p:sp>
          <p:sp>
            <p:nvSpPr>
              <p:cNvPr id="67" name="上箭头 92"/>
              <p:cNvSpPr>
                <a:spLocks noChangeArrowheads="1"/>
              </p:cNvSpPr>
              <p:nvPr/>
            </p:nvSpPr>
            <p:spPr bwMode="auto">
              <a:xfrm>
                <a:off x="3221207" y="4313648"/>
                <a:ext cx="238703" cy="311064"/>
              </a:xfrm>
              <a:prstGeom prst="upArrow">
                <a:avLst>
                  <a:gd name="adj1" fmla="val 50000"/>
                  <a:gd name="adj2" fmla="val 50000"/>
                </a:avLst>
              </a:prstGeom>
              <a:gradFill rotWithShape="1">
                <a:gsLst>
                  <a:gs pos="0">
                    <a:srgbClr val="FFCC99">
                      <a:tint val="50000"/>
                      <a:satMod val="300000"/>
                    </a:srgbClr>
                  </a:gs>
                  <a:gs pos="35000">
                    <a:srgbClr val="FFCC99">
                      <a:tint val="37000"/>
                      <a:satMod val="300000"/>
                    </a:srgbClr>
                  </a:gs>
                  <a:gs pos="100000">
                    <a:srgbClr val="FFCC99">
                      <a:tint val="15000"/>
                      <a:satMod val="350000"/>
                    </a:srgbClr>
                  </a:gs>
                </a:gsLst>
                <a:lin ang="16200000" scaled="1"/>
              </a:gradFill>
              <a:ln w="9525" cap="flat" cmpd="sng" algn="ctr">
                <a:solidFill>
                  <a:srgbClr val="FFCC99">
                    <a:shade val="95000"/>
                    <a:satMod val="105000"/>
                  </a:srgbClr>
                </a:solidFill>
                <a:prstDash val="solid"/>
              </a:ln>
              <a:effectLst>
                <a:outerShdw blurRad="40000" dist="20000" dir="5400000" rotWithShape="0">
                  <a:srgbClr val="000000">
                    <a:alpha val="38000"/>
                  </a:srgbClr>
                </a:outerShdw>
              </a:effec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0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8" name="上箭头 92"/>
              <p:cNvSpPr>
                <a:spLocks noChangeArrowheads="1"/>
              </p:cNvSpPr>
              <p:nvPr/>
            </p:nvSpPr>
            <p:spPr bwMode="auto">
              <a:xfrm>
                <a:off x="1204983" y="4313648"/>
                <a:ext cx="213165" cy="311064"/>
              </a:xfrm>
              <a:prstGeom prst="upArrow">
                <a:avLst>
                  <a:gd name="adj1" fmla="val 50000"/>
                  <a:gd name="adj2" fmla="val 50000"/>
                </a:avLst>
              </a:prstGeom>
              <a:solidFill>
                <a:srgbClr val="FFD88B"/>
              </a:solidFill>
              <a:ln w="9525" cap="flat" cmpd="sng" algn="ctr">
                <a:solidFill>
                  <a:srgbClr val="FFCC66">
                    <a:shade val="95000"/>
                    <a:satMod val="105000"/>
                  </a:srgbClr>
                </a:solidFill>
                <a:prstDash val="solid"/>
              </a:ln>
              <a:effectLst>
                <a:outerShdw blurRad="40000" dist="20000" dir="5400000" rotWithShape="0">
                  <a:srgbClr val="000000">
                    <a:alpha val="38000"/>
                  </a:srgbClr>
                </a:outerShdw>
              </a:effec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0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9" name="上箭头 68"/>
              <p:cNvSpPr/>
              <p:nvPr/>
            </p:nvSpPr>
            <p:spPr>
              <a:xfrm>
                <a:off x="5580112" y="4390141"/>
                <a:ext cx="232884" cy="234571"/>
              </a:xfrm>
              <a:prstGeom prst="upArrow">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0" name="圆角矩形 69"/>
              <p:cNvSpPr/>
              <p:nvPr/>
            </p:nvSpPr>
            <p:spPr>
              <a:xfrm>
                <a:off x="395537" y="1628800"/>
                <a:ext cx="6232077" cy="641392"/>
              </a:xfrm>
              <a:prstGeom prst="roundRect">
                <a:avLst>
                  <a:gd name="adj" fmla="val 8700"/>
                </a:avLst>
              </a:prstGeom>
              <a:solidFill>
                <a:srgbClr val="FFFFFF">
                  <a:lumMod val="95000"/>
                </a:srgbClr>
              </a:solidFill>
              <a:ln w="12700" cap="flat" cmpd="sng" algn="ctr">
                <a:solidFill>
                  <a:srgbClr val="FFFFFF">
                    <a:lumMod val="8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FrutigerNext LT Medium"/>
                  <a:ea typeface="华文细黑" panose="02010600040101010101" pitchFamily="2" charset="-122"/>
                </a:endParaRPr>
              </a:p>
            </p:txBody>
          </p:sp>
          <p:sp>
            <p:nvSpPr>
              <p:cNvPr id="71" name="Rectangle 50"/>
              <p:cNvSpPr>
                <a:spLocks noChangeArrowheads="1"/>
              </p:cNvSpPr>
              <p:nvPr/>
            </p:nvSpPr>
            <p:spPr bwMode="auto">
              <a:xfrm>
                <a:off x="648296" y="1716857"/>
                <a:ext cx="884660" cy="200175"/>
              </a:xfrm>
              <a:prstGeom prst="rect">
                <a:avLst/>
              </a:prstGeom>
              <a:solidFill>
                <a:schemeClr val="bg2"/>
              </a:solidFill>
              <a:ln w="9525" cap="flat" cmpd="sng" algn="ctr">
                <a:solidFill>
                  <a:srgbClr val="4F81B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lIns="91427" tIns="45714" rIns="91427" bIns="45714" anchor="ctr"/>
              <a:lstStyle/>
              <a:p>
                <a:pPr algn="ctr" eaLnBrk="0" hangingPunct="0">
                  <a:buNone/>
                  <a:defRPr/>
                </a:pPr>
                <a:r>
                  <a:rPr lang="zh-CN" altLang="en-US" sz="1000" b="0" kern="0" dirty="0" smtClean="0">
                    <a:solidFill>
                      <a:sysClr val="windowText" lastClr="000000"/>
                    </a:solidFill>
                    <a:latin typeface="微软雅黑" panose="020B0503020204020204" pitchFamily="34" charset="-122"/>
                    <a:ea typeface="微软雅黑" panose="020B0503020204020204" pitchFamily="34" charset="-122"/>
                  </a:rPr>
                  <a:t>精细化营销</a:t>
                </a:r>
                <a:endParaRPr lang="en-US" altLang="zh-CN" sz="1000" b="0" kern="0" dirty="0" smtClean="0">
                  <a:solidFill>
                    <a:sysClr val="windowText" lastClr="000000"/>
                  </a:solidFill>
                  <a:latin typeface="微软雅黑" panose="020B0503020204020204" pitchFamily="34" charset="-122"/>
                  <a:ea typeface="微软雅黑" panose="020B0503020204020204" pitchFamily="34" charset="-122"/>
                </a:endParaRPr>
              </a:p>
            </p:txBody>
          </p:sp>
          <p:sp>
            <p:nvSpPr>
              <p:cNvPr id="72" name="Rectangle 50"/>
              <p:cNvSpPr>
                <a:spLocks noChangeArrowheads="1"/>
              </p:cNvSpPr>
              <p:nvPr/>
            </p:nvSpPr>
            <p:spPr bwMode="auto">
              <a:xfrm>
                <a:off x="1686465" y="1716857"/>
                <a:ext cx="884660" cy="200175"/>
              </a:xfrm>
              <a:prstGeom prst="rect">
                <a:avLst/>
              </a:prstGeom>
              <a:solidFill>
                <a:schemeClr val="bg2"/>
              </a:solidFill>
              <a:ln w="9525" cap="flat" cmpd="sng" algn="ctr">
                <a:solidFill>
                  <a:srgbClr val="4F81B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lIns="91427" tIns="45714" rIns="91427" bIns="45714" anchor="ctr"/>
              <a:lstStyle/>
              <a:p>
                <a:pPr algn="ctr" eaLnBrk="0" hangingPunct="0">
                  <a:buNone/>
                  <a:defRPr/>
                </a:pPr>
                <a:r>
                  <a:rPr lang="zh-CN" altLang="en-US" sz="1000" b="0" kern="0" dirty="0" smtClean="0">
                    <a:solidFill>
                      <a:sysClr val="windowText" lastClr="000000"/>
                    </a:solidFill>
                    <a:latin typeface="微软雅黑" panose="020B0503020204020204" pitchFamily="34" charset="-122"/>
                    <a:ea typeface="微软雅黑" panose="020B0503020204020204" pitchFamily="34" charset="-122"/>
                  </a:rPr>
                  <a:t>智能运营</a:t>
                </a:r>
                <a:endParaRPr lang="en-US" altLang="zh-CN" sz="1000" b="0" kern="0" dirty="0" smtClean="0">
                  <a:solidFill>
                    <a:sysClr val="windowText" lastClr="000000"/>
                  </a:solidFill>
                  <a:latin typeface="微软雅黑" panose="020B0503020204020204" pitchFamily="34" charset="-122"/>
                  <a:ea typeface="微软雅黑" panose="020B0503020204020204" pitchFamily="34" charset="-122"/>
                </a:endParaRPr>
              </a:p>
            </p:txBody>
          </p:sp>
          <p:sp>
            <p:nvSpPr>
              <p:cNvPr id="73" name="Rectangle 50"/>
              <p:cNvSpPr>
                <a:spLocks noChangeArrowheads="1"/>
              </p:cNvSpPr>
              <p:nvPr/>
            </p:nvSpPr>
            <p:spPr bwMode="auto">
              <a:xfrm>
                <a:off x="3762802" y="1716857"/>
                <a:ext cx="884660" cy="200175"/>
              </a:xfrm>
              <a:prstGeom prst="rect">
                <a:avLst/>
              </a:prstGeom>
              <a:solidFill>
                <a:schemeClr val="bg2"/>
              </a:solidFill>
              <a:ln w="9525" cap="flat" cmpd="sng" algn="ctr">
                <a:solidFill>
                  <a:srgbClr val="4F81B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lIns="91427" tIns="45714" rIns="91427" bIns="45714" anchor="ctr"/>
              <a:lstStyle/>
              <a:p>
                <a:pPr algn="ctr" eaLnBrk="0" hangingPunct="0">
                  <a:buNone/>
                  <a:defRPr/>
                </a:pPr>
                <a:r>
                  <a:rPr lang="zh-CN" altLang="en-US" sz="1000" b="0" kern="0" dirty="0" smtClean="0">
                    <a:solidFill>
                      <a:sysClr val="windowText" lastClr="000000"/>
                    </a:solidFill>
                    <a:latin typeface="微软雅黑" panose="020B0503020204020204" pitchFamily="34" charset="-122"/>
                    <a:ea typeface="微软雅黑" panose="020B0503020204020204" pitchFamily="34" charset="-122"/>
                  </a:rPr>
                  <a:t>物联网应用</a:t>
                </a:r>
                <a:endParaRPr lang="en-US" altLang="zh-CN" sz="1000" b="0" kern="0" dirty="0" smtClean="0">
                  <a:solidFill>
                    <a:sysClr val="windowText" lastClr="000000"/>
                  </a:solidFill>
                  <a:latin typeface="微软雅黑" panose="020B0503020204020204" pitchFamily="34" charset="-122"/>
                  <a:ea typeface="微软雅黑" panose="020B0503020204020204" pitchFamily="34" charset="-122"/>
                </a:endParaRPr>
              </a:p>
            </p:txBody>
          </p:sp>
          <p:sp>
            <p:nvSpPr>
              <p:cNvPr id="74" name="Rectangle 50"/>
              <p:cNvSpPr>
                <a:spLocks noChangeArrowheads="1"/>
              </p:cNvSpPr>
              <p:nvPr/>
            </p:nvSpPr>
            <p:spPr bwMode="auto">
              <a:xfrm>
                <a:off x="2724634" y="1716857"/>
                <a:ext cx="884660" cy="200175"/>
              </a:xfrm>
              <a:prstGeom prst="rect">
                <a:avLst/>
              </a:prstGeom>
              <a:solidFill>
                <a:schemeClr val="bg2"/>
              </a:solidFill>
              <a:ln w="9525" cap="flat" cmpd="sng" algn="ctr">
                <a:solidFill>
                  <a:srgbClr val="4F81B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lIns="91427" tIns="45714" rIns="91427" bIns="45714" anchor="ctr"/>
              <a:lstStyle/>
              <a:p>
                <a:pPr algn="ctr" eaLnBrk="0" hangingPunct="0">
                  <a:buNone/>
                  <a:defRPr/>
                </a:pPr>
                <a:r>
                  <a:rPr lang="zh-CN" altLang="en-US" sz="1000" b="0" kern="0" dirty="0" smtClean="0">
                    <a:solidFill>
                      <a:sysClr val="windowText" lastClr="000000"/>
                    </a:solidFill>
                    <a:latin typeface="微软雅黑" panose="020B0503020204020204" pitchFamily="34" charset="-122"/>
                    <a:ea typeface="微软雅黑" panose="020B0503020204020204" pitchFamily="34" charset="-122"/>
                  </a:rPr>
                  <a:t>应用商店</a:t>
                </a:r>
                <a:endParaRPr lang="en-US" altLang="zh-CN" sz="1000" b="0" kern="0" dirty="0" smtClean="0">
                  <a:solidFill>
                    <a:sysClr val="windowText" lastClr="000000"/>
                  </a:solidFill>
                  <a:latin typeface="微软雅黑" panose="020B0503020204020204" pitchFamily="34" charset="-122"/>
                  <a:ea typeface="微软雅黑" panose="020B0503020204020204" pitchFamily="34" charset="-122"/>
                </a:endParaRPr>
              </a:p>
            </p:txBody>
          </p:sp>
          <p:sp>
            <p:nvSpPr>
              <p:cNvPr id="75" name="Rectangle 50"/>
              <p:cNvSpPr>
                <a:spLocks noChangeArrowheads="1"/>
              </p:cNvSpPr>
              <p:nvPr/>
            </p:nvSpPr>
            <p:spPr bwMode="auto">
              <a:xfrm>
                <a:off x="4800971" y="1716857"/>
                <a:ext cx="884660" cy="200175"/>
              </a:xfrm>
              <a:prstGeom prst="rect">
                <a:avLst/>
              </a:prstGeom>
              <a:solidFill>
                <a:schemeClr val="bg2"/>
              </a:solidFill>
              <a:ln w="9525" cap="flat" cmpd="sng" algn="ctr">
                <a:solidFill>
                  <a:srgbClr val="4F81B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lIns="91427" tIns="45714" rIns="91427" bIns="45714" anchor="ctr"/>
              <a:lstStyle/>
              <a:p>
                <a:pPr algn="ctr" eaLnBrk="0" hangingPunct="0">
                  <a:buNone/>
                  <a:defRPr/>
                </a:pPr>
                <a:r>
                  <a:rPr lang="zh-CN" altLang="en-US" sz="1000" b="0" kern="0" dirty="0" smtClean="0">
                    <a:solidFill>
                      <a:sysClr val="windowText" lastClr="000000"/>
                    </a:solidFill>
                    <a:latin typeface="微软雅黑" panose="020B0503020204020204" pitchFamily="34" charset="-122"/>
                    <a:ea typeface="微软雅黑" panose="020B0503020204020204" pitchFamily="34" charset="-122"/>
                  </a:rPr>
                  <a:t>客服应用</a:t>
                </a:r>
                <a:endParaRPr lang="en-US" altLang="zh-CN" sz="1000" b="0" kern="0" dirty="0" smtClean="0">
                  <a:solidFill>
                    <a:sysClr val="windowText" lastClr="000000"/>
                  </a:solidFill>
                  <a:latin typeface="微软雅黑" panose="020B0503020204020204" pitchFamily="34" charset="-122"/>
                  <a:ea typeface="微软雅黑" panose="020B0503020204020204" pitchFamily="34" charset="-122"/>
                </a:endParaRPr>
              </a:p>
            </p:txBody>
          </p:sp>
          <p:sp>
            <p:nvSpPr>
              <p:cNvPr id="76" name="Rectangle 102"/>
              <p:cNvSpPr>
                <a:spLocks noChangeArrowheads="1"/>
              </p:cNvSpPr>
              <p:nvPr/>
            </p:nvSpPr>
            <p:spPr bwMode="auto">
              <a:xfrm>
                <a:off x="585106" y="2457869"/>
                <a:ext cx="768557" cy="266900"/>
              </a:xfrm>
              <a:prstGeom prst="rect">
                <a:avLst/>
              </a:prstGeom>
              <a:solidFill>
                <a:srgbClr val="EEECE1">
                  <a:lumMod val="90000"/>
                </a:srgbClr>
              </a:solidFill>
              <a:ln w="9525">
                <a:solidFill>
                  <a:sysClr val="window" lastClr="FFFFFF">
                    <a:lumMod val="65000"/>
                  </a:sysClr>
                </a:solidFill>
                <a:miter lim="800000"/>
              </a:ln>
            </p:spPr>
            <p:txBody>
              <a:bodyPr vert="horz" wrap="square" lIns="36000" tIns="45720" rIns="36000" bIns="45720" numCol="1" anchor="ctr" anchorCtr="0" compatLnSpc="1"/>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9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基础分析能力</a:t>
                </a:r>
                <a:endParaRPr kumimoji="0" lang="en-US" sz="9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77" name="Rectangle 102"/>
              <p:cNvSpPr>
                <a:spLocks noChangeArrowheads="1"/>
              </p:cNvSpPr>
              <p:nvPr/>
            </p:nvSpPr>
            <p:spPr bwMode="auto">
              <a:xfrm>
                <a:off x="2567547" y="2457869"/>
                <a:ext cx="768557" cy="266900"/>
              </a:xfrm>
              <a:prstGeom prst="rect">
                <a:avLst/>
              </a:prstGeom>
              <a:solidFill>
                <a:srgbClr val="EEECE1">
                  <a:lumMod val="90000"/>
                </a:srgbClr>
              </a:solidFill>
              <a:ln w="9525">
                <a:solidFill>
                  <a:sysClr val="window" lastClr="FFFFFF">
                    <a:lumMod val="65000"/>
                  </a:sysClr>
                </a:solidFill>
                <a:miter lim="800000"/>
              </a:ln>
            </p:spPr>
            <p:txBody>
              <a:bodyPr vert="horz" wrap="square" lIns="36000" tIns="45720" rIns="36000" bIns="45720" numCol="1" anchor="ctr" anchorCtr="0" compatLnSpc="1"/>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9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数据挖掘能力</a:t>
                </a:r>
                <a:endParaRPr kumimoji="0" lang="en-US" sz="9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78" name="Rectangle 102"/>
              <p:cNvSpPr>
                <a:spLocks noChangeArrowheads="1"/>
              </p:cNvSpPr>
              <p:nvPr/>
            </p:nvSpPr>
            <p:spPr bwMode="auto">
              <a:xfrm>
                <a:off x="3558767" y="2457869"/>
                <a:ext cx="768557" cy="266900"/>
              </a:xfrm>
              <a:prstGeom prst="rect">
                <a:avLst/>
              </a:prstGeom>
              <a:solidFill>
                <a:srgbClr val="EEECE1">
                  <a:lumMod val="90000"/>
                </a:srgbClr>
              </a:solidFill>
              <a:ln w="9525">
                <a:solidFill>
                  <a:sysClr val="window" lastClr="FFFFFF">
                    <a:lumMod val="65000"/>
                  </a:sysClr>
                </a:solidFill>
                <a:miter lim="800000"/>
              </a:ln>
            </p:spPr>
            <p:txBody>
              <a:bodyPr vert="horz" wrap="square" lIns="36000" tIns="45720" rIns="36000" bIns="45720" numCol="1" anchor="ctr" anchorCtr="0" compatLnSpc="1"/>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9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实时分析能力</a:t>
                </a:r>
                <a:endParaRPr kumimoji="0" lang="en-US" sz="9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79" name="Rectangle 102"/>
              <p:cNvSpPr>
                <a:spLocks noChangeArrowheads="1"/>
              </p:cNvSpPr>
              <p:nvPr/>
            </p:nvSpPr>
            <p:spPr bwMode="auto">
              <a:xfrm>
                <a:off x="4549987" y="2457869"/>
                <a:ext cx="768557" cy="266900"/>
              </a:xfrm>
              <a:prstGeom prst="rect">
                <a:avLst/>
              </a:prstGeom>
              <a:solidFill>
                <a:srgbClr val="EEECE1">
                  <a:lumMod val="90000"/>
                </a:srgbClr>
              </a:solidFill>
              <a:ln w="9525">
                <a:solidFill>
                  <a:sysClr val="window" lastClr="FFFFFF">
                    <a:lumMod val="65000"/>
                  </a:sysClr>
                </a:solidFill>
                <a:miter lim="800000"/>
              </a:ln>
            </p:spPr>
            <p:txBody>
              <a:bodyPr vert="horz" wrap="square" lIns="36000" tIns="45720" rIns="36000" bIns="45720" numCol="1" anchor="ctr" anchorCtr="0" compatLnSpc="1"/>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9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自助分析能力</a:t>
                </a:r>
                <a:endParaRPr kumimoji="0" lang="en-US" sz="9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80" name="Rectangle 102"/>
              <p:cNvSpPr>
                <a:spLocks noChangeArrowheads="1"/>
              </p:cNvSpPr>
              <p:nvPr/>
            </p:nvSpPr>
            <p:spPr bwMode="auto">
              <a:xfrm>
                <a:off x="1576327" y="2457869"/>
                <a:ext cx="768557" cy="266900"/>
              </a:xfrm>
              <a:prstGeom prst="rect">
                <a:avLst/>
              </a:prstGeom>
              <a:solidFill>
                <a:srgbClr val="EEECE1">
                  <a:lumMod val="90000"/>
                </a:srgbClr>
              </a:solidFill>
              <a:ln w="9525">
                <a:solidFill>
                  <a:sysClr val="window" lastClr="FFFFFF">
                    <a:lumMod val="65000"/>
                  </a:sysClr>
                </a:solidFill>
                <a:miter lim="800000"/>
              </a:ln>
            </p:spPr>
            <p:txBody>
              <a:bodyPr vert="horz" wrap="square" lIns="36000" tIns="45720" rIns="36000" bIns="45720" numCol="1" anchor="ctr" anchorCtr="0" compatLnSpc="1"/>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9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多维分析能力</a:t>
                </a:r>
                <a:endParaRPr kumimoji="0" lang="en-US" sz="9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81" name="Rectangle 102"/>
              <p:cNvSpPr>
                <a:spLocks noChangeArrowheads="1"/>
              </p:cNvSpPr>
              <p:nvPr/>
            </p:nvSpPr>
            <p:spPr bwMode="auto">
              <a:xfrm>
                <a:off x="5531664" y="2457869"/>
                <a:ext cx="768557" cy="266900"/>
              </a:xfrm>
              <a:prstGeom prst="rect">
                <a:avLst/>
              </a:prstGeom>
              <a:solidFill>
                <a:srgbClr val="EEECE1">
                  <a:lumMod val="90000"/>
                </a:srgbClr>
              </a:solidFill>
              <a:ln w="9525">
                <a:solidFill>
                  <a:sysClr val="window" lastClr="FFFFFF">
                    <a:lumMod val="65000"/>
                  </a:sysClr>
                </a:solidFill>
                <a:miter lim="800000"/>
              </a:ln>
            </p:spPr>
            <p:txBody>
              <a:bodyPr vert="horz" wrap="square" lIns="36000" tIns="45720" rIns="36000" bIns="45720" numCol="1" anchor="ctr" anchorCtr="0" compatLnSpc="1"/>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900" b="0" kern="0" dirty="0" smtClean="0">
                    <a:solidFill>
                      <a:sysClr val="windowText" lastClr="000000"/>
                    </a:solidFill>
                    <a:latin typeface="微软雅黑" panose="020B0503020204020204" pitchFamily="34" charset="-122"/>
                    <a:ea typeface="微软雅黑" panose="020B0503020204020204" pitchFamily="34" charset="-122"/>
                  </a:rPr>
                  <a:t>数据共享</a:t>
                </a:r>
                <a:r>
                  <a:rPr kumimoji="0" lang="zh-CN" altLang="en-US" sz="9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能力</a:t>
                </a:r>
                <a:endParaRPr kumimoji="0" lang="en-US" sz="9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82" name="矩形 81"/>
              <p:cNvSpPr/>
              <p:nvPr/>
            </p:nvSpPr>
            <p:spPr bwMode="auto">
              <a:xfrm>
                <a:off x="964415" y="2020242"/>
                <a:ext cx="758195" cy="200153"/>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5400000" scaled="1"/>
                <a:tileRect/>
              </a:gradFill>
              <a:ln w="9525" cap="flat" cmpd="sng" algn="ctr">
                <a:solidFill>
                  <a:srgbClr val="C0504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nchor="ctr" anchorCtr="1"/>
              <a:lstStyle/>
              <a:p>
                <a:pPr marL="0" marR="0" lvl="0" indent="0" defTabSz="914400" eaLnBrk="0" fontAlgn="auto" latinLnBrk="0" hangingPunct="0">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指标</a:t>
                </a:r>
                <a:r>
                  <a:rPr kumimoji="0" lang="zh-CN" altLang="en-US" sz="1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应用</a:t>
                </a:r>
                <a:endParaRPr kumimoji="0" lang="zh-CN" altLang="en-US"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83" name="矩形 82"/>
              <p:cNvSpPr/>
              <p:nvPr/>
            </p:nvSpPr>
            <p:spPr bwMode="auto">
              <a:xfrm>
                <a:off x="2101750" y="2019917"/>
                <a:ext cx="758195" cy="200153"/>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5400000" scaled="1"/>
                <a:tileRect/>
              </a:gradFill>
              <a:ln w="9525" cap="flat" cmpd="sng" algn="ctr">
                <a:solidFill>
                  <a:srgbClr val="C0504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nchor="ctr" anchorCtr="1"/>
              <a:lstStyle/>
              <a:p>
                <a:pPr marL="0" marR="0" lvl="0" indent="0" defTabSz="914400" eaLnBrk="0" fontAlgn="auto" latinLnBrk="0" hangingPunct="0">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报表</a:t>
                </a:r>
                <a:r>
                  <a:rPr kumimoji="0" lang="zh-CN" altLang="en-US" sz="1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应用</a:t>
                </a:r>
                <a:endParaRPr kumimoji="0" lang="zh-CN" altLang="en-US"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84" name="矩形 83"/>
              <p:cNvSpPr/>
              <p:nvPr/>
            </p:nvSpPr>
            <p:spPr bwMode="auto">
              <a:xfrm>
                <a:off x="3239169" y="2019917"/>
                <a:ext cx="758195" cy="200153"/>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5400000" scaled="1"/>
                <a:tileRect/>
              </a:gradFill>
              <a:ln w="9525" cap="flat" cmpd="sng" algn="ctr">
                <a:solidFill>
                  <a:srgbClr val="C0504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nchor="ctr" anchorCtr="1"/>
              <a:lstStyle/>
              <a:p>
                <a:pPr marL="0" marR="0" lvl="0" indent="0" defTabSz="914400" eaLnBrk="0" fontAlgn="auto" latinLnBrk="0" hangingPunct="0">
                  <a:lnSpc>
                    <a:spcPct val="100000"/>
                  </a:lnSpc>
                  <a:spcBef>
                    <a:spcPts val="0"/>
                  </a:spcBef>
                  <a:spcAft>
                    <a:spcPts val="0"/>
                  </a:spcAft>
                  <a:buClrTx/>
                  <a:buSzTx/>
                  <a:buFontTx/>
                  <a:buNone/>
                  <a:defRPr/>
                </a:pPr>
                <a:r>
                  <a:rPr kumimoji="0" lang="zh-CN" altLang="en-US" sz="1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主题分析</a:t>
                </a:r>
                <a:endParaRPr kumimoji="0" lang="zh-CN" altLang="en-US"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85" name="矩形 84"/>
              <p:cNvSpPr/>
              <p:nvPr/>
            </p:nvSpPr>
            <p:spPr bwMode="auto">
              <a:xfrm>
                <a:off x="4439863" y="2019917"/>
                <a:ext cx="758195" cy="200153"/>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5400000" scaled="1"/>
                <a:tileRect/>
              </a:gradFill>
              <a:ln w="9525" cap="flat" cmpd="sng" algn="ctr">
                <a:solidFill>
                  <a:srgbClr val="C0504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nchor="ctr" anchorCtr="1"/>
              <a:lstStyle/>
              <a:p>
                <a:pPr marL="0" marR="0" lvl="0" indent="0" defTabSz="914400" eaLnBrk="0" fontAlgn="auto" latinLnBrk="0" hangingPunct="0">
                  <a:lnSpc>
                    <a:spcPct val="100000"/>
                  </a:lnSpc>
                  <a:spcBef>
                    <a:spcPts val="0"/>
                  </a:spcBef>
                  <a:spcAft>
                    <a:spcPts val="0"/>
                  </a:spcAft>
                  <a:buClrTx/>
                  <a:buSzTx/>
                  <a:buFontTx/>
                  <a:buNone/>
                  <a:defRPr/>
                </a:pPr>
                <a:r>
                  <a:rPr kumimoji="0" lang="zh-CN" altLang="en-US" sz="1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专题分析</a:t>
                </a:r>
                <a:endParaRPr kumimoji="0" lang="zh-CN" altLang="en-US"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86" name="左右箭头 85"/>
              <p:cNvSpPr/>
              <p:nvPr/>
            </p:nvSpPr>
            <p:spPr>
              <a:xfrm>
                <a:off x="2464074" y="3913298"/>
                <a:ext cx="221140" cy="143894"/>
              </a:xfrm>
              <a:prstGeom prst="leftRightArrow">
                <a:avLst/>
              </a:prstGeom>
              <a:solidFill>
                <a:schemeClr val="tx2">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7" name="左右箭头 86"/>
              <p:cNvSpPr/>
              <p:nvPr/>
            </p:nvSpPr>
            <p:spPr>
              <a:xfrm>
                <a:off x="4157311" y="3913298"/>
                <a:ext cx="221140" cy="143894"/>
              </a:xfrm>
              <a:prstGeom prst="leftRightArrow">
                <a:avLst/>
              </a:prstGeom>
              <a:solidFill>
                <a:schemeClr val="tx2">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8" name="左右箭头 87"/>
              <p:cNvSpPr/>
              <p:nvPr/>
            </p:nvSpPr>
            <p:spPr>
              <a:xfrm>
                <a:off x="4661367" y="3913298"/>
                <a:ext cx="221140" cy="143894"/>
              </a:xfrm>
              <a:prstGeom prst="leftRightArrow">
                <a:avLst/>
              </a:prstGeom>
              <a:solidFill>
                <a:schemeClr val="tx2">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9" name="流程图: 磁盘 88"/>
              <p:cNvSpPr/>
              <p:nvPr/>
            </p:nvSpPr>
            <p:spPr bwMode="auto">
              <a:xfrm>
                <a:off x="5895699" y="5365536"/>
                <a:ext cx="596467" cy="267309"/>
              </a:xfrm>
              <a:prstGeom prst="flowChartMagneticDisk">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nchor="ctr" anchorCtr="1"/>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互</a:t>
                </a:r>
                <a:r>
                  <a:rPr kumimoji="0" lang="zh-CN" altLang="en-US" sz="8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联网</a:t>
                </a:r>
                <a:endParaRPr kumimoji="0" lang="zh-CN" altLang="en-US" sz="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0" name="流程图: 磁盘 89"/>
              <p:cNvSpPr/>
              <p:nvPr/>
            </p:nvSpPr>
            <p:spPr bwMode="auto">
              <a:xfrm>
                <a:off x="5201451" y="5365129"/>
                <a:ext cx="597471" cy="260409"/>
              </a:xfrm>
              <a:prstGeom prst="flowChartMagneticDisk">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nchor="ctr" anchorCtr="1"/>
              <a:lstStyle/>
              <a:p>
                <a:pPr marL="0" marR="0" lvl="0" indent="0" defTabSz="914400" eaLnBrk="0" fontAlgn="auto" latinLnBrk="0" hangingPunct="0">
                  <a:lnSpc>
                    <a:spcPct val="100000"/>
                  </a:lnSpc>
                  <a:spcBef>
                    <a:spcPts val="0"/>
                  </a:spcBef>
                  <a:spcAft>
                    <a:spcPts val="0"/>
                  </a:spcAft>
                  <a:buClrTx/>
                  <a:buSzTx/>
                  <a:buFontTx/>
                  <a:buNone/>
                  <a:defRPr/>
                </a:pPr>
                <a:r>
                  <a:rPr lang="en-US" altLang="zh-CN" sz="800" b="0" kern="0" dirty="0" smtClean="0">
                    <a:solidFill>
                      <a:prstClr val="black"/>
                    </a:solidFill>
                    <a:latin typeface="微软雅黑" panose="020B0503020204020204" pitchFamily="34" charset="-122"/>
                    <a:ea typeface="微软雅黑" panose="020B0503020204020204" pitchFamily="34" charset="-122"/>
                  </a:rPr>
                  <a:t>GN</a:t>
                </a:r>
                <a:r>
                  <a:rPr lang="zh-CN" altLang="en-US" sz="800" b="0" kern="0" dirty="0" smtClean="0">
                    <a:solidFill>
                      <a:prstClr val="black"/>
                    </a:solidFill>
                    <a:latin typeface="微软雅黑" panose="020B0503020204020204" pitchFamily="34" charset="-122"/>
                    <a:ea typeface="微软雅黑" panose="020B0503020204020204" pitchFamily="34" charset="-122"/>
                  </a:rPr>
                  <a:t>口</a:t>
                </a:r>
                <a:endParaRPr kumimoji="0" lang="en-US" altLang="zh-CN" sz="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1" name="矩形 90"/>
              <p:cNvSpPr/>
              <p:nvPr/>
            </p:nvSpPr>
            <p:spPr>
              <a:xfrm>
                <a:off x="5012616" y="5270935"/>
                <a:ext cx="1599571" cy="644112"/>
              </a:xfrm>
              <a:prstGeom prst="rect">
                <a:avLst/>
              </a:prstGeom>
              <a:noFill/>
              <a:ln w="12700" cap="flat" cmpd="sng" algn="ctr">
                <a:solidFill>
                  <a:srgbClr val="FFFFFF">
                    <a:lumMod val="6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92" name="矩形 91"/>
              <p:cNvSpPr/>
              <p:nvPr/>
            </p:nvSpPr>
            <p:spPr bwMode="auto">
              <a:xfrm>
                <a:off x="5004048" y="5668800"/>
                <a:ext cx="1670127" cy="225843"/>
              </a:xfrm>
              <a:prstGeom prst="rect">
                <a:avLst/>
              </a:prstGeom>
              <a:noFill/>
              <a:ln w="9525" cap="flat" cmpd="sng" algn="ctr">
                <a:noFill/>
                <a:prstDash val="solid"/>
                <a:headEnd type="none" w="med" len="med"/>
                <a:tailEnd type="none" w="med" len="med"/>
              </a:ln>
              <a:effectLst>
                <a:outerShdw blurRad="40000" dist="20000" dir="5400000" rotWithShape="0">
                  <a:srgbClr val="000000">
                    <a:alpha val="38000"/>
                  </a:srgbClr>
                </a:outerShdw>
              </a:effectLst>
            </p:spPr>
            <p:txBody>
              <a:bodyPr anchor="ctr" anchorCtr="1"/>
              <a:lstStyle/>
              <a:p>
                <a:pPr marL="0" marR="0" lvl="0" indent="0" defTabSz="914400" eaLnBrk="0" fontAlgn="auto" latinLnBrk="0" hangingPunct="0">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半结构化、非</a:t>
                </a: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结构化数据</a:t>
                </a:r>
                <a:endPar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3" name="流程图: 磁盘 92"/>
              <p:cNvSpPr/>
              <p:nvPr/>
            </p:nvSpPr>
            <p:spPr bwMode="auto">
              <a:xfrm>
                <a:off x="624941" y="5365536"/>
                <a:ext cx="564006" cy="267309"/>
              </a:xfrm>
              <a:prstGeom prst="flowChartMagneticDisk">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nchor="ctr" anchorCtr="1"/>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8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BSS</a:t>
                </a:r>
                <a:endParaRPr kumimoji="0" lang="zh-CN" altLang="en-US" sz="8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4" name="流程图: 磁盘 93"/>
              <p:cNvSpPr/>
              <p:nvPr/>
            </p:nvSpPr>
            <p:spPr bwMode="auto">
              <a:xfrm>
                <a:off x="1414972" y="5365536"/>
                <a:ext cx="503522" cy="261924"/>
              </a:xfrm>
              <a:prstGeom prst="flowChartMagneticDisk">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nchor="ctr" anchorCtr="1"/>
              <a:lstStyle/>
              <a:p>
                <a:pPr marL="0" marR="0" lvl="0" indent="0" algn="ctr" defTabSz="914400" eaLnBrk="0" fontAlgn="auto" latinLnBrk="0" hangingPunct="0">
                  <a:lnSpc>
                    <a:spcPct val="100000"/>
                  </a:lnSpc>
                  <a:spcBef>
                    <a:spcPts val="0"/>
                  </a:spcBef>
                  <a:spcAft>
                    <a:spcPts val="0"/>
                  </a:spcAft>
                  <a:buClrTx/>
                  <a:buSzTx/>
                  <a:buFontTx/>
                  <a:buNone/>
                  <a:defRPr/>
                </a:pPr>
                <a:r>
                  <a:rPr lang="zh-CN" altLang="en-US" sz="800" b="0" kern="0" dirty="0" smtClean="0">
                    <a:solidFill>
                      <a:prstClr val="black"/>
                    </a:solidFill>
                    <a:latin typeface="微软雅黑" panose="020B0503020204020204" pitchFamily="34" charset="-122"/>
                    <a:ea typeface="微软雅黑" panose="020B0503020204020204" pitchFamily="34" charset="-122"/>
                  </a:rPr>
                  <a:t>经分</a:t>
                </a:r>
                <a:endParaRPr kumimoji="0" lang="en-US" altLang="zh-CN" sz="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5" name="流程图: 磁盘 94"/>
              <p:cNvSpPr/>
              <p:nvPr/>
            </p:nvSpPr>
            <p:spPr bwMode="auto">
              <a:xfrm>
                <a:off x="2144518" y="5365534"/>
                <a:ext cx="411676" cy="261925"/>
              </a:xfrm>
              <a:prstGeom prst="flowChartMagneticDisk">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nchor="ctr" anchorCtr="1"/>
              <a:lstStyle/>
              <a:p>
                <a:pPr marL="0" marR="0" lvl="0" indent="0" algn="ctr" defTabSz="914400" eaLnBrk="0" fontAlgn="auto" latinLnBrk="0" hangingPunct="0">
                  <a:lnSpc>
                    <a:spcPct val="100000"/>
                  </a:lnSpc>
                  <a:spcBef>
                    <a:spcPts val="0"/>
                  </a:spcBef>
                  <a:spcAft>
                    <a:spcPts val="0"/>
                  </a:spcAft>
                  <a:buClrTx/>
                  <a:buSzTx/>
                  <a:buFontTx/>
                  <a:buNone/>
                  <a:defRPr/>
                </a:pPr>
                <a:r>
                  <a:rPr lang="en-US" altLang="zh-CN" sz="800" b="0" kern="0" dirty="0" smtClean="0">
                    <a:solidFill>
                      <a:prstClr val="black"/>
                    </a:solidFill>
                    <a:latin typeface="微软雅黑" panose="020B0503020204020204" pitchFamily="34" charset="-122"/>
                    <a:ea typeface="微软雅黑" panose="020B0503020204020204" pitchFamily="34" charset="-122"/>
                  </a:rPr>
                  <a:t>DM</a:t>
                </a:r>
                <a:endParaRPr kumimoji="0" lang="zh-CN" altLang="en-US" sz="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6" name="流程图: 磁盘 95"/>
              <p:cNvSpPr/>
              <p:nvPr/>
            </p:nvSpPr>
            <p:spPr bwMode="auto">
              <a:xfrm>
                <a:off x="2782219" y="5365536"/>
                <a:ext cx="387421" cy="267309"/>
              </a:xfrm>
              <a:prstGeom prst="flowChartMagneticDisk">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nchor="ctr" anchorCtr="1"/>
              <a:lstStyle/>
              <a:p>
                <a:pPr marL="0" marR="0" lvl="0" indent="0" algn="ctr" defTabSz="914400" eaLnBrk="0" fontAlgn="auto" latinLnBrk="0" hangingPunct="0">
                  <a:lnSpc>
                    <a:spcPct val="100000"/>
                  </a:lnSpc>
                  <a:spcBef>
                    <a:spcPts val="0"/>
                  </a:spcBef>
                  <a:spcAft>
                    <a:spcPts val="0"/>
                  </a:spcAft>
                  <a:buClrTx/>
                  <a:buSzTx/>
                  <a:buFontTx/>
                  <a:buNone/>
                  <a:defRPr/>
                </a:pPr>
                <a:r>
                  <a:rPr lang="en-US" altLang="zh-CN" sz="800" b="0" kern="0" dirty="0" smtClean="0">
                    <a:solidFill>
                      <a:prstClr val="black"/>
                    </a:solidFill>
                    <a:latin typeface="微软雅黑" panose="020B0503020204020204" pitchFamily="34" charset="-122"/>
                    <a:ea typeface="微软雅黑" panose="020B0503020204020204" pitchFamily="34" charset="-122"/>
                  </a:rPr>
                  <a:t>VAC</a:t>
                </a:r>
                <a:endParaRPr kumimoji="0" lang="zh-CN" altLang="en-US" sz="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7" name="流程图: 磁盘 96"/>
              <p:cNvSpPr/>
              <p:nvPr/>
            </p:nvSpPr>
            <p:spPr bwMode="auto">
              <a:xfrm>
                <a:off x="3395665" y="5365536"/>
                <a:ext cx="568647" cy="267309"/>
              </a:xfrm>
              <a:prstGeom prst="flowChartMagneticDisk">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nchor="ctr" anchorCtr="1"/>
              <a:lstStyle/>
              <a:p>
                <a:pPr marL="0" marR="0" lvl="0" indent="0" algn="ctr" defTabSz="914400" eaLnBrk="0" fontAlgn="auto" latinLnBrk="0" hangingPunct="0">
                  <a:lnSpc>
                    <a:spcPct val="100000"/>
                  </a:lnSpc>
                  <a:spcBef>
                    <a:spcPts val="0"/>
                  </a:spcBef>
                  <a:spcAft>
                    <a:spcPts val="0"/>
                  </a:spcAft>
                  <a:buClrTx/>
                  <a:buSzTx/>
                  <a:buFontTx/>
                  <a:buNone/>
                  <a:defRPr/>
                </a:pPr>
                <a:r>
                  <a:rPr lang="en-US" altLang="zh-CN" sz="800" b="0" kern="0" dirty="0" smtClean="0">
                    <a:solidFill>
                      <a:prstClr val="black"/>
                    </a:solidFill>
                    <a:latin typeface="微软雅黑" panose="020B0503020204020204" pitchFamily="34" charset="-122"/>
                    <a:ea typeface="微软雅黑" panose="020B0503020204020204" pitchFamily="34" charset="-122"/>
                  </a:rPr>
                  <a:t>MC</a:t>
                </a:r>
                <a:r>
                  <a:rPr lang="zh-CN" altLang="en-US" sz="800" b="0" kern="0" dirty="0" smtClean="0">
                    <a:solidFill>
                      <a:prstClr val="black"/>
                    </a:solidFill>
                    <a:latin typeface="微软雅黑" panose="020B0503020204020204" pitchFamily="34" charset="-122"/>
                    <a:ea typeface="微软雅黑" panose="020B0503020204020204" pitchFamily="34" charset="-122"/>
                  </a:rPr>
                  <a:t>话单</a:t>
                </a:r>
                <a:endParaRPr kumimoji="0" lang="zh-CN" altLang="en-US" sz="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8" name="矩形 97"/>
              <p:cNvSpPr/>
              <p:nvPr/>
            </p:nvSpPr>
            <p:spPr>
              <a:xfrm>
                <a:off x="395538" y="5276118"/>
                <a:ext cx="4621873" cy="638929"/>
              </a:xfrm>
              <a:prstGeom prst="rect">
                <a:avLst/>
              </a:prstGeom>
              <a:noFill/>
              <a:ln w="12700" cap="flat" cmpd="sng" algn="ctr">
                <a:solidFill>
                  <a:srgbClr val="FFFFFF">
                    <a:lumMod val="6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99" name="流程图: 磁盘 98"/>
              <p:cNvSpPr/>
              <p:nvPr/>
            </p:nvSpPr>
            <p:spPr bwMode="auto">
              <a:xfrm>
                <a:off x="4190334" y="5365535"/>
                <a:ext cx="628500" cy="264808"/>
              </a:xfrm>
              <a:prstGeom prst="flowChartMagneticDisk">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nchor="ctr" anchorCtr="1"/>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业务平台</a:t>
                </a:r>
                <a:endParaRPr kumimoji="0" lang="zh-CN" altLang="en-US" sz="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0" name="矩形 99"/>
              <p:cNvSpPr/>
              <p:nvPr/>
            </p:nvSpPr>
            <p:spPr bwMode="auto">
              <a:xfrm>
                <a:off x="1656589" y="5670737"/>
                <a:ext cx="1833639" cy="244309"/>
              </a:xfrm>
              <a:prstGeom prst="rect">
                <a:avLst/>
              </a:prstGeom>
              <a:noFill/>
              <a:ln w="9525" cap="flat" cmpd="sng" algn="ctr">
                <a:noFill/>
                <a:prstDash val="solid"/>
                <a:headEnd type="none" w="med" len="med"/>
                <a:tailEnd type="none" w="med" len="med"/>
              </a:ln>
              <a:effectLst>
                <a:outerShdw blurRad="40000" dist="20000" dir="5400000" rotWithShape="0">
                  <a:srgbClr val="000000">
                    <a:alpha val="38000"/>
                  </a:srgbClr>
                </a:outerShdw>
              </a:effectLst>
            </p:spPr>
            <p:txBody>
              <a:bodyPr anchor="ctr" anchorCtr="1"/>
              <a:lstStyle/>
              <a:p>
                <a:pPr marL="0" marR="0" lvl="0" indent="0" defTabSz="914400" eaLnBrk="0" fontAlgn="auto" latinLnBrk="0" hangingPunct="0">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结构化数据</a:t>
                </a:r>
                <a:endPar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1" name="Rectangle 50"/>
              <p:cNvSpPr>
                <a:spLocks noChangeArrowheads="1"/>
              </p:cNvSpPr>
              <p:nvPr/>
            </p:nvSpPr>
            <p:spPr bwMode="auto">
              <a:xfrm>
                <a:off x="4882507" y="4113473"/>
                <a:ext cx="1599398" cy="231653"/>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76782" tIns="38391" rIns="76782" bIns="38391" anchor="ctr" anchorCtr="1"/>
              <a:lstStyle/>
              <a:p>
                <a:pPr algn="ctr" defTabSz="767715" fontAlgn="auto">
                  <a:lnSpc>
                    <a:spcPct val="100000"/>
                  </a:lnSpc>
                  <a:spcBef>
                    <a:spcPts val="0"/>
                  </a:spcBef>
                  <a:spcAft>
                    <a:spcPts val="0"/>
                  </a:spcAft>
                  <a:buClrTx/>
                </a:pPr>
                <a:r>
                  <a:rPr lang="zh-CN" altLang="en-US" sz="700" b="0" kern="0" dirty="0">
                    <a:solidFill>
                      <a:prstClr val="black"/>
                    </a:solidFill>
                    <a:latin typeface="微软雅黑" panose="020B0503020204020204" pitchFamily="34" charset="-122"/>
                    <a:ea typeface="微软雅黑" panose="020B0503020204020204" pitchFamily="34" charset="-122"/>
                  </a:rPr>
                  <a:t>分布式</a:t>
                </a:r>
                <a:r>
                  <a:rPr lang="zh-CN" altLang="en-US" sz="700" b="0" kern="0" dirty="0" smtClean="0">
                    <a:solidFill>
                      <a:prstClr val="black"/>
                    </a:solidFill>
                    <a:latin typeface="微软雅黑" panose="020B0503020204020204" pitchFamily="34" charset="-122"/>
                    <a:ea typeface="微软雅黑" panose="020B0503020204020204" pitchFamily="34" charset="-122"/>
                  </a:rPr>
                  <a:t>文件系统 </a:t>
                </a:r>
                <a:r>
                  <a:rPr lang="en-US" altLang="zh-CN" sz="700" b="0" kern="0" dirty="0" smtClean="0">
                    <a:solidFill>
                      <a:prstClr val="black"/>
                    </a:solidFill>
                    <a:latin typeface="微软雅黑" panose="020B0503020204020204" pitchFamily="34" charset="-122"/>
                    <a:ea typeface="微软雅黑" panose="020B0503020204020204" pitchFamily="34" charset="-122"/>
                  </a:rPr>
                  <a:t>HDFS</a:t>
                </a:r>
                <a:endParaRPr lang="zh-CN" altLang="en-US" sz="700" b="0" kern="0" dirty="0">
                  <a:solidFill>
                    <a:prstClr val="black"/>
                  </a:solidFill>
                  <a:latin typeface="微软雅黑" panose="020B0503020204020204" pitchFamily="34" charset="-122"/>
                  <a:ea typeface="微软雅黑" panose="020B0503020204020204" pitchFamily="34" charset="-122"/>
                </a:endParaRPr>
              </a:p>
            </p:txBody>
          </p:sp>
          <p:sp>
            <p:nvSpPr>
              <p:cNvPr id="102" name="Rectangle 50"/>
              <p:cNvSpPr>
                <a:spLocks noChangeArrowheads="1"/>
              </p:cNvSpPr>
              <p:nvPr/>
            </p:nvSpPr>
            <p:spPr bwMode="auto">
              <a:xfrm>
                <a:off x="4882507" y="3642382"/>
                <a:ext cx="814677" cy="270917"/>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76782" tIns="38391" rIns="76782" bIns="38391" anchor="ctr" anchorCtr="1"/>
              <a:lstStyle/>
              <a:p>
                <a:pPr algn="ctr" defTabSz="767715" fontAlgn="auto">
                  <a:lnSpc>
                    <a:spcPct val="100000"/>
                  </a:lnSpc>
                  <a:spcBef>
                    <a:spcPts val="0"/>
                  </a:spcBef>
                  <a:spcAft>
                    <a:spcPts val="0"/>
                  </a:spcAft>
                  <a:buClrTx/>
                </a:pPr>
                <a:r>
                  <a:rPr lang="zh-CN" altLang="en-US" sz="700" b="0" kern="0" dirty="0">
                    <a:solidFill>
                      <a:prstClr val="black"/>
                    </a:solidFill>
                    <a:latin typeface="微软雅黑" panose="020B0503020204020204" pitchFamily="34" charset="-122"/>
                    <a:ea typeface="微软雅黑" panose="020B0503020204020204" pitchFamily="34" charset="-122"/>
                  </a:rPr>
                  <a:t>记录明细数据</a:t>
                </a:r>
                <a:endParaRPr lang="zh-CN" altLang="en-US" sz="700" b="0" kern="0" dirty="0">
                  <a:solidFill>
                    <a:prstClr val="black"/>
                  </a:solidFill>
                  <a:latin typeface="微软雅黑" panose="020B0503020204020204" pitchFamily="34" charset="-122"/>
                  <a:ea typeface="微软雅黑" panose="020B0503020204020204" pitchFamily="34" charset="-122"/>
                </a:endParaRPr>
              </a:p>
            </p:txBody>
          </p:sp>
          <p:sp>
            <p:nvSpPr>
              <p:cNvPr id="103" name="矩形 102"/>
              <p:cNvSpPr/>
              <p:nvPr/>
            </p:nvSpPr>
            <p:spPr>
              <a:xfrm>
                <a:off x="5365412" y="3924905"/>
                <a:ext cx="587012" cy="176387"/>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76782" tIns="38391" rIns="76782" bIns="38391" anchor="ctr" anchorCtr="1"/>
              <a:lstStyle/>
              <a:p>
                <a:pPr algn="ctr" defTabSz="767715" fontAlgn="auto">
                  <a:lnSpc>
                    <a:spcPct val="100000"/>
                  </a:lnSpc>
                  <a:spcBef>
                    <a:spcPts val="0"/>
                  </a:spcBef>
                  <a:spcAft>
                    <a:spcPts val="0"/>
                  </a:spcAft>
                  <a:buClrTx/>
                </a:pPr>
                <a:r>
                  <a:rPr lang="en-US" altLang="zh-CN" sz="700" b="0" kern="0" dirty="0" err="1">
                    <a:solidFill>
                      <a:prstClr val="black"/>
                    </a:solidFill>
                    <a:latin typeface="微软雅黑" panose="020B0503020204020204" pitchFamily="34" charset="-122"/>
                    <a:ea typeface="微软雅黑" panose="020B0503020204020204" pitchFamily="34" charset="-122"/>
                  </a:rPr>
                  <a:t>HBase</a:t>
                </a:r>
                <a:endParaRPr lang="zh-CN" altLang="en-US" sz="700" b="0" kern="0" dirty="0">
                  <a:solidFill>
                    <a:prstClr val="black"/>
                  </a:solidFill>
                  <a:latin typeface="微软雅黑" panose="020B0503020204020204" pitchFamily="34" charset="-122"/>
                  <a:ea typeface="微软雅黑" panose="020B0503020204020204" pitchFamily="34" charset="-122"/>
                </a:endParaRPr>
              </a:p>
            </p:txBody>
          </p:sp>
          <p:sp>
            <p:nvSpPr>
              <p:cNvPr id="104" name="矩形 103"/>
              <p:cNvSpPr/>
              <p:nvPr/>
            </p:nvSpPr>
            <p:spPr>
              <a:xfrm>
                <a:off x="4882507" y="3925499"/>
                <a:ext cx="477430" cy="176965"/>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76782" tIns="38391" rIns="76782" bIns="38391" anchor="ctr" anchorCtr="1"/>
              <a:lstStyle/>
              <a:p>
                <a:pPr algn="ctr" defTabSz="767715" fontAlgn="auto">
                  <a:lnSpc>
                    <a:spcPct val="100000"/>
                  </a:lnSpc>
                  <a:spcBef>
                    <a:spcPts val="0"/>
                  </a:spcBef>
                  <a:spcAft>
                    <a:spcPts val="0"/>
                  </a:spcAft>
                  <a:buClrTx/>
                </a:pPr>
                <a:r>
                  <a:rPr lang="en-US" altLang="zh-CN" sz="700" b="0" kern="0" dirty="0">
                    <a:solidFill>
                      <a:prstClr val="black"/>
                    </a:solidFill>
                    <a:latin typeface="微软雅黑" panose="020B0503020204020204" pitchFamily="34" charset="-122"/>
                    <a:ea typeface="微软雅黑" panose="020B0503020204020204" pitchFamily="34" charset="-122"/>
                  </a:rPr>
                  <a:t>M/R</a:t>
                </a:r>
                <a:endParaRPr lang="zh-CN" altLang="en-US" sz="700" b="0" kern="0" dirty="0">
                  <a:solidFill>
                    <a:prstClr val="black"/>
                  </a:solidFill>
                  <a:latin typeface="微软雅黑" panose="020B0503020204020204" pitchFamily="34" charset="-122"/>
                  <a:ea typeface="微软雅黑" panose="020B0503020204020204" pitchFamily="34" charset="-122"/>
                </a:endParaRPr>
              </a:p>
            </p:txBody>
          </p:sp>
          <p:sp>
            <p:nvSpPr>
              <p:cNvPr id="105" name="矩形 104"/>
              <p:cNvSpPr/>
              <p:nvPr/>
            </p:nvSpPr>
            <p:spPr>
              <a:xfrm>
                <a:off x="5952424" y="3924906"/>
                <a:ext cx="529481" cy="181984"/>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76782" tIns="38391" rIns="76782" bIns="38391" anchor="ctr" anchorCtr="1"/>
              <a:lstStyle/>
              <a:p>
                <a:pPr algn="ctr" defTabSz="767715" fontAlgn="auto">
                  <a:lnSpc>
                    <a:spcPct val="100000"/>
                  </a:lnSpc>
                  <a:spcBef>
                    <a:spcPts val="0"/>
                  </a:spcBef>
                  <a:spcAft>
                    <a:spcPts val="0"/>
                  </a:spcAft>
                  <a:buClrTx/>
                </a:pPr>
                <a:r>
                  <a:rPr lang="en-US" altLang="zh-CN" sz="700" b="0" kern="0" dirty="0" err="1">
                    <a:solidFill>
                      <a:prstClr val="black"/>
                    </a:solidFill>
                    <a:latin typeface="微软雅黑" panose="020B0503020204020204" pitchFamily="34" charset="-122"/>
                    <a:ea typeface="微软雅黑" panose="020B0503020204020204" pitchFamily="34" charset="-122"/>
                  </a:rPr>
                  <a:t>Hive</a:t>
                </a:r>
                <a:endParaRPr lang="zh-CN" altLang="en-US" sz="700" b="0" kern="0" dirty="0" err="1">
                  <a:solidFill>
                    <a:prstClr val="black"/>
                  </a:solidFill>
                  <a:latin typeface="微软雅黑" panose="020B0503020204020204" pitchFamily="34" charset="-122"/>
                  <a:ea typeface="微软雅黑" panose="020B0503020204020204" pitchFamily="34" charset="-122"/>
                </a:endParaRPr>
              </a:p>
            </p:txBody>
          </p:sp>
          <p:sp>
            <p:nvSpPr>
              <p:cNvPr id="106" name="Rectangle 50"/>
              <p:cNvSpPr>
                <a:spLocks noChangeArrowheads="1"/>
              </p:cNvSpPr>
              <p:nvPr/>
            </p:nvSpPr>
            <p:spPr bwMode="auto">
              <a:xfrm>
                <a:off x="5691105" y="3642383"/>
                <a:ext cx="790800" cy="270916"/>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76782" tIns="38391" rIns="76782" bIns="38391" anchor="ctr" anchorCtr="1"/>
              <a:lstStyle/>
              <a:p>
                <a:pPr algn="ctr" defTabSz="767715" fontAlgn="auto">
                  <a:lnSpc>
                    <a:spcPct val="100000"/>
                  </a:lnSpc>
                  <a:spcBef>
                    <a:spcPts val="0"/>
                  </a:spcBef>
                  <a:spcAft>
                    <a:spcPts val="0"/>
                  </a:spcAft>
                  <a:buClrTx/>
                </a:pPr>
                <a:r>
                  <a:rPr lang="zh-CN" altLang="en-US" sz="700" b="0" kern="0" dirty="0">
                    <a:solidFill>
                      <a:prstClr val="black"/>
                    </a:solidFill>
                    <a:latin typeface="微软雅黑" panose="020B0503020204020204" pitchFamily="34" charset="-122"/>
                    <a:ea typeface="微软雅黑" panose="020B0503020204020204" pitchFamily="34" charset="-122"/>
                  </a:rPr>
                  <a:t>记录汇总数据</a:t>
                </a:r>
                <a:endParaRPr lang="zh-CN" altLang="en-US" sz="700" b="0" kern="0" dirty="0">
                  <a:solidFill>
                    <a:prstClr val="black"/>
                  </a:solidFill>
                  <a:latin typeface="微软雅黑" panose="020B0503020204020204" pitchFamily="34" charset="-122"/>
                  <a:ea typeface="微软雅黑" panose="020B0503020204020204" pitchFamily="34" charset="-122"/>
                </a:endParaRPr>
              </a:p>
            </p:txBody>
          </p:sp>
          <p:sp>
            <p:nvSpPr>
              <p:cNvPr id="107" name="文本框 70"/>
              <p:cNvSpPr txBox="1"/>
              <p:nvPr/>
            </p:nvSpPr>
            <p:spPr>
              <a:xfrm>
                <a:off x="1801457" y="2790292"/>
                <a:ext cx="3377541" cy="276999"/>
              </a:xfrm>
              <a:prstGeom prst="rect">
                <a:avLst/>
              </a:prstGeom>
              <a:noFill/>
            </p:spPr>
            <p:txBody>
              <a:bodyPr wrap="square" rtlCol="0">
                <a:spAutoFit/>
              </a:bodyPr>
              <a:lstStyle/>
              <a:p>
                <a:pPr>
                  <a:buNone/>
                </a:pPr>
                <a:r>
                  <a:rPr lang="zh-CN" altLang="en-US" sz="1000" b="0" dirty="0">
                    <a:latin typeface="微软雅黑" panose="020B0503020204020204" pitchFamily="34" charset="-122"/>
                    <a:ea typeface="微软雅黑" panose="020B0503020204020204" pitchFamily="34" charset="-122"/>
                  </a:rPr>
                  <a:t>数据统一服务和</a:t>
                </a:r>
                <a:r>
                  <a:rPr lang="zh-CN" altLang="en-US" sz="1000" b="0" dirty="0" smtClean="0">
                    <a:latin typeface="微软雅黑" panose="020B0503020204020204" pitchFamily="34" charset="-122"/>
                    <a:ea typeface="微软雅黑" panose="020B0503020204020204" pitchFamily="34" charset="-122"/>
                  </a:rPr>
                  <a:t>开放</a:t>
                </a:r>
                <a:r>
                  <a:rPr lang="en-US" altLang="zh-CN" sz="1000" b="0" dirty="0" smtClean="0">
                    <a:latin typeface="微软雅黑" panose="020B0503020204020204" pitchFamily="34" charset="-122"/>
                    <a:ea typeface="微软雅黑" panose="020B0503020204020204" pitchFamily="34" charset="-122"/>
                  </a:rPr>
                  <a:t>SQL</a:t>
                </a:r>
                <a:r>
                  <a:rPr lang="zh-CN" altLang="en-US" sz="1000" b="0" dirty="0" smtClean="0">
                    <a:latin typeface="微软雅黑" panose="020B0503020204020204" pitchFamily="34" charset="-122"/>
                    <a:ea typeface="微软雅黑" panose="020B0503020204020204" pitchFamily="34" charset="-122"/>
                  </a:rPr>
                  <a:t>、</a:t>
                </a:r>
                <a:r>
                  <a:rPr lang="en-US" altLang="zh-CN" sz="1000" b="0" dirty="0" smtClean="0">
                    <a:latin typeface="微软雅黑" panose="020B0503020204020204" pitchFamily="34" charset="-122"/>
                    <a:ea typeface="微软雅黑" panose="020B0503020204020204" pitchFamily="34" charset="-122"/>
                  </a:rPr>
                  <a:t>FTP</a:t>
                </a:r>
                <a:r>
                  <a:rPr lang="zh-CN" altLang="en-US" sz="1000" b="0" dirty="0" smtClean="0">
                    <a:latin typeface="微软雅黑" panose="020B0503020204020204" pitchFamily="34" charset="-122"/>
                    <a:ea typeface="微软雅黑" panose="020B0503020204020204" pitchFamily="34" charset="-122"/>
                  </a:rPr>
                  <a:t>、</a:t>
                </a:r>
                <a:r>
                  <a:rPr lang="en-US" altLang="zh-CN" sz="1000" b="0" dirty="0" smtClean="0">
                    <a:latin typeface="微软雅黑" panose="020B0503020204020204" pitchFamily="34" charset="-122"/>
                    <a:ea typeface="微软雅黑" panose="020B0503020204020204" pitchFamily="34" charset="-122"/>
                  </a:rPr>
                  <a:t>WS</a:t>
                </a:r>
                <a:r>
                  <a:rPr lang="zh-CN" altLang="en-US" sz="1000" b="0" dirty="0" smtClean="0">
                    <a:latin typeface="微软雅黑" panose="020B0503020204020204" pitchFamily="34" charset="-122"/>
                    <a:ea typeface="微软雅黑" panose="020B0503020204020204" pitchFamily="34" charset="-122"/>
                  </a:rPr>
                  <a:t>、</a:t>
                </a:r>
                <a:r>
                  <a:rPr lang="en-US" altLang="zh-CN" sz="1000" b="0" dirty="0" smtClean="0">
                    <a:latin typeface="微软雅黑" panose="020B0503020204020204" pitchFamily="34" charset="-122"/>
                    <a:ea typeface="微软雅黑" panose="020B0503020204020204" pitchFamily="34" charset="-122"/>
                  </a:rPr>
                  <a:t>MDX</a:t>
                </a:r>
                <a:r>
                  <a:rPr lang="zh-CN" altLang="en-US" sz="1000" b="0" dirty="0" smtClean="0">
                    <a:latin typeface="微软雅黑" panose="020B0503020204020204" pitchFamily="34" charset="-122"/>
                    <a:ea typeface="微软雅黑" panose="020B0503020204020204" pitchFamily="34" charset="-122"/>
                  </a:rPr>
                  <a:t>、</a:t>
                </a:r>
                <a:r>
                  <a:rPr lang="en-US" altLang="zh-CN" sz="1000" b="0" dirty="0" smtClean="0">
                    <a:latin typeface="微软雅黑" panose="020B0503020204020204" pitchFamily="34" charset="-122"/>
                    <a:ea typeface="微软雅黑" panose="020B0503020204020204" pitchFamily="34" charset="-122"/>
                  </a:rPr>
                  <a:t>API</a:t>
                </a:r>
                <a:r>
                  <a:rPr lang="zh-CN" altLang="en-US" sz="1000" b="0" dirty="0" smtClean="0">
                    <a:latin typeface="微软雅黑" panose="020B0503020204020204" pitchFamily="34" charset="-122"/>
                    <a:ea typeface="微软雅黑" panose="020B0503020204020204" pitchFamily="34" charset="-122"/>
                  </a:rPr>
                  <a:t>、</a:t>
                </a:r>
                <a:r>
                  <a:rPr lang="en-US" altLang="zh-CN" sz="1000" b="0" dirty="0" smtClean="0">
                    <a:latin typeface="微软雅黑" panose="020B0503020204020204" pitchFamily="34" charset="-122"/>
                    <a:ea typeface="微软雅黑" panose="020B0503020204020204" pitchFamily="34" charset="-122"/>
                  </a:rPr>
                  <a:t>……</a:t>
                </a:r>
                <a:endParaRPr lang="en-US" altLang="zh-CN" sz="1000" b="0" dirty="0">
                  <a:latin typeface="微软雅黑" panose="020B0503020204020204" pitchFamily="34" charset="-122"/>
                  <a:ea typeface="微软雅黑" panose="020B0503020204020204" pitchFamily="34" charset="-122"/>
                </a:endParaRPr>
              </a:p>
            </p:txBody>
          </p:sp>
          <p:sp>
            <p:nvSpPr>
              <p:cNvPr id="108" name="矩形 107"/>
              <p:cNvSpPr/>
              <p:nvPr/>
            </p:nvSpPr>
            <p:spPr>
              <a:xfrm>
                <a:off x="6677516" y="3446223"/>
                <a:ext cx="2358980" cy="1924191"/>
              </a:xfrm>
              <a:prstGeom prst="rect">
                <a:avLst/>
              </a:prstGeom>
              <a:noFill/>
              <a:ln w="12700" cap="flat" cmpd="sng" algn="ctr">
                <a:solidFill>
                  <a:sysClr val="window" lastClr="FFFFFF">
                    <a:lumMod val="50000"/>
                  </a:sysClr>
                </a:solidFill>
                <a:prstDash val="sysDash"/>
              </a:ln>
              <a:effectLst/>
            </p:spPr>
            <p:txBody>
              <a:bodyPr wrap="square" lIns="76782" tIns="38391" rIns="76782" bIns="38391" rtlCol="0" anchor="ctr">
                <a:spAutoFit/>
              </a:bodyPr>
              <a:lstStyle/>
              <a:p>
                <a:pPr defTabSz="767715" eaLnBrk="1" fontAlgn="auto" hangingPunct="1">
                  <a:lnSpc>
                    <a:spcPts val="1845"/>
                  </a:lnSpc>
                  <a:spcBef>
                    <a:spcPts val="0"/>
                  </a:spcBef>
                  <a:spcAft>
                    <a:spcPts val="0"/>
                  </a:spcAft>
                  <a:buClrTx/>
                  <a:defRPr/>
                </a:pPr>
                <a:r>
                  <a:rPr lang="zh-CN" altLang="en-US" sz="1200" kern="0" dirty="0" smtClean="0">
                    <a:solidFill>
                      <a:srgbClr val="C00000"/>
                    </a:solidFill>
                    <a:latin typeface="微软雅黑" panose="020B0503020204020204" pitchFamily="34" charset="-122"/>
                    <a:ea typeface="微软雅黑" panose="020B0503020204020204" pitchFamily="34" charset="-122"/>
                  </a:rPr>
                  <a:t>分布式数据库（</a:t>
                </a:r>
                <a:r>
                  <a:rPr lang="en-US" altLang="zh-CN" sz="1200" kern="0" dirty="0" smtClean="0">
                    <a:solidFill>
                      <a:srgbClr val="C00000"/>
                    </a:solidFill>
                    <a:latin typeface="微软雅黑" panose="020B0503020204020204" pitchFamily="34" charset="-122"/>
                    <a:ea typeface="微软雅黑" panose="020B0503020204020204" pitchFamily="34" charset="-122"/>
                  </a:rPr>
                  <a:t>MPP</a:t>
                </a:r>
                <a:r>
                  <a:rPr lang="zh-CN" altLang="en-US" sz="1200" kern="0" dirty="0" smtClean="0">
                    <a:solidFill>
                      <a:srgbClr val="C00000"/>
                    </a:solidFill>
                    <a:latin typeface="微软雅黑" panose="020B0503020204020204" pitchFamily="34" charset="-122"/>
                    <a:ea typeface="微软雅黑" panose="020B0503020204020204" pitchFamily="34" charset="-122"/>
                  </a:rPr>
                  <a:t>）：</a:t>
                </a:r>
                <a:endParaRPr lang="en-US" altLang="zh-CN" sz="1200" kern="0" dirty="0" smtClean="0">
                  <a:solidFill>
                    <a:srgbClr val="C00000"/>
                  </a:solidFill>
                  <a:latin typeface="微软雅黑" panose="020B0503020204020204" pitchFamily="34" charset="-122"/>
                  <a:ea typeface="微软雅黑" panose="020B0503020204020204" pitchFamily="34" charset="-122"/>
                </a:endParaRPr>
              </a:p>
              <a:p>
                <a:pPr defTabSz="767715" eaLnBrk="1" fontAlgn="auto" hangingPunct="1">
                  <a:lnSpc>
                    <a:spcPts val="1845"/>
                  </a:lnSpc>
                  <a:spcBef>
                    <a:spcPts val="0"/>
                  </a:spcBef>
                  <a:spcAft>
                    <a:spcPts val="0"/>
                  </a:spcAft>
                  <a:buClrTx/>
                  <a:defRPr/>
                </a:pPr>
                <a:r>
                  <a:rPr lang="zh-CN" altLang="en-US" sz="1200" b="0" kern="0" dirty="0" smtClean="0">
                    <a:solidFill>
                      <a:sysClr val="windowText" lastClr="000000"/>
                    </a:solidFill>
                    <a:latin typeface="微软雅黑" panose="020B0503020204020204" pitchFamily="34" charset="-122"/>
                    <a:ea typeface="微软雅黑" panose="020B0503020204020204" pitchFamily="34" charset="-122"/>
                  </a:rPr>
                  <a:t>存储加工、关联、汇总后的业务数据，并提供分布式计算，支撑数据深度分析和</a:t>
                </a:r>
                <a:r>
                  <a:rPr lang="zh-CN" altLang="en-US" sz="1200" b="0" kern="0" dirty="0" smtClean="0">
                    <a:solidFill>
                      <a:srgbClr val="FF0000"/>
                    </a:solidFill>
                    <a:latin typeface="微软雅黑" panose="020B0503020204020204" pitchFamily="34" charset="-122"/>
                    <a:ea typeface="微软雅黑" panose="020B0503020204020204" pitchFamily="34" charset="-122"/>
                  </a:rPr>
                  <a:t>数据挖掘能力</a:t>
                </a:r>
                <a:r>
                  <a:rPr lang="zh-CN" altLang="en-US" sz="1200" b="0" kern="0" dirty="0" smtClean="0">
                    <a:solidFill>
                      <a:sysClr val="windowText" lastClr="000000"/>
                    </a:solidFill>
                    <a:latin typeface="微软雅黑" panose="020B0503020204020204" pitchFamily="34" charset="-122"/>
                    <a:ea typeface="微软雅黑" panose="020B0503020204020204" pitchFamily="34" charset="-122"/>
                  </a:rPr>
                  <a:t>，向主数据仓库输出</a:t>
                </a:r>
                <a:r>
                  <a:rPr lang="en-US" altLang="zh-CN" sz="1200" b="0" kern="0" dirty="0" smtClean="0">
                    <a:solidFill>
                      <a:sysClr val="windowText" lastClr="000000"/>
                    </a:solidFill>
                    <a:latin typeface="微软雅黑" panose="020B0503020204020204" pitchFamily="34" charset="-122"/>
                    <a:ea typeface="微软雅黑" panose="020B0503020204020204" pitchFamily="34" charset="-122"/>
                  </a:rPr>
                  <a:t>KPI</a:t>
                </a:r>
                <a:r>
                  <a:rPr lang="zh-CN" altLang="en-US" sz="1200" b="0" kern="0" dirty="0" smtClean="0">
                    <a:solidFill>
                      <a:sysClr val="windowText" lastClr="000000"/>
                    </a:solidFill>
                    <a:latin typeface="微软雅黑" panose="020B0503020204020204" pitchFamily="34" charset="-122"/>
                    <a:ea typeface="微软雅黑" panose="020B0503020204020204" pitchFamily="34" charset="-122"/>
                  </a:rPr>
                  <a:t>和高度汇总数据。</a:t>
                </a:r>
                <a:endParaRPr lang="en-US" altLang="zh-CN" sz="1200" b="0" kern="0" dirty="0" smtClean="0">
                  <a:solidFill>
                    <a:sysClr val="windowText" lastClr="000000"/>
                  </a:solidFill>
                  <a:latin typeface="微软雅黑" panose="020B0503020204020204" pitchFamily="34" charset="-122"/>
                  <a:ea typeface="微软雅黑" panose="020B0503020204020204" pitchFamily="34" charset="-122"/>
                </a:endParaRPr>
              </a:p>
              <a:p>
                <a:pPr defTabSz="767715" eaLnBrk="1" fontAlgn="auto" hangingPunct="1">
                  <a:lnSpc>
                    <a:spcPts val="1845"/>
                  </a:lnSpc>
                  <a:spcBef>
                    <a:spcPts val="0"/>
                  </a:spcBef>
                  <a:spcAft>
                    <a:spcPts val="0"/>
                  </a:spcAft>
                  <a:buClrTx/>
                  <a:defRPr/>
                </a:pPr>
                <a:r>
                  <a:rPr lang="zh-CN" altLang="en-US" sz="1200" kern="0" dirty="0" smtClean="0">
                    <a:solidFill>
                      <a:sysClr val="windowText" lastClr="000000"/>
                    </a:solidFill>
                    <a:latin typeface="微软雅黑" panose="020B0503020204020204" pitchFamily="34" charset="-122"/>
                    <a:ea typeface="微软雅黑" panose="020B0503020204020204" pitchFamily="34" charset="-122"/>
                  </a:rPr>
                  <a:t>主数据仓库（与</a:t>
                </a:r>
                <a:r>
                  <a:rPr lang="en-US" altLang="zh-CN" sz="1200" kern="0" dirty="0" smtClean="0">
                    <a:solidFill>
                      <a:sysClr val="windowText" lastClr="000000"/>
                    </a:solidFill>
                    <a:latin typeface="微软雅黑" panose="020B0503020204020204" pitchFamily="34" charset="-122"/>
                    <a:ea typeface="微软雅黑" panose="020B0503020204020204" pitchFamily="34" charset="-122"/>
                  </a:rPr>
                  <a:t>MPP</a:t>
                </a:r>
                <a:r>
                  <a:rPr lang="zh-CN" altLang="en-US" sz="1200" kern="0" dirty="0" smtClean="0">
                    <a:solidFill>
                      <a:sysClr val="windowText" lastClr="000000"/>
                    </a:solidFill>
                    <a:latin typeface="微软雅黑" panose="020B0503020204020204" pitchFamily="34" charset="-122"/>
                    <a:ea typeface="微软雅黑" panose="020B0503020204020204" pitchFamily="34" charset="-122"/>
                  </a:rPr>
                  <a:t>合设）：</a:t>
                </a:r>
                <a:endParaRPr lang="en-US" altLang="zh-CN" sz="1200" kern="0" dirty="0" smtClean="0">
                  <a:solidFill>
                    <a:sysClr val="windowText" lastClr="000000"/>
                  </a:solidFill>
                  <a:latin typeface="微软雅黑" panose="020B0503020204020204" pitchFamily="34" charset="-122"/>
                  <a:ea typeface="微软雅黑" panose="020B0503020204020204" pitchFamily="34" charset="-122"/>
                </a:endParaRPr>
              </a:p>
              <a:p>
                <a:pPr defTabSz="767715" eaLnBrk="1" fontAlgn="auto" hangingPunct="1">
                  <a:lnSpc>
                    <a:spcPts val="1845"/>
                  </a:lnSpc>
                  <a:spcBef>
                    <a:spcPts val="0"/>
                  </a:spcBef>
                  <a:spcAft>
                    <a:spcPts val="0"/>
                  </a:spcAft>
                  <a:buClrTx/>
                  <a:defRPr/>
                </a:pPr>
                <a:r>
                  <a:rPr lang="zh-CN" altLang="en-US" sz="1200" b="0" kern="0" dirty="0" smtClean="0">
                    <a:solidFill>
                      <a:sysClr val="windowText" lastClr="000000"/>
                    </a:solidFill>
                    <a:latin typeface="微软雅黑" panose="020B0503020204020204" pitchFamily="34" charset="-122"/>
                    <a:ea typeface="微软雅黑" panose="020B0503020204020204" pitchFamily="34" charset="-122"/>
                  </a:rPr>
                  <a:t>存储指标数据、</a:t>
                </a:r>
                <a:r>
                  <a:rPr lang="en-US" altLang="zh-CN" sz="1200" b="0" kern="0" dirty="0" smtClean="0">
                    <a:solidFill>
                      <a:sysClr val="windowText" lastClr="000000"/>
                    </a:solidFill>
                    <a:latin typeface="微软雅黑" panose="020B0503020204020204" pitchFamily="34" charset="-122"/>
                    <a:ea typeface="微软雅黑" panose="020B0503020204020204" pitchFamily="34" charset="-122"/>
                  </a:rPr>
                  <a:t>KPI</a:t>
                </a:r>
                <a:r>
                  <a:rPr lang="zh-CN" altLang="en-US" sz="1200" b="0" kern="0" dirty="0" smtClean="0">
                    <a:solidFill>
                      <a:sysClr val="windowText" lastClr="000000"/>
                    </a:solidFill>
                    <a:latin typeface="微软雅黑" panose="020B0503020204020204" pitchFamily="34" charset="-122"/>
                    <a:ea typeface="微软雅黑" panose="020B0503020204020204" pitchFamily="34" charset="-122"/>
                  </a:rPr>
                  <a:t>数据和高度汇总数据。</a:t>
                </a:r>
                <a:endParaRPr lang="en-US" altLang="zh-CN" sz="1200" b="0" kern="0" dirty="0" smtClean="0">
                  <a:solidFill>
                    <a:sysClr val="windowText" lastClr="000000"/>
                  </a:solidFill>
                  <a:latin typeface="微软雅黑" panose="020B0503020204020204" pitchFamily="34" charset="-122"/>
                  <a:ea typeface="微软雅黑" panose="020B0503020204020204" pitchFamily="34" charset="-122"/>
                </a:endParaRPr>
              </a:p>
            </p:txBody>
          </p:sp>
          <p:sp>
            <p:nvSpPr>
              <p:cNvPr id="109" name="矩形 108"/>
              <p:cNvSpPr/>
              <p:nvPr/>
            </p:nvSpPr>
            <p:spPr>
              <a:xfrm>
                <a:off x="6677516" y="2399195"/>
                <a:ext cx="2358980" cy="1047028"/>
              </a:xfrm>
              <a:prstGeom prst="rect">
                <a:avLst/>
              </a:prstGeom>
              <a:noFill/>
              <a:ln w="12700" cap="flat" cmpd="sng" algn="ctr">
                <a:solidFill>
                  <a:sysClr val="window" lastClr="FFFFFF">
                    <a:lumMod val="50000"/>
                  </a:sysClr>
                </a:solidFill>
                <a:prstDash val="sysDash"/>
              </a:ln>
              <a:effectLst/>
            </p:spPr>
            <p:txBody>
              <a:bodyPr wrap="square" lIns="76782" tIns="38391" rIns="76782" bIns="38391" rtlCol="0" anchor="ctr">
                <a:spAutoFit/>
              </a:bodyPr>
              <a:lstStyle/>
              <a:p>
                <a:pPr defTabSz="767715" eaLnBrk="1" fontAlgn="auto" hangingPunct="1">
                  <a:lnSpc>
                    <a:spcPts val="1845"/>
                  </a:lnSpc>
                  <a:spcBef>
                    <a:spcPts val="0"/>
                  </a:spcBef>
                  <a:spcAft>
                    <a:spcPts val="0"/>
                  </a:spcAft>
                  <a:buClrTx/>
                  <a:defRPr/>
                </a:pPr>
                <a:r>
                  <a:rPr lang="en-US" altLang="zh-CN" sz="1200" kern="0" dirty="0" err="1" smtClean="0">
                    <a:solidFill>
                      <a:srgbClr val="C00000"/>
                    </a:solidFill>
                    <a:latin typeface="微软雅黑" panose="020B0503020204020204" pitchFamily="34" charset="-122"/>
                    <a:ea typeface="微软雅黑" panose="020B0503020204020204" pitchFamily="34" charset="-122"/>
                  </a:rPr>
                  <a:t>Hadoop</a:t>
                </a:r>
                <a:r>
                  <a:rPr lang="zh-CN" altLang="en-US" sz="1200" kern="0" dirty="0" smtClean="0">
                    <a:solidFill>
                      <a:srgbClr val="C00000"/>
                    </a:solidFill>
                    <a:latin typeface="微软雅黑" panose="020B0503020204020204" pitchFamily="34" charset="-122"/>
                    <a:ea typeface="微软雅黑" panose="020B0503020204020204" pitchFamily="34" charset="-122"/>
                  </a:rPr>
                  <a:t>云平台</a:t>
                </a:r>
                <a:r>
                  <a:rPr lang="zh-CN" altLang="en-US" sz="1200" b="0" kern="0" dirty="0" smtClean="0">
                    <a:solidFill>
                      <a:srgbClr val="C00000"/>
                    </a:solidFill>
                    <a:latin typeface="微软雅黑" panose="020B0503020204020204" pitchFamily="34" charset="-122"/>
                    <a:ea typeface="微软雅黑" panose="020B0503020204020204" pitchFamily="34" charset="-122"/>
                  </a:rPr>
                  <a:t>：</a:t>
                </a:r>
                <a:endParaRPr lang="en-US" altLang="zh-CN" sz="1200" b="0" kern="0" dirty="0" smtClean="0">
                  <a:solidFill>
                    <a:srgbClr val="C00000"/>
                  </a:solidFill>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r>
                  <a:rPr lang="zh-CN" altLang="en-US" sz="1200" b="0" kern="0" dirty="0" smtClean="0">
                    <a:solidFill>
                      <a:sysClr val="windowText" lastClr="000000"/>
                    </a:solidFill>
                    <a:latin typeface="微软雅黑" panose="020B0503020204020204" pitchFamily="34" charset="-122"/>
                    <a:ea typeface="微软雅黑" panose="020B0503020204020204" pitchFamily="34" charset="-122"/>
                  </a:rPr>
                  <a:t>负责存储海量的流量话单数据，提供并行的计算和非结构化数据的处理能力，实现低成本的存储和低时延、高并发的查询能力。</a:t>
                </a:r>
                <a:endParaRPr lang="en-US" altLang="zh-CN" sz="1200" b="0" kern="0" dirty="0" smtClean="0">
                  <a:solidFill>
                    <a:sysClr val="windowText" lastClr="000000"/>
                  </a:solidFill>
                  <a:latin typeface="微软雅黑" panose="020B0503020204020204" pitchFamily="34" charset="-122"/>
                  <a:ea typeface="微软雅黑" panose="020B0503020204020204" pitchFamily="34" charset="-122"/>
                </a:endParaRPr>
              </a:p>
            </p:txBody>
          </p:sp>
          <p:sp>
            <p:nvSpPr>
              <p:cNvPr id="110" name="矩形 109"/>
              <p:cNvSpPr/>
              <p:nvPr/>
            </p:nvSpPr>
            <p:spPr>
              <a:xfrm>
                <a:off x="6677516" y="5378781"/>
                <a:ext cx="2358980" cy="770029"/>
              </a:xfrm>
              <a:prstGeom prst="rect">
                <a:avLst/>
              </a:prstGeom>
              <a:noFill/>
              <a:ln w="12700" cap="flat" cmpd="sng" algn="ctr">
                <a:solidFill>
                  <a:sysClr val="window" lastClr="FFFFFF">
                    <a:lumMod val="50000"/>
                  </a:sysClr>
                </a:solidFill>
                <a:prstDash val="sysDash"/>
              </a:ln>
              <a:effectLst/>
            </p:spPr>
            <p:txBody>
              <a:bodyPr wrap="square" lIns="76782" tIns="38391" rIns="76782" bIns="38391" rtlCol="0" anchor="ctr">
                <a:spAutoFit/>
              </a:bodyPr>
              <a:lstStyle/>
              <a:p>
                <a:pPr defTabSz="767715" eaLnBrk="1" fontAlgn="auto" hangingPunct="1">
                  <a:lnSpc>
                    <a:spcPts val="1845"/>
                  </a:lnSpc>
                  <a:spcBef>
                    <a:spcPts val="0"/>
                  </a:spcBef>
                  <a:spcAft>
                    <a:spcPts val="0"/>
                  </a:spcAft>
                  <a:buClrTx/>
                  <a:defRPr/>
                </a:pPr>
                <a:r>
                  <a:rPr lang="zh-CN" altLang="en-US" sz="1200" kern="0" dirty="0" smtClean="0">
                    <a:solidFill>
                      <a:srgbClr val="C00000"/>
                    </a:solidFill>
                    <a:latin typeface="微软雅黑" panose="020B0503020204020204" pitchFamily="34" charset="-122"/>
                    <a:ea typeface="微软雅黑" panose="020B0503020204020204" pitchFamily="34" charset="-122"/>
                  </a:rPr>
                  <a:t>数据开放接口</a:t>
                </a:r>
                <a:r>
                  <a:rPr lang="zh-CN" altLang="en-US" sz="1200" b="0" kern="0" dirty="0" smtClean="0">
                    <a:solidFill>
                      <a:srgbClr val="C00000"/>
                    </a:solidFill>
                    <a:latin typeface="微软雅黑" panose="020B0503020204020204" pitchFamily="34" charset="-122"/>
                    <a:ea typeface="微软雅黑" panose="020B0503020204020204" pitchFamily="34" charset="-122"/>
                  </a:rPr>
                  <a:t>：</a:t>
                </a:r>
                <a:endParaRPr lang="en-US" altLang="zh-CN" sz="1200" b="0" kern="0" dirty="0" smtClean="0">
                  <a:solidFill>
                    <a:srgbClr val="C00000"/>
                  </a:solidFill>
                  <a:latin typeface="微软雅黑" panose="020B0503020204020204" pitchFamily="34" charset="-122"/>
                  <a:ea typeface="微软雅黑" panose="020B0503020204020204" pitchFamily="34" charset="-122"/>
                </a:endParaRPr>
              </a:p>
              <a:p>
                <a:pPr defTabSz="767715" eaLnBrk="1" fontAlgn="auto" hangingPunct="1">
                  <a:lnSpc>
                    <a:spcPts val="1845"/>
                  </a:lnSpc>
                  <a:spcBef>
                    <a:spcPts val="0"/>
                  </a:spcBef>
                  <a:spcAft>
                    <a:spcPts val="0"/>
                  </a:spcAft>
                  <a:buClrTx/>
                  <a:defRPr/>
                </a:pPr>
                <a:r>
                  <a:rPr lang="zh-CN" altLang="en-US" sz="1200" b="0" kern="0" dirty="0" smtClean="0">
                    <a:solidFill>
                      <a:sysClr val="windowText" lastClr="000000"/>
                    </a:solidFill>
                    <a:latin typeface="微软雅黑" panose="020B0503020204020204" pitchFamily="34" charset="-122"/>
                    <a:ea typeface="微软雅黑" panose="020B0503020204020204" pitchFamily="34" charset="-122"/>
                  </a:rPr>
                  <a:t>向大数据应用方提供大数据平台的能力。</a:t>
                </a:r>
                <a:endParaRPr lang="zh-CN" altLang="en-US" sz="1200" b="0" kern="0" dirty="0" smtClean="0">
                  <a:solidFill>
                    <a:sysClr val="windowText" lastClr="000000"/>
                  </a:solidFill>
                  <a:latin typeface="微软雅黑" panose="020B0503020204020204" pitchFamily="34" charset="-122"/>
                  <a:ea typeface="微软雅黑" panose="020B0503020204020204" pitchFamily="34" charset="-122"/>
                </a:endParaRPr>
              </a:p>
            </p:txBody>
          </p:sp>
          <p:sp>
            <p:nvSpPr>
              <p:cNvPr id="111" name="矩形 110"/>
              <p:cNvSpPr/>
              <p:nvPr/>
            </p:nvSpPr>
            <p:spPr>
              <a:xfrm>
                <a:off x="6677516" y="1203944"/>
                <a:ext cx="2358980" cy="1185527"/>
              </a:xfrm>
              <a:prstGeom prst="rect">
                <a:avLst/>
              </a:prstGeom>
              <a:noFill/>
              <a:ln w="12700" cap="flat" cmpd="sng" algn="ctr">
                <a:solidFill>
                  <a:sysClr val="window" lastClr="FFFFFF">
                    <a:lumMod val="50000"/>
                  </a:sysClr>
                </a:solidFill>
                <a:prstDash val="sysDash"/>
              </a:ln>
              <a:effectLst/>
            </p:spPr>
            <p:txBody>
              <a:bodyPr wrap="square" lIns="76782" tIns="38391" rIns="76782" bIns="38391" rtlCol="0" anchor="ctr">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1200" kern="0" dirty="0" smtClean="0">
                    <a:solidFill>
                      <a:srgbClr val="C00000"/>
                    </a:solidFill>
                    <a:latin typeface="微软雅黑" panose="020B0503020204020204" pitchFamily="34" charset="-122"/>
                    <a:ea typeface="微软雅黑" panose="020B0503020204020204" pitchFamily="34" charset="-122"/>
                  </a:rPr>
                  <a:t>数据采集（</a:t>
                </a:r>
                <a:r>
                  <a:rPr lang="en-US" altLang="zh-CN" sz="1200" kern="0" dirty="0" smtClean="0">
                    <a:solidFill>
                      <a:srgbClr val="C00000"/>
                    </a:solidFill>
                    <a:latin typeface="微软雅黑" panose="020B0503020204020204" pitchFamily="34" charset="-122"/>
                    <a:ea typeface="微软雅黑" panose="020B0503020204020204" pitchFamily="34" charset="-122"/>
                  </a:rPr>
                  <a:t>ETL</a:t>
                </a:r>
                <a:r>
                  <a:rPr lang="zh-CN" altLang="en-US" sz="1200" kern="0" dirty="0" smtClean="0">
                    <a:solidFill>
                      <a:srgbClr val="C00000"/>
                    </a:solidFill>
                    <a:latin typeface="微软雅黑" panose="020B0503020204020204" pitchFamily="34" charset="-122"/>
                    <a:ea typeface="微软雅黑" panose="020B0503020204020204" pitchFamily="34" charset="-122"/>
                  </a:rPr>
                  <a:t>）：</a:t>
                </a:r>
                <a:endParaRPr lang="en-US" altLang="zh-CN" sz="1200" kern="0" dirty="0" smtClean="0">
                  <a:solidFill>
                    <a:srgbClr val="C00000"/>
                  </a:solidFill>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r>
                  <a:rPr lang="zh-CN" altLang="en-US" sz="1200" b="0" kern="0" dirty="0" smtClean="0">
                    <a:solidFill>
                      <a:sysClr val="windowText" lastClr="000000"/>
                    </a:solidFill>
                    <a:latin typeface="微软雅黑" panose="020B0503020204020204" pitchFamily="34" charset="-122"/>
                    <a:ea typeface="微软雅黑" panose="020B0503020204020204" pitchFamily="34" charset="-122"/>
                  </a:rPr>
                  <a:t>负责源数据的采集、清洗、转换和加载包括：</a:t>
                </a:r>
                <a:endParaRPr lang="en-US" altLang="zh-CN" sz="1200" b="0" kern="0" dirty="0" smtClean="0">
                  <a:solidFill>
                    <a:sysClr val="windowText" lastClr="000000"/>
                  </a:solidFill>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r>
                  <a:rPr lang="en-US" altLang="zh-CN" sz="1200" b="0" kern="0" dirty="0" smtClean="0">
                    <a:solidFill>
                      <a:sysClr val="windowText" lastClr="000000"/>
                    </a:solidFill>
                    <a:latin typeface="微软雅黑" panose="020B0503020204020204" pitchFamily="34" charset="-122"/>
                    <a:ea typeface="微软雅黑" panose="020B0503020204020204" pitchFamily="34" charset="-122"/>
                  </a:rPr>
                  <a:t>1</a:t>
                </a:r>
                <a:r>
                  <a:rPr lang="zh-CN" altLang="en-US" sz="1200" b="0" kern="0" dirty="0" smtClean="0">
                    <a:solidFill>
                      <a:sysClr val="windowText" lastClr="000000"/>
                    </a:solidFill>
                    <a:latin typeface="微软雅黑" panose="020B0503020204020204" pitchFamily="34" charset="-122"/>
                    <a:ea typeface="微软雅黑" panose="020B0503020204020204" pitchFamily="34" charset="-122"/>
                  </a:rPr>
                  <a:t>、把原始数据加载到</a:t>
                </a:r>
                <a:r>
                  <a:rPr lang="en-US" altLang="zh-CN" sz="1200" b="0" kern="0" dirty="0" err="1" smtClean="0">
                    <a:solidFill>
                      <a:sysClr val="windowText" lastClr="000000"/>
                    </a:solidFill>
                    <a:latin typeface="微软雅黑" panose="020B0503020204020204" pitchFamily="34" charset="-122"/>
                    <a:ea typeface="微软雅黑" panose="020B0503020204020204" pitchFamily="34" charset="-122"/>
                  </a:rPr>
                  <a:t>Hadoop</a:t>
                </a:r>
                <a:r>
                  <a:rPr lang="zh-CN" altLang="en-US" sz="1200" b="0" kern="0" dirty="0" smtClean="0">
                    <a:solidFill>
                      <a:sysClr val="windowText" lastClr="000000"/>
                    </a:solidFill>
                    <a:latin typeface="微软雅黑" panose="020B0503020204020204" pitchFamily="34" charset="-122"/>
                    <a:ea typeface="微软雅黑" panose="020B0503020204020204" pitchFamily="34" charset="-122"/>
                  </a:rPr>
                  <a:t>平台。</a:t>
                </a:r>
                <a:endParaRPr lang="en-US" altLang="zh-CN" sz="1200" b="0" kern="0" dirty="0" smtClean="0">
                  <a:solidFill>
                    <a:sysClr val="windowText" lastClr="000000"/>
                  </a:solidFill>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r>
                  <a:rPr lang="en-US" altLang="zh-CN" sz="1200" b="0" kern="0" dirty="0" smtClean="0">
                    <a:solidFill>
                      <a:sysClr val="windowText" lastClr="000000"/>
                    </a:solidFill>
                    <a:latin typeface="微软雅黑" panose="020B0503020204020204" pitchFamily="34" charset="-122"/>
                    <a:ea typeface="微软雅黑" panose="020B0503020204020204" pitchFamily="34" charset="-122"/>
                  </a:rPr>
                  <a:t>2</a:t>
                </a:r>
                <a:r>
                  <a:rPr lang="zh-CN" altLang="en-US" sz="1200" b="0" kern="0" dirty="0" smtClean="0">
                    <a:solidFill>
                      <a:sysClr val="windowText" lastClr="000000"/>
                    </a:solidFill>
                    <a:latin typeface="微软雅黑" panose="020B0503020204020204" pitchFamily="34" charset="-122"/>
                    <a:ea typeface="微软雅黑" panose="020B0503020204020204" pitchFamily="34" charset="-122"/>
                  </a:rPr>
                  <a:t>、把加工后的数据加载分布式数据库和主数据仓库</a:t>
                </a:r>
                <a:endParaRPr lang="en-US" altLang="zh-CN" sz="1200" b="0" kern="0" dirty="0" smtClean="0">
                  <a:solidFill>
                    <a:sysClr val="windowText" lastClr="000000"/>
                  </a:solidFill>
                  <a:latin typeface="微软雅黑" panose="020B0503020204020204" pitchFamily="34" charset="-122"/>
                  <a:ea typeface="微软雅黑" panose="020B0503020204020204" pitchFamily="34" charset="-122"/>
                </a:endParaRPr>
              </a:p>
            </p:txBody>
          </p:sp>
        </p:grpSp>
        <p:sp>
          <p:nvSpPr>
            <p:cNvPr id="43" name="矩形 42"/>
            <p:cNvSpPr/>
            <p:nvPr/>
          </p:nvSpPr>
          <p:spPr bwMode="auto">
            <a:xfrm>
              <a:off x="-280489" y="1716857"/>
              <a:ext cx="695090" cy="502388"/>
            </a:xfrm>
            <a:prstGeom prst="rect">
              <a:avLst/>
            </a:prstGeom>
            <a:noFill/>
            <a:ln w="9525" cap="flat" cmpd="sng" algn="ctr">
              <a:noFill/>
              <a:prstDash val="solid"/>
              <a:headEnd type="none" w="med" len="med"/>
              <a:tailEnd type="none" w="med" len="med"/>
            </a:ln>
            <a:effectLst/>
          </p:spPr>
          <p:txBody>
            <a:bodyPr anchor="ctr" anchorCtr="1"/>
            <a:lstStyle/>
            <a:p>
              <a:pPr marL="0" marR="0" lvl="0" indent="0" defTabSz="914400" eaLnBrk="0" fontAlgn="auto" latinLnBrk="0" hangingPunct="0">
                <a:lnSpc>
                  <a:spcPct val="100000"/>
                </a:lnSpc>
                <a:spcBef>
                  <a:spcPts val="0"/>
                </a:spcBef>
                <a:spcAft>
                  <a:spcPts val="0"/>
                </a:spcAft>
                <a:buClrTx/>
                <a:buSzTx/>
                <a:buFontTx/>
                <a:buNone/>
                <a:defRPr/>
              </a:pPr>
              <a:r>
                <a:rPr kumimoji="0" lang="zh-CN" altLang="en-US" sz="11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应用层</a:t>
              </a:r>
              <a:endParaRPr kumimoji="0" lang="zh-CN" altLang="en-US" sz="11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Tree>
  </p:cSld>
  <p:clrMapOvr>
    <a:masterClrMapping/>
  </p:clrMapOvr>
  <p:transition advClick="0" advTm="8000">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bwMode="auto">
          <a:xfrm>
            <a:off x="-6203" y="409575"/>
            <a:ext cx="12194986" cy="733757"/>
          </a:xfrm>
          <a:prstGeom prst="rect">
            <a:avLst/>
          </a:prstGeom>
          <a:gradFill flip="none" rotWithShape="1">
            <a:gsLst>
              <a:gs pos="4000">
                <a:schemeClr val="bg1">
                  <a:alpha val="31000"/>
                </a:schemeClr>
              </a:gs>
              <a:gs pos="50000">
                <a:schemeClr val="bg1">
                  <a:shade val="67500"/>
                  <a:satMod val="115000"/>
                </a:schemeClr>
              </a:gs>
              <a:gs pos="100000">
                <a:schemeClr val="bg1">
                  <a:shade val="100000"/>
                  <a:satMod val="115000"/>
                </a:schemeClr>
              </a:gs>
            </a:gsLst>
            <a:path path="circle">
              <a:fillToRect l="100000" t="100000"/>
            </a:path>
            <a:tileRect r="-100000" b="-100000"/>
          </a:gradFill>
          <a:ln>
            <a:noFill/>
          </a:ln>
          <a:effectLst/>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16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53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25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1997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69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buClr>
                <a:srgbClr val="CC9900"/>
              </a:buClr>
              <a:buFont typeface="Wingdings" panose="05000000000000000000" pitchFamily="2" charset="2"/>
              <a:buChar char="n"/>
              <a:defRPr/>
            </a:pPr>
            <a:endParaRPr lang="zh-CN" altLang="en-US" dirty="0" smtClean="0">
              <a:solidFill>
                <a:srgbClr val="000000"/>
              </a:solidFill>
              <a:latin typeface="Arial" panose="020B0604020202020204" pitchFamily="34" charset="0"/>
            </a:endParaRPr>
          </a:p>
        </p:txBody>
      </p:sp>
      <p:sp>
        <p:nvSpPr>
          <p:cNvPr id="20" name="Title 3"/>
          <p:cNvSpPr txBox="1"/>
          <p:nvPr/>
        </p:nvSpPr>
        <p:spPr>
          <a:xfrm>
            <a:off x="520700" y="409575"/>
            <a:ext cx="11363365" cy="733408"/>
          </a:xfrm>
          <a:prstGeom prst="rect">
            <a:avLst/>
          </a:prstGeom>
        </p:spPr>
        <p:txBody>
          <a:bodyPr/>
          <a:lstStyle/>
          <a:p>
            <a:pPr eaLnBrk="0" hangingPunct="0">
              <a:defRPr/>
            </a:pPr>
            <a:r>
              <a:rPr lang="en-US" altLang="zh-CN" sz="3600" dirty="0" err="1" smtClean="0">
                <a:solidFill>
                  <a:srgbClr val="C00000"/>
                </a:solidFill>
                <a:latin typeface="微软雅黑" panose="020B0503020204020204" pitchFamily="34" charset="-122"/>
                <a:ea typeface="微软雅黑" panose="020B0503020204020204" pitchFamily="34" charset="-122"/>
                <a:cs typeface="黑体" panose="02010609060101010101" pitchFamily="2" charset="-122"/>
              </a:rPr>
              <a:t>FusionInsight</a:t>
            </a:r>
            <a:r>
              <a:rPr lang="zh-CN" altLang="en-US" sz="3600"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黑体" panose="02010609060101010101" pitchFamily="2" charset="-122"/>
              </a:rPr>
              <a:t>大数据解决方案架构</a:t>
            </a:r>
            <a:br>
              <a:rPr lang="en-US" altLang="zh-CN" sz="3600" dirty="0" smtClean="0">
                <a:solidFill>
                  <a:schemeClr val="tx2">
                    <a:lumMod val="75000"/>
                  </a:schemeClr>
                </a:solidFill>
                <a:latin typeface="微软雅黑" panose="020B0503020204020204" pitchFamily="34" charset="-122"/>
                <a:ea typeface="微软雅黑" panose="020B0503020204020204" pitchFamily="34" charset="-122"/>
              </a:rPr>
            </a:br>
            <a:endParaRPr lang="zh-CN" altLang="en-US" sz="3600" b="1" kern="0" dirty="0">
              <a:solidFill>
                <a:srgbClr val="C00000"/>
              </a:solidFill>
              <a:latin typeface="微软雅黑" panose="020B0503020204020204" pitchFamily="34" charset="-122"/>
              <a:ea typeface="微软雅黑" panose="020B0503020204020204" pitchFamily="34" charset="-122"/>
              <a:cs typeface="+mj-cs"/>
            </a:endParaRPr>
          </a:p>
        </p:txBody>
      </p:sp>
      <p:grpSp>
        <p:nvGrpSpPr>
          <p:cNvPr id="3" name="组合 37"/>
          <p:cNvGrpSpPr/>
          <p:nvPr/>
        </p:nvGrpSpPr>
        <p:grpSpPr>
          <a:xfrm>
            <a:off x="922520" y="1580446"/>
            <a:ext cx="10340205" cy="3934531"/>
            <a:chOff x="421608" y="822326"/>
            <a:chExt cx="8555343" cy="4267200"/>
          </a:xfrm>
        </p:grpSpPr>
        <p:grpSp>
          <p:nvGrpSpPr>
            <p:cNvPr id="4" name="组合 73"/>
            <p:cNvGrpSpPr/>
            <p:nvPr/>
          </p:nvGrpSpPr>
          <p:grpSpPr>
            <a:xfrm>
              <a:off x="421608" y="822326"/>
              <a:ext cx="8555343" cy="4267200"/>
              <a:chOff x="431768" y="771526"/>
              <a:chExt cx="8555343" cy="4267200"/>
            </a:xfrm>
          </p:grpSpPr>
          <p:grpSp>
            <p:nvGrpSpPr>
              <p:cNvPr id="5" name="组合 62"/>
              <p:cNvGrpSpPr/>
              <p:nvPr/>
            </p:nvGrpSpPr>
            <p:grpSpPr>
              <a:xfrm>
                <a:off x="431768" y="771526"/>
                <a:ext cx="8555343" cy="4267200"/>
                <a:chOff x="431768" y="771526"/>
                <a:chExt cx="8555343" cy="4267200"/>
              </a:xfrm>
            </p:grpSpPr>
            <p:sp>
              <p:nvSpPr>
                <p:cNvPr id="82" name="矩形 81"/>
                <p:cNvSpPr/>
                <p:nvPr/>
              </p:nvSpPr>
              <p:spPr bwMode="auto">
                <a:xfrm>
                  <a:off x="431768" y="1833246"/>
                  <a:ext cx="6502400" cy="790575"/>
                </a:xfrm>
                <a:prstGeom prst="rect">
                  <a:avLst/>
                </a:prstGeom>
                <a:solidFill>
                  <a:schemeClr val="bg1">
                    <a:lumMod val="50000"/>
                    <a:alpha val="50000"/>
                  </a:schemeClr>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83" name="矩形 82"/>
                <p:cNvSpPr/>
                <p:nvPr/>
              </p:nvSpPr>
              <p:spPr bwMode="auto">
                <a:xfrm>
                  <a:off x="431768" y="771526"/>
                  <a:ext cx="7712075" cy="466725"/>
                </a:xfrm>
                <a:prstGeom prst="rect">
                  <a:avLst/>
                </a:prstGeom>
                <a:solidFill>
                  <a:srgbClr val="C00000"/>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84" name="上下箭头 83"/>
                <p:cNvSpPr/>
                <p:nvPr/>
              </p:nvSpPr>
              <p:spPr bwMode="auto">
                <a:xfrm>
                  <a:off x="4035790" y="1277831"/>
                  <a:ext cx="257174" cy="523874"/>
                </a:xfrm>
                <a:prstGeom prst="upDownArrow">
                  <a:avLst/>
                </a:prstGeom>
                <a:solidFill>
                  <a:schemeClr val="bg1">
                    <a:lumMod val="50000"/>
                  </a:schemeClr>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85" name="上下箭头 84"/>
                <p:cNvSpPr/>
                <p:nvPr/>
              </p:nvSpPr>
              <p:spPr bwMode="auto">
                <a:xfrm>
                  <a:off x="4000465" y="2661623"/>
                  <a:ext cx="257174" cy="523874"/>
                </a:xfrm>
                <a:prstGeom prst="upDownArrow">
                  <a:avLst/>
                </a:prstGeom>
                <a:solidFill>
                  <a:schemeClr val="bg1">
                    <a:lumMod val="50000"/>
                  </a:schemeClr>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86" name="矩形 85"/>
                <p:cNvSpPr/>
                <p:nvPr/>
              </p:nvSpPr>
              <p:spPr bwMode="auto">
                <a:xfrm>
                  <a:off x="1562735" y="3147694"/>
                  <a:ext cx="5343526" cy="1890715"/>
                </a:xfrm>
                <a:prstGeom prst="rect">
                  <a:avLst/>
                </a:prstGeom>
                <a:solidFill>
                  <a:schemeClr val="bg1">
                    <a:lumMod val="50000"/>
                    <a:alpha val="50000"/>
                  </a:schemeClr>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87" name="上下箭头 86"/>
                <p:cNvSpPr/>
                <p:nvPr/>
              </p:nvSpPr>
              <p:spPr bwMode="auto">
                <a:xfrm>
                  <a:off x="7290134" y="1296047"/>
                  <a:ext cx="257174" cy="523874"/>
                </a:xfrm>
                <a:prstGeom prst="upDownArrow">
                  <a:avLst/>
                </a:prstGeom>
                <a:solidFill>
                  <a:schemeClr val="bg1">
                    <a:lumMod val="50000"/>
                  </a:schemeClr>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88" name="矩形 87"/>
                <p:cNvSpPr/>
                <p:nvPr/>
              </p:nvSpPr>
              <p:spPr bwMode="auto">
                <a:xfrm>
                  <a:off x="7046563" y="1819276"/>
                  <a:ext cx="1090930" cy="3219450"/>
                </a:xfrm>
                <a:prstGeom prst="rect">
                  <a:avLst/>
                </a:prstGeom>
                <a:solidFill>
                  <a:schemeClr val="bg1">
                    <a:lumMod val="50000"/>
                    <a:alpha val="50000"/>
                  </a:schemeClr>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89" name="直接连接符 88"/>
                <p:cNvCxnSpPr/>
                <p:nvPr/>
              </p:nvCxnSpPr>
              <p:spPr bwMode="auto">
                <a:xfrm>
                  <a:off x="1350166" y="1500188"/>
                  <a:ext cx="914400" cy="914400"/>
                </a:xfrm>
                <a:prstGeom prst="lin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0" name="文本框 39"/>
                <p:cNvSpPr txBox="1"/>
                <p:nvPr/>
              </p:nvSpPr>
              <p:spPr>
                <a:xfrm>
                  <a:off x="3718188" y="804924"/>
                  <a:ext cx="1696632" cy="369332"/>
                </a:xfrm>
                <a:prstGeom prst="rect">
                  <a:avLst/>
                </a:prstGeom>
                <a:noFill/>
              </p:spPr>
              <p:txBody>
                <a:bodyPr wrap="square" rtlCol="0">
                  <a:spAutoFit/>
                </a:bodyPr>
                <a:lstStyle/>
                <a:p>
                  <a:r>
                    <a:rPr lang="zh-CN" altLang="en-US" b="1" dirty="0" smtClean="0">
                      <a:solidFill>
                        <a:schemeClr val="bg1"/>
                      </a:solidFill>
                    </a:rPr>
                    <a:t>应用服务</a:t>
                  </a:r>
                  <a:r>
                    <a:rPr lang="zh-CN" altLang="en-US" b="1" dirty="0">
                      <a:solidFill>
                        <a:schemeClr val="bg1"/>
                      </a:solidFill>
                    </a:rPr>
                    <a:t>层</a:t>
                  </a:r>
                  <a:endParaRPr lang="en-US" altLang="zh-CN" b="1" dirty="0">
                    <a:solidFill>
                      <a:schemeClr val="bg1"/>
                    </a:solidFill>
                  </a:endParaRPr>
                </a:p>
              </p:txBody>
            </p:sp>
            <p:sp>
              <p:nvSpPr>
                <p:cNvPr id="91" name="矩形 90"/>
                <p:cNvSpPr/>
                <p:nvPr/>
              </p:nvSpPr>
              <p:spPr>
                <a:xfrm>
                  <a:off x="6223331" y="1932438"/>
                  <a:ext cx="1091324" cy="306705"/>
                </a:xfrm>
                <a:prstGeom prst="rect">
                  <a:avLst/>
                </a:prstGeom>
              </p:spPr>
              <p:txBody>
                <a:bodyPr wrap="square">
                  <a:spAutoFit/>
                </a:bodyPr>
                <a:lstStyle/>
                <a:p>
                  <a:endParaRPr lang="zh-CN" altLang="en-US" sz="1400" dirty="0"/>
                </a:p>
              </p:txBody>
            </p:sp>
            <p:sp>
              <p:nvSpPr>
                <p:cNvPr id="92" name="文本框 53"/>
                <p:cNvSpPr txBox="1"/>
                <p:nvPr/>
              </p:nvSpPr>
              <p:spPr>
                <a:xfrm>
                  <a:off x="7068671" y="1883326"/>
                  <a:ext cx="1157285" cy="400559"/>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rPr>
                    <a:t>Manager</a:t>
                  </a:r>
                  <a:endParaRPr lang="en-US" altLang="zh-CN" dirty="0" smtClean="0">
                    <a:latin typeface="微软雅黑" panose="020B0503020204020204" pitchFamily="34" charset="-122"/>
                    <a:ea typeface="微软雅黑" panose="020B0503020204020204" pitchFamily="34" charset="-122"/>
                  </a:endParaRPr>
                </a:p>
              </p:txBody>
            </p:sp>
            <p:sp>
              <p:nvSpPr>
                <p:cNvPr id="93" name="矩形 92"/>
                <p:cNvSpPr/>
                <p:nvPr/>
              </p:nvSpPr>
              <p:spPr bwMode="auto">
                <a:xfrm>
                  <a:off x="7164446" y="2451548"/>
                  <a:ext cx="854774" cy="383980"/>
                </a:xfrm>
                <a:prstGeom prst="rect">
                  <a:avLst/>
                </a:prstGeom>
                <a:solidFill>
                  <a:srgbClr val="C00000"/>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94" name="矩形 93"/>
                <p:cNvSpPr/>
                <p:nvPr/>
              </p:nvSpPr>
              <p:spPr bwMode="auto">
                <a:xfrm>
                  <a:off x="7171180" y="3041744"/>
                  <a:ext cx="854774" cy="383980"/>
                </a:xfrm>
                <a:prstGeom prst="rect">
                  <a:avLst/>
                </a:prstGeom>
                <a:solidFill>
                  <a:srgbClr val="C00000"/>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95" name="矩形 94"/>
                <p:cNvSpPr/>
                <p:nvPr/>
              </p:nvSpPr>
              <p:spPr bwMode="auto">
                <a:xfrm>
                  <a:off x="7171180" y="3691974"/>
                  <a:ext cx="854774" cy="383980"/>
                </a:xfrm>
                <a:prstGeom prst="rect">
                  <a:avLst/>
                </a:prstGeom>
                <a:solidFill>
                  <a:srgbClr val="C00000"/>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96" name="矩形 95"/>
                <p:cNvSpPr/>
                <p:nvPr/>
              </p:nvSpPr>
              <p:spPr bwMode="auto">
                <a:xfrm>
                  <a:off x="7173209" y="4289295"/>
                  <a:ext cx="854774" cy="383980"/>
                </a:xfrm>
                <a:prstGeom prst="rect">
                  <a:avLst/>
                </a:prstGeom>
                <a:solidFill>
                  <a:srgbClr val="C00000"/>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97" name="文本框 58"/>
                <p:cNvSpPr txBox="1"/>
                <p:nvPr/>
              </p:nvSpPr>
              <p:spPr>
                <a:xfrm>
                  <a:off x="7122316" y="2467717"/>
                  <a:ext cx="1696632" cy="307777"/>
                </a:xfrm>
                <a:prstGeom prst="rect">
                  <a:avLst/>
                </a:prstGeom>
                <a:noFill/>
              </p:spPr>
              <p:txBody>
                <a:bodyPr wrap="square" rtlCol="0">
                  <a:spAutoFit/>
                </a:bodyPr>
                <a:lstStyle/>
                <a:p>
                  <a:r>
                    <a:rPr lang="zh-CN" altLang="en-US" sz="1400" b="1" dirty="0" smtClean="0">
                      <a:solidFill>
                        <a:schemeClr val="bg1"/>
                      </a:solidFill>
                    </a:rPr>
                    <a:t>系统管理</a:t>
                  </a:r>
                  <a:endParaRPr lang="en-US" altLang="zh-CN" sz="1400" b="1" dirty="0">
                    <a:solidFill>
                      <a:schemeClr val="bg1"/>
                    </a:solidFill>
                  </a:endParaRPr>
                </a:p>
              </p:txBody>
            </p:sp>
            <p:sp>
              <p:nvSpPr>
                <p:cNvPr id="98" name="文本框 59"/>
                <p:cNvSpPr txBox="1"/>
                <p:nvPr/>
              </p:nvSpPr>
              <p:spPr>
                <a:xfrm>
                  <a:off x="7148914" y="3079845"/>
                  <a:ext cx="1696632" cy="307777"/>
                </a:xfrm>
                <a:prstGeom prst="rect">
                  <a:avLst/>
                </a:prstGeom>
                <a:noFill/>
              </p:spPr>
              <p:txBody>
                <a:bodyPr wrap="square" rtlCol="0">
                  <a:spAutoFit/>
                </a:bodyPr>
                <a:lstStyle/>
                <a:p>
                  <a:r>
                    <a:rPr lang="zh-CN" altLang="en-US" sz="1400" b="1" dirty="0" smtClean="0">
                      <a:solidFill>
                        <a:schemeClr val="bg1"/>
                      </a:solidFill>
                    </a:rPr>
                    <a:t>数据管理</a:t>
                  </a:r>
                  <a:endParaRPr lang="en-US" altLang="zh-CN" sz="1400" b="1" dirty="0">
                    <a:solidFill>
                      <a:schemeClr val="bg1"/>
                    </a:solidFill>
                  </a:endParaRPr>
                </a:p>
              </p:txBody>
            </p:sp>
            <p:sp>
              <p:nvSpPr>
                <p:cNvPr id="99" name="文本框 60"/>
                <p:cNvSpPr txBox="1"/>
                <p:nvPr/>
              </p:nvSpPr>
              <p:spPr>
                <a:xfrm>
                  <a:off x="7139492" y="3737201"/>
                  <a:ext cx="1696632" cy="307777"/>
                </a:xfrm>
                <a:prstGeom prst="rect">
                  <a:avLst/>
                </a:prstGeom>
                <a:noFill/>
              </p:spPr>
              <p:txBody>
                <a:bodyPr wrap="square" rtlCol="0">
                  <a:spAutoFit/>
                </a:bodyPr>
                <a:lstStyle/>
                <a:p>
                  <a:r>
                    <a:rPr lang="zh-CN" altLang="en-US" sz="1400" b="1" dirty="0" smtClean="0">
                      <a:solidFill>
                        <a:schemeClr val="bg1"/>
                      </a:solidFill>
                    </a:rPr>
                    <a:t>安全管理</a:t>
                  </a:r>
                  <a:endParaRPr lang="en-US" altLang="zh-CN" sz="1400" b="1" dirty="0">
                    <a:solidFill>
                      <a:schemeClr val="bg1"/>
                    </a:solidFill>
                  </a:endParaRPr>
                </a:p>
              </p:txBody>
            </p:sp>
            <p:sp>
              <p:nvSpPr>
                <p:cNvPr id="100" name="文本框 61"/>
                <p:cNvSpPr txBox="1"/>
                <p:nvPr/>
              </p:nvSpPr>
              <p:spPr>
                <a:xfrm>
                  <a:off x="7290479" y="4327433"/>
                  <a:ext cx="1696632" cy="307777"/>
                </a:xfrm>
                <a:prstGeom prst="rect">
                  <a:avLst/>
                </a:prstGeom>
                <a:noFill/>
              </p:spPr>
              <p:txBody>
                <a:bodyPr wrap="square" rtlCol="0">
                  <a:spAutoFit/>
                </a:bodyPr>
                <a:lstStyle/>
                <a:p>
                  <a:r>
                    <a:rPr lang="en-US" altLang="zh-CN" sz="1400" b="1" dirty="0" err="1" smtClean="0">
                      <a:solidFill>
                        <a:schemeClr val="bg1"/>
                      </a:solidFill>
                    </a:rPr>
                    <a:t>Oozie</a:t>
                  </a:r>
                  <a:endParaRPr lang="en-US" altLang="zh-CN" sz="1400" b="1" dirty="0">
                    <a:solidFill>
                      <a:schemeClr val="bg1"/>
                    </a:solidFill>
                  </a:endParaRPr>
                </a:p>
              </p:txBody>
            </p:sp>
          </p:grpSp>
          <p:sp>
            <p:nvSpPr>
              <p:cNvPr id="78" name="矩形 77"/>
              <p:cNvSpPr/>
              <p:nvPr/>
            </p:nvSpPr>
            <p:spPr bwMode="auto">
              <a:xfrm>
                <a:off x="1807813" y="3653791"/>
                <a:ext cx="1341755" cy="384175"/>
              </a:xfrm>
              <a:prstGeom prst="rect">
                <a:avLst/>
              </a:prstGeom>
              <a:solidFill>
                <a:srgbClr val="C00000"/>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79" name="矩形 78"/>
              <p:cNvSpPr/>
              <p:nvPr/>
            </p:nvSpPr>
            <p:spPr bwMode="auto">
              <a:xfrm>
                <a:off x="3272758" y="3669031"/>
                <a:ext cx="1092835" cy="384175"/>
              </a:xfrm>
              <a:prstGeom prst="rect">
                <a:avLst/>
              </a:prstGeom>
              <a:solidFill>
                <a:srgbClr val="C00000"/>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80" name="矩形 79"/>
              <p:cNvSpPr/>
              <p:nvPr/>
            </p:nvSpPr>
            <p:spPr bwMode="auto">
              <a:xfrm>
                <a:off x="4575143" y="3669031"/>
                <a:ext cx="1035685" cy="384175"/>
              </a:xfrm>
              <a:prstGeom prst="rect">
                <a:avLst/>
              </a:prstGeom>
              <a:solidFill>
                <a:srgbClr val="C00000"/>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81" name="矩形 80"/>
              <p:cNvSpPr/>
              <p:nvPr/>
            </p:nvSpPr>
            <p:spPr bwMode="auto">
              <a:xfrm>
                <a:off x="5913113" y="3646393"/>
                <a:ext cx="854774" cy="383980"/>
              </a:xfrm>
              <a:prstGeom prst="rect">
                <a:avLst/>
              </a:prstGeom>
              <a:solidFill>
                <a:srgbClr val="C00000"/>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grpSp>
          <p:nvGrpSpPr>
            <p:cNvPr id="6" name="组合 1"/>
            <p:cNvGrpSpPr/>
            <p:nvPr/>
          </p:nvGrpSpPr>
          <p:grpSpPr>
            <a:xfrm>
              <a:off x="1632104" y="1393293"/>
              <a:ext cx="5776457" cy="3696133"/>
              <a:chOff x="1632104" y="1393293"/>
              <a:chExt cx="5776457" cy="3696133"/>
            </a:xfrm>
          </p:grpSpPr>
          <p:sp>
            <p:nvSpPr>
              <p:cNvPr id="67" name="文本框 64"/>
              <p:cNvSpPr txBox="1"/>
              <p:nvPr/>
            </p:nvSpPr>
            <p:spPr>
              <a:xfrm>
                <a:off x="1632104" y="3245502"/>
                <a:ext cx="1157285" cy="400559"/>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rPr>
                  <a:t>Hadoop</a:t>
                </a:r>
                <a:endParaRPr lang="en-US" altLang="zh-CN" dirty="0" smtClean="0">
                  <a:latin typeface="微软雅黑" panose="020B0503020204020204" pitchFamily="34" charset="-122"/>
                  <a:ea typeface="微软雅黑" panose="020B0503020204020204" pitchFamily="34" charset="-122"/>
                </a:endParaRPr>
              </a:p>
            </p:txBody>
          </p:sp>
          <p:sp>
            <p:nvSpPr>
              <p:cNvPr id="68" name="矩形 67"/>
              <p:cNvSpPr/>
              <p:nvPr/>
            </p:nvSpPr>
            <p:spPr bwMode="auto">
              <a:xfrm>
                <a:off x="1655967" y="4221252"/>
                <a:ext cx="5183425" cy="383980"/>
              </a:xfrm>
              <a:prstGeom prst="rect">
                <a:avLst/>
              </a:prstGeom>
              <a:solidFill>
                <a:srgbClr val="C00000"/>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69" name="矩形 68"/>
              <p:cNvSpPr/>
              <p:nvPr/>
            </p:nvSpPr>
            <p:spPr bwMode="auto">
              <a:xfrm>
                <a:off x="1632128" y="4705446"/>
                <a:ext cx="5183425" cy="383980"/>
              </a:xfrm>
              <a:prstGeom prst="rect">
                <a:avLst/>
              </a:prstGeom>
              <a:solidFill>
                <a:srgbClr val="C00000"/>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70" name="文本框 81"/>
              <p:cNvSpPr txBox="1"/>
              <p:nvPr/>
            </p:nvSpPr>
            <p:spPr>
              <a:xfrm>
                <a:off x="3286037" y="4235900"/>
                <a:ext cx="2253683" cy="369332"/>
              </a:xfrm>
              <a:prstGeom prst="rect">
                <a:avLst/>
              </a:prstGeom>
              <a:noFill/>
            </p:spPr>
            <p:txBody>
              <a:bodyPr wrap="square" rtlCol="0">
                <a:spAutoFit/>
              </a:bodyPr>
              <a:lstStyle/>
              <a:p>
                <a:r>
                  <a:rPr lang="en-US" altLang="zh-CN" dirty="0" smtClean="0">
                    <a:solidFill>
                      <a:schemeClr val="bg1"/>
                    </a:solidFill>
                  </a:rPr>
                  <a:t>Yarn/Zookeeper</a:t>
                </a:r>
                <a:endParaRPr lang="zh-CN" altLang="en-US" dirty="0">
                  <a:solidFill>
                    <a:schemeClr val="bg1"/>
                  </a:solidFill>
                </a:endParaRPr>
              </a:p>
            </p:txBody>
          </p:sp>
          <p:sp>
            <p:nvSpPr>
              <p:cNvPr id="71" name="矩形 70"/>
              <p:cNvSpPr/>
              <p:nvPr/>
            </p:nvSpPr>
            <p:spPr>
              <a:xfrm>
                <a:off x="2876150" y="1441534"/>
                <a:ext cx="1231370" cy="307777"/>
              </a:xfrm>
              <a:prstGeom prst="rect">
                <a:avLst/>
              </a:prstGeom>
            </p:spPr>
            <p:txBody>
              <a:bodyPr wrap="square">
                <a:spAutoFit/>
              </a:bodyPr>
              <a:lstStyle/>
              <a:p>
                <a:r>
                  <a:rPr lang="en-US" altLang="zh-CN" sz="1400" dirty="0" err="1" smtClean="0"/>
                  <a:t>OpenAPI</a:t>
                </a:r>
                <a:r>
                  <a:rPr lang="en-US" altLang="zh-CN" sz="1400" dirty="0" smtClean="0"/>
                  <a:t>/SDK</a:t>
                </a:r>
                <a:endParaRPr lang="zh-CN" altLang="en-US" sz="1400" dirty="0"/>
              </a:p>
            </p:txBody>
          </p:sp>
          <p:sp>
            <p:nvSpPr>
              <p:cNvPr id="72" name="矩形 71"/>
              <p:cNvSpPr/>
              <p:nvPr/>
            </p:nvSpPr>
            <p:spPr>
              <a:xfrm>
                <a:off x="5752465" y="1393293"/>
                <a:ext cx="1578279" cy="307777"/>
              </a:xfrm>
              <a:prstGeom prst="rect">
                <a:avLst/>
              </a:prstGeom>
            </p:spPr>
            <p:txBody>
              <a:bodyPr wrap="square">
                <a:spAutoFit/>
              </a:bodyPr>
              <a:lstStyle/>
              <a:p>
                <a:r>
                  <a:rPr lang="en-US" altLang="zh-CN" sz="1400" dirty="0" smtClean="0"/>
                  <a:t>REST/SNMP/Syslog</a:t>
                </a:r>
                <a:endParaRPr lang="zh-CN" altLang="en-US" sz="1400" dirty="0"/>
              </a:p>
            </p:txBody>
          </p:sp>
          <p:sp>
            <p:nvSpPr>
              <p:cNvPr id="73" name="矩形 72"/>
              <p:cNvSpPr/>
              <p:nvPr/>
            </p:nvSpPr>
            <p:spPr>
              <a:xfrm>
                <a:off x="2979333" y="2842985"/>
                <a:ext cx="1231370" cy="307777"/>
              </a:xfrm>
              <a:prstGeom prst="rect">
                <a:avLst/>
              </a:prstGeom>
            </p:spPr>
            <p:txBody>
              <a:bodyPr wrap="square">
                <a:spAutoFit/>
              </a:bodyPr>
              <a:lstStyle/>
              <a:p>
                <a:r>
                  <a:rPr lang="en-US" altLang="zh-CN" sz="1400" dirty="0" smtClean="0"/>
                  <a:t>Hadoop/API</a:t>
                </a:r>
                <a:endParaRPr lang="zh-CN" altLang="en-US" sz="1400" dirty="0"/>
              </a:p>
            </p:txBody>
          </p:sp>
          <p:sp>
            <p:nvSpPr>
              <p:cNvPr id="75" name="矩形 74"/>
              <p:cNvSpPr/>
              <p:nvPr/>
            </p:nvSpPr>
            <p:spPr>
              <a:xfrm>
                <a:off x="6177191" y="2938654"/>
                <a:ext cx="1231370" cy="306705"/>
              </a:xfrm>
              <a:prstGeom prst="rect">
                <a:avLst/>
              </a:prstGeom>
            </p:spPr>
            <p:txBody>
              <a:bodyPr wrap="square">
                <a:spAutoFit/>
              </a:bodyPr>
              <a:lstStyle/>
              <a:p>
                <a:endParaRPr lang="zh-CN" altLang="en-US" sz="1400" dirty="0"/>
              </a:p>
            </p:txBody>
          </p:sp>
          <p:sp>
            <p:nvSpPr>
              <p:cNvPr id="76" name="文本框 84"/>
              <p:cNvSpPr txBox="1"/>
              <p:nvPr/>
            </p:nvSpPr>
            <p:spPr>
              <a:xfrm>
                <a:off x="3498598" y="4705009"/>
                <a:ext cx="2253683" cy="369332"/>
              </a:xfrm>
              <a:prstGeom prst="rect">
                <a:avLst/>
              </a:prstGeom>
              <a:noFill/>
            </p:spPr>
            <p:txBody>
              <a:bodyPr wrap="square" rtlCol="0">
                <a:spAutoFit/>
              </a:bodyPr>
              <a:lstStyle/>
              <a:p>
                <a:r>
                  <a:rPr lang="en-US" altLang="zh-CN" dirty="0" smtClean="0">
                    <a:solidFill>
                      <a:schemeClr val="bg1"/>
                    </a:solidFill>
                  </a:rPr>
                  <a:t>HDFS/</a:t>
                </a:r>
                <a:r>
                  <a:rPr lang="en-US" altLang="zh-CN" dirty="0" err="1" smtClean="0">
                    <a:solidFill>
                      <a:schemeClr val="bg1"/>
                    </a:solidFill>
                  </a:rPr>
                  <a:t>HBase</a:t>
                </a:r>
                <a:endParaRPr lang="zh-CN" altLang="en-US" dirty="0">
                  <a:solidFill>
                    <a:schemeClr val="bg1"/>
                  </a:solidFill>
                </a:endParaRPr>
              </a:p>
            </p:txBody>
          </p:sp>
        </p:grpSp>
      </p:grpSp>
      <p:sp>
        <p:nvSpPr>
          <p:cNvPr id="39" name="矩形 38"/>
          <p:cNvSpPr/>
          <p:nvPr/>
        </p:nvSpPr>
        <p:spPr bwMode="auto">
          <a:xfrm>
            <a:off x="923086" y="5595712"/>
            <a:ext cx="9302590" cy="525775"/>
          </a:xfrm>
          <a:prstGeom prst="rect">
            <a:avLst/>
          </a:prstGeom>
          <a:solidFill>
            <a:schemeClr val="bg1">
              <a:lumMod val="50000"/>
              <a:alpha val="50000"/>
            </a:schemeClr>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0" name="矩形 39"/>
          <p:cNvSpPr/>
          <p:nvPr/>
        </p:nvSpPr>
        <p:spPr bwMode="auto">
          <a:xfrm>
            <a:off x="1441900" y="5644308"/>
            <a:ext cx="2071421" cy="455516"/>
          </a:xfrm>
          <a:prstGeom prst="rect">
            <a:avLst/>
          </a:prstGeom>
          <a:solidFill>
            <a:srgbClr val="C00000"/>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1" name="文本框 21"/>
          <p:cNvSpPr txBox="1"/>
          <p:nvPr/>
        </p:nvSpPr>
        <p:spPr>
          <a:xfrm>
            <a:off x="1441900" y="5702272"/>
            <a:ext cx="1895669" cy="339588"/>
          </a:xfrm>
          <a:prstGeom prst="rect">
            <a:avLst/>
          </a:prstGeom>
          <a:noFill/>
        </p:spPr>
        <p:txBody>
          <a:bodyPr wrap="square" rtlCol="0">
            <a:spAutoFit/>
          </a:bodyPr>
          <a:lstStyle/>
          <a:p>
            <a:r>
              <a:rPr lang="en-US" altLang="zh-CN" dirty="0">
                <a:solidFill>
                  <a:schemeClr val="bg1"/>
                </a:solidFill>
              </a:rPr>
              <a:t>  </a:t>
            </a:r>
            <a:r>
              <a:rPr lang="zh-CN" altLang="en-US" dirty="0">
                <a:solidFill>
                  <a:schemeClr val="bg1"/>
                </a:solidFill>
              </a:rPr>
              <a:t>分布式存储</a:t>
            </a:r>
            <a:endParaRPr lang="zh-CN" altLang="en-US" dirty="0">
              <a:solidFill>
                <a:schemeClr val="bg1"/>
              </a:solidFill>
            </a:endParaRPr>
          </a:p>
        </p:txBody>
      </p:sp>
      <p:sp>
        <p:nvSpPr>
          <p:cNvPr id="42" name="矩形 41"/>
          <p:cNvSpPr/>
          <p:nvPr/>
        </p:nvSpPr>
        <p:spPr bwMode="auto">
          <a:xfrm>
            <a:off x="4188701" y="5630842"/>
            <a:ext cx="2519627" cy="455516"/>
          </a:xfrm>
          <a:prstGeom prst="rect">
            <a:avLst/>
          </a:prstGeom>
          <a:solidFill>
            <a:srgbClr val="C00000"/>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3" name="矩形 42"/>
          <p:cNvSpPr/>
          <p:nvPr/>
        </p:nvSpPr>
        <p:spPr bwMode="auto">
          <a:xfrm>
            <a:off x="7564065" y="5644308"/>
            <a:ext cx="1707637" cy="455516"/>
          </a:xfrm>
          <a:prstGeom prst="rect">
            <a:avLst/>
          </a:prstGeom>
          <a:solidFill>
            <a:srgbClr val="C00000"/>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4" name="文本框 29"/>
          <p:cNvSpPr txBox="1"/>
          <p:nvPr/>
        </p:nvSpPr>
        <p:spPr>
          <a:xfrm>
            <a:off x="4356011" y="5702272"/>
            <a:ext cx="2229521" cy="339588"/>
          </a:xfrm>
          <a:prstGeom prst="rect">
            <a:avLst/>
          </a:prstGeom>
          <a:noFill/>
        </p:spPr>
        <p:txBody>
          <a:bodyPr wrap="square" rtlCol="0">
            <a:spAutoFit/>
          </a:bodyPr>
          <a:lstStyle/>
          <a:p>
            <a:r>
              <a:rPr lang="en-US" altLang="zh-CN" dirty="0">
                <a:solidFill>
                  <a:schemeClr val="bg1"/>
                </a:solidFill>
              </a:rPr>
              <a:t>  </a:t>
            </a:r>
            <a:r>
              <a:rPr lang="zh-CN" altLang="en-US" dirty="0">
                <a:solidFill>
                  <a:schemeClr val="bg1"/>
                </a:solidFill>
              </a:rPr>
              <a:t>通用</a:t>
            </a:r>
            <a:r>
              <a:rPr lang="en-US" altLang="zh-CN" dirty="0">
                <a:solidFill>
                  <a:schemeClr val="bg1"/>
                </a:solidFill>
              </a:rPr>
              <a:t>X86</a:t>
            </a:r>
            <a:r>
              <a:rPr lang="zh-CN" altLang="en-US" dirty="0">
                <a:solidFill>
                  <a:schemeClr val="bg1"/>
                </a:solidFill>
              </a:rPr>
              <a:t>服务器</a:t>
            </a:r>
            <a:endParaRPr lang="zh-CN" altLang="en-US" dirty="0">
              <a:solidFill>
                <a:schemeClr val="bg1"/>
              </a:solidFill>
            </a:endParaRPr>
          </a:p>
        </p:txBody>
      </p:sp>
      <p:sp>
        <p:nvSpPr>
          <p:cNvPr id="45" name="文本框 30"/>
          <p:cNvSpPr txBox="1"/>
          <p:nvPr/>
        </p:nvSpPr>
        <p:spPr>
          <a:xfrm>
            <a:off x="7564065" y="5702272"/>
            <a:ext cx="2229521" cy="339588"/>
          </a:xfrm>
          <a:prstGeom prst="rect">
            <a:avLst/>
          </a:prstGeom>
          <a:noFill/>
        </p:spPr>
        <p:txBody>
          <a:bodyPr wrap="square" rtlCol="0">
            <a:spAutoFit/>
          </a:bodyPr>
          <a:lstStyle/>
          <a:p>
            <a:r>
              <a:rPr lang="en-US" altLang="zh-CN" dirty="0">
                <a:solidFill>
                  <a:schemeClr val="bg1"/>
                </a:solidFill>
              </a:rPr>
              <a:t>  </a:t>
            </a:r>
            <a:r>
              <a:rPr lang="zh-CN" altLang="en-US" dirty="0">
                <a:solidFill>
                  <a:schemeClr val="bg1"/>
                </a:solidFill>
              </a:rPr>
              <a:t>模块化机房</a:t>
            </a:r>
            <a:endParaRPr lang="zh-CN" altLang="en-US" dirty="0">
              <a:solidFill>
                <a:schemeClr val="bg1"/>
              </a:solidFill>
            </a:endParaRPr>
          </a:p>
        </p:txBody>
      </p:sp>
      <p:sp>
        <p:nvSpPr>
          <p:cNvPr id="46" name="矩形 45"/>
          <p:cNvSpPr/>
          <p:nvPr/>
        </p:nvSpPr>
        <p:spPr bwMode="auto">
          <a:xfrm>
            <a:off x="923853" y="3754913"/>
            <a:ext cx="1280152" cy="1743606"/>
          </a:xfrm>
          <a:prstGeom prst="rect">
            <a:avLst/>
          </a:prstGeom>
          <a:solidFill>
            <a:schemeClr val="bg1">
              <a:lumMod val="50000"/>
              <a:alpha val="50000"/>
            </a:schemeClr>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7" name="文本框 46"/>
          <p:cNvSpPr txBox="1"/>
          <p:nvPr/>
        </p:nvSpPr>
        <p:spPr>
          <a:xfrm>
            <a:off x="2666026" y="4258440"/>
            <a:ext cx="1722986" cy="339588"/>
          </a:xfrm>
          <a:prstGeom prst="rect">
            <a:avLst/>
          </a:prstGeom>
          <a:noFill/>
        </p:spPr>
        <p:txBody>
          <a:bodyPr wrap="square" rtlCol="0">
            <a:spAutoFit/>
          </a:bodyPr>
          <a:lstStyle/>
          <a:p>
            <a:r>
              <a:rPr lang="en-US" altLang="zh-CN">
                <a:solidFill>
                  <a:schemeClr val="bg1"/>
                </a:solidFill>
              </a:rPr>
              <a:t>MapReduce</a:t>
            </a:r>
            <a:endParaRPr lang="en-US" altLang="zh-CN">
              <a:solidFill>
                <a:schemeClr val="bg1"/>
              </a:solidFill>
            </a:endParaRPr>
          </a:p>
        </p:txBody>
      </p:sp>
      <p:sp>
        <p:nvSpPr>
          <p:cNvPr id="48" name="文本框 47"/>
          <p:cNvSpPr txBox="1"/>
          <p:nvPr/>
        </p:nvSpPr>
        <p:spPr>
          <a:xfrm>
            <a:off x="4554787" y="4243802"/>
            <a:ext cx="1004628" cy="339588"/>
          </a:xfrm>
          <a:prstGeom prst="rect">
            <a:avLst/>
          </a:prstGeom>
          <a:noFill/>
        </p:spPr>
        <p:txBody>
          <a:bodyPr wrap="square" rtlCol="0">
            <a:spAutoFit/>
          </a:bodyPr>
          <a:lstStyle/>
          <a:p>
            <a:r>
              <a:rPr lang="en-US" altLang="zh-CN">
                <a:solidFill>
                  <a:schemeClr val="bg1"/>
                </a:solidFill>
              </a:rPr>
              <a:t>Spark</a:t>
            </a:r>
            <a:endParaRPr lang="en-US" altLang="zh-CN">
              <a:solidFill>
                <a:schemeClr val="bg1"/>
              </a:solidFill>
            </a:endParaRPr>
          </a:p>
        </p:txBody>
      </p:sp>
      <p:sp>
        <p:nvSpPr>
          <p:cNvPr id="49" name="文本框 49"/>
          <p:cNvSpPr txBox="1"/>
          <p:nvPr/>
        </p:nvSpPr>
        <p:spPr>
          <a:xfrm>
            <a:off x="6091277" y="4271906"/>
            <a:ext cx="1274012" cy="339588"/>
          </a:xfrm>
          <a:prstGeom prst="rect">
            <a:avLst/>
          </a:prstGeom>
          <a:noFill/>
        </p:spPr>
        <p:txBody>
          <a:bodyPr wrap="square" rtlCol="0">
            <a:spAutoFit/>
          </a:bodyPr>
          <a:lstStyle/>
          <a:p>
            <a:r>
              <a:rPr lang="en-US" altLang="zh-CN">
                <a:solidFill>
                  <a:schemeClr val="bg1"/>
                </a:solidFill>
              </a:rPr>
              <a:t>Storm</a:t>
            </a:r>
            <a:endParaRPr lang="en-US" altLang="zh-CN">
              <a:solidFill>
                <a:schemeClr val="bg1"/>
              </a:solidFill>
            </a:endParaRPr>
          </a:p>
        </p:txBody>
      </p:sp>
      <p:sp>
        <p:nvSpPr>
          <p:cNvPr id="50" name="文本框 50"/>
          <p:cNvSpPr txBox="1"/>
          <p:nvPr/>
        </p:nvSpPr>
        <p:spPr>
          <a:xfrm>
            <a:off x="7690699" y="4243802"/>
            <a:ext cx="889506" cy="339588"/>
          </a:xfrm>
          <a:prstGeom prst="rect">
            <a:avLst/>
          </a:prstGeom>
          <a:noFill/>
        </p:spPr>
        <p:txBody>
          <a:bodyPr wrap="square" rtlCol="0">
            <a:spAutoFit/>
          </a:bodyPr>
          <a:lstStyle/>
          <a:p>
            <a:r>
              <a:rPr lang="en-US" altLang="zh-CN">
                <a:solidFill>
                  <a:schemeClr val="bg1"/>
                </a:solidFill>
              </a:rPr>
              <a:t>solr</a:t>
            </a:r>
            <a:endParaRPr lang="en-US" altLang="zh-CN">
              <a:solidFill>
                <a:schemeClr val="bg1"/>
              </a:solidFill>
            </a:endParaRPr>
          </a:p>
        </p:txBody>
      </p:sp>
      <p:sp>
        <p:nvSpPr>
          <p:cNvPr id="51" name="文本框 87"/>
          <p:cNvSpPr txBox="1"/>
          <p:nvPr/>
        </p:nvSpPr>
        <p:spPr>
          <a:xfrm>
            <a:off x="923086" y="3754913"/>
            <a:ext cx="1563351" cy="369332"/>
          </a:xfrm>
          <a:prstGeom prst="rect">
            <a:avLst/>
          </a:prstGeom>
          <a:noFill/>
        </p:spPr>
        <p:txBody>
          <a:bodyPr wrap="square" rtlCol="0">
            <a:spAutoFit/>
          </a:bodyPr>
          <a:lstStyle/>
          <a:p>
            <a:r>
              <a:rPr lang="en-US" altLang="zh-CN" sz="1800" dirty="0" smtClean="0">
                <a:latin typeface="微软雅黑" panose="020B0503020204020204" pitchFamily="34" charset="-122"/>
                <a:ea typeface="微软雅黑" panose="020B0503020204020204" pitchFamily="34" charset="-122"/>
              </a:rPr>
              <a:t>数据集成</a:t>
            </a:r>
            <a:endParaRPr lang="en-US" altLang="zh-CN" sz="1800" dirty="0" smtClean="0">
              <a:latin typeface="微软雅黑" panose="020B0503020204020204" pitchFamily="34" charset="-122"/>
              <a:ea typeface="微软雅黑" panose="020B0503020204020204" pitchFamily="34" charset="-122"/>
            </a:endParaRPr>
          </a:p>
        </p:txBody>
      </p:sp>
      <p:sp>
        <p:nvSpPr>
          <p:cNvPr id="52" name="矩形 51"/>
          <p:cNvSpPr/>
          <p:nvPr/>
        </p:nvSpPr>
        <p:spPr bwMode="auto">
          <a:xfrm>
            <a:off x="1047191" y="4229108"/>
            <a:ext cx="1033102" cy="354045"/>
          </a:xfrm>
          <a:prstGeom prst="rect">
            <a:avLst/>
          </a:prstGeom>
          <a:solidFill>
            <a:srgbClr val="C00000"/>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3" name="矩形 52"/>
          <p:cNvSpPr/>
          <p:nvPr/>
        </p:nvSpPr>
        <p:spPr bwMode="auto">
          <a:xfrm>
            <a:off x="1047191" y="4640126"/>
            <a:ext cx="1033102" cy="354045"/>
          </a:xfrm>
          <a:prstGeom prst="rect">
            <a:avLst/>
          </a:prstGeom>
          <a:solidFill>
            <a:srgbClr val="C00000"/>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4" name="矩形 53"/>
          <p:cNvSpPr/>
          <p:nvPr/>
        </p:nvSpPr>
        <p:spPr bwMode="auto">
          <a:xfrm>
            <a:off x="1047191" y="5081589"/>
            <a:ext cx="1033102" cy="354045"/>
          </a:xfrm>
          <a:prstGeom prst="rect">
            <a:avLst/>
          </a:prstGeom>
          <a:solidFill>
            <a:srgbClr val="C00000"/>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5" name="文本框 91"/>
          <p:cNvSpPr txBox="1"/>
          <p:nvPr/>
        </p:nvSpPr>
        <p:spPr>
          <a:xfrm>
            <a:off x="1045457" y="4243953"/>
            <a:ext cx="2050593" cy="339588"/>
          </a:xfrm>
          <a:prstGeom prst="rect">
            <a:avLst/>
          </a:prstGeom>
          <a:noFill/>
        </p:spPr>
        <p:txBody>
          <a:bodyPr wrap="square" rtlCol="0">
            <a:spAutoFit/>
          </a:bodyPr>
          <a:lstStyle/>
          <a:p>
            <a:r>
              <a:rPr lang="en-US" altLang="zh-CN" sz="1800" dirty="0">
                <a:solidFill>
                  <a:schemeClr val="bg1"/>
                </a:solidFill>
              </a:rPr>
              <a:t>Loader</a:t>
            </a:r>
            <a:endParaRPr lang="en-US" altLang="zh-CN" sz="1800" dirty="0">
              <a:solidFill>
                <a:schemeClr val="bg1"/>
              </a:solidFill>
            </a:endParaRPr>
          </a:p>
        </p:txBody>
      </p:sp>
      <p:sp>
        <p:nvSpPr>
          <p:cNvPr id="56" name="文本框 92"/>
          <p:cNvSpPr txBox="1"/>
          <p:nvPr/>
        </p:nvSpPr>
        <p:spPr>
          <a:xfrm>
            <a:off x="995571" y="4675463"/>
            <a:ext cx="2050593" cy="339588"/>
          </a:xfrm>
          <a:prstGeom prst="rect">
            <a:avLst/>
          </a:prstGeom>
          <a:noFill/>
        </p:spPr>
        <p:txBody>
          <a:bodyPr wrap="square" rtlCol="0">
            <a:spAutoFit/>
          </a:bodyPr>
          <a:lstStyle/>
          <a:p>
            <a:r>
              <a:rPr lang="en-US" altLang="zh-CN" sz="1800" dirty="0">
                <a:solidFill>
                  <a:schemeClr val="bg1"/>
                </a:solidFill>
              </a:rPr>
              <a:t>Flume</a:t>
            </a:r>
            <a:endParaRPr lang="en-US" altLang="zh-CN" sz="1800" dirty="0">
              <a:solidFill>
                <a:schemeClr val="bg1"/>
              </a:solidFill>
            </a:endParaRPr>
          </a:p>
        </p:txBody>
      </p:sp>
      <p:sp>
        <p:nvSpPr>
          <p:cNvPr id="57" name="文本框 93"/>
          <p:cNvSpPr txBox="1"/>
          <p:nvPr/>
        </p:nvSpPr>
        <p:spPr>
          <a:xfrm>
            <a:off x="1071551" y="5089408"/>
            <a:ext cx="2050593" cy="339588"/>
          </a:xfrm>
          <a:prstGeom prst="rect">
            <a:avLst/>
          </a:prstGeom>
          <a:noFill/>
        </p:spPr>
        <p:txBody>
          <a:bodyPr wrap="square" rtlCol="0">
            <a:spAutoFit/>
          </a:bodyPr>
          <a:lstStyle/>
          <a:p>
            <a:r>
              <a:rPr lang="en-US" altLang="zh-CN" sz="1800" dirty="0">
                <a:solidFill>
                  <a:schemeClr val="bg1"/>
                </a:solidFill>
              </a:rPr>
              <a:t>Kafka</a:t>
            </a:r>
            <a:endParaRPr lang="en-US" altLang="zh-CN" sz="1800" dirty="0">
              <a:solidFill>
                <a:schemeClr val="bg1"/>
              </a:solidFill>
            </a:endParaRPr>
          </a:p>
        </p:txBody>
      </p:sp>
      <p:sp>
        <p:nvSpPr>
          <p:cNvPr id="58" name="矩形 57"/>
          <p:cNvSpPr/>
          <p:nvPr/>
        </p:nvSpPr>
        <p:spPr bwMode="auto">
          <a:xfrm>
            <a:off x="1263845" y="2701607"/>
            <a:ext cx="2250243" cy="444391"/>
          </a:xfrm>
          <a:prstGeom prst="rect">
            <a:avLst/>
          </a:prstGeom>
          <a:solidFill>
            <a:srgbClr val="C00000"/>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9" name="文本框 95"/>
          <p:cNvSpPr txBox="1"/>
          <p:nvPr/>
        </p:nvSpPr>
        <p:spPr>
          <a:xfrm>
            <a:off x="1469529" y="2753716"/>
            <a:ext cx="2314711" cy="339588"/>
          </a:xfrm>
          <a:prstGeom prst="rect">
            <a:avLst/>
          </a:prstGeom>
          <a:noFill/>
        </p:spPr>
        <p:txBody>
          <a:bodyPr wrap="square" rtlCol="0">
            <a:spAutoFit/>
          </a:bodyPr>
          <a:lstStyle/>
          <a:p>
            <a:r>
              <a:rPr lang="zh-CN" altLang="en-US" dirty="0">
                <a:solidFill>
                  <a:schemeClr val="bg1"/>
                </a:solidFill>
              </a:rPr>
              <a:t>数据洞察</a:t>
            </a:r>
            <a:r>
              <a:rPr lang="en-US" altLang="zh-CN" dirty="0">
                <a:solidFill>
                  <a:schemeClr val="bg1"/>
                </a:solidFill>
              </a:rPr>
              <a:t>/Miner</a:t>
            </a:r>
            <a:endParaRPr lang="en-US" altLang="zh-CN" dirty="0">
              <a:solidFill>
                <a:schemeClr val="bg1"/>
              </a:solidFill>
            </a:endParaRPr>
          </a:p>
        </p:txBody>
      </p:sp>
      <p:sp>
        <p:nvSpPr>
          <p:cNvPr id="60" name="矩形 59"/>
          <p:cNvSpPr/>
          <p:nvPr/>
        </p:nvSpPr>
        <p:spPr bwMode="auto">
          <a:xfrm>
            <a:off x="5316125" y="2701607"/>
            <a:ext cx="3431390" cy="427997"/>
          </a:xfrm>
          <a:prstGeom prst="rect">
            <a:avLst/>
          </a:prstGeom>
          <a:solidFill>
            <a:srgbClr val="C00000"/>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61" name="直接连接符 60"/>
          <p:cNvCxnSpPr>
            <a:endCxn id="60" idx="1"/>
          </p:cNvCxnSpPr>
          <p:nvPr/>
        </p:nvCxnSpPr>
        <p:spPr>
          <a:xfrm>
            <a:off x="3899362" y="2913556"/>
            <a:ext cx="1416763" cy="2342"/>
          </a:xfrm>
          <a:prstGeom prst="line">
            <a:avLst/>
          </a:prstGeom>
          <a:noFill/>
          <a:ln>
            <a:noFill/>
          </a:ln>
        </p:spPr>
      </p:cxnSp>
      <p:cxnSp>
        <p:nvCxnSpPr>
          <p:cNvPr id="62" name="直接连接符 61"/>
          <p:cNvCxnSpPr/>
          <p:nvPr/>
        </p:nvCxnSpPr>
        <p:spPr>
          <a:xfrm flipV="1">
            <a:off x="3516391" y="2927022"/>
            <a:ext cx="1815083" cy="12881"/>
          </a:xfrm>
          <a:prstGeom prst="line">
            <a:avLst/>
          </a:prstGeom>
        </p:spPr>
        <p:style>
          <a:lnRef idx="1">
            <a:schemeClr val="dk1"/>
          </a:lnRef>
          <a:fillRef idx="0">
            <a:schemeClr val="dk1"/>
          </a:fillRef>
          <a:effectRef idx="0">
            <a:schemeClr val="dk1"/>
          </a:effectRef>
          <a:fontRef idx="minor">
            <a:schemeClr val="tx1"/>
          </a:fontRef>
        </p:style>
      </p:cxnSp>
      <p:sp>
        <p:nvSpPr>
          <p:cNvPr id="63" name="文本框 99"/>
          <p:cNvSpPr txBox="1"/>
          <p:nvPr/>
        </p:nvSpPr>
        <p:spPr>
          <a:xfrm>
            <a:off x="3638420" y="2673503"/>
            <a:ext cx="1678473" cy="339588"/>
          </a:xfrm>
          <a:prstGeom prst="rect">
            <a:avLst/>
          </a:prstGeom>
          <a:noFill/>
        </p:spPr>
        <p:txBody>
          <a:bodyPr wrap="square" rtlCol="0">
            <a:spAutoFit/>
          </a:bodyPr>
          <a:lstStyle/>
          <a:p>
            <a:r>
              <a:rPr lang="en-US" altLang="zh-CN"/>
              <a:t>knowledge</a:t>
            </a:r>
            <a:endParaRPr lang="en-US" altLang="zh-CN"/>
          </a:p>
        </p:txBody>
      </p:sp>
      <p:sp>
        <p:nvSpPr>
          <p:cNvPr id="64" name="文本框 100"/>
          <p:cNvSpPr txBox="1"/>
          <p:nvPr/>
        </p:nvSpPr>
        <p:spPr>
          <a:xfrm>
            <a:off x="5376755" y="2780649"/>
            <a:ext cx="3694635" cy="339588"/>
          </a:xfrm>
          <a:prstGeom prst="rect">
            <a:avLst/>
          </a:prstGeom>
          <a:noFill/>
        </p:spPr>
        <p:txBody>
          <a:bodyPr wrap="square" rtlCol="0">
            <a:spAutoFit/>
          </a:bodyPr>
          <a:lstStyle/>
          <a:p>
            <a:r>
              <a:rPr lang="zh-CN" altLang="en-US" dirty="0">
                <a:solidFill>
                  <a:schemeClr val="bg1"/>
                </a:solidFill>
              </a:rPr>
              <a:t>特征/模型/挖掘/可视/服务</a:t>
            </a:r>
            <a:endParaRPr lang="zh-CN" altLang="en-US" dirty="0">
              <a:solidFill>
                <a:schemeClr val="bg1"/>
              </a:solidFill>
            </a:endParaRPr>
          </a:p>
        </p:txBody>
      </p:sp>
    </p:spTree>
  </p:cSld>
  <p:clrMapOvr>
    <a:masterClrMapping/>
  </p:clrMapOvr>
  <p:transition advClick="0" advTm="8000">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矩形 73"/>
          <p:cNvSpPr/>
          <p:nvPr/>
        </p:nvSpPr>
        <p:spPr bwMode="auto">
          <a:xfrm>
            <a:off x="189" y="459334"/>
            <a:ext cx="12194986" cy="733757"/>
          </a:xfrm>
          <a:prstGeom prst="rect">
            <a:avLst/>
          </a:prstGeom>
          <a:gradFill flip="none" rotWithShape="1">
            <a:gsLst>
              <a:gs pos="4000">
                <a:schemeClr val="bg1">
                  <a:alpha val="31000"/>
                </a:schemeClr>
              </a:gs>
              <a:gs pos="50000">
                <a:schemeClr val="bg1">
                  <a:shade val="67500"/>
                  <a:satMod val="115000"/>
                </a:schemeClr>
              </a:gs>
              <a:gs pos="100000">
                <a:schemeClr val="bg1">
                  <a:shade val="100000"/>
                  <a:satMod val="115000"/>
                </a:schemeClr>
              </a:gs>
            </a:gsLst>
            <a:path path="circle">
              <a:fillToRect l="100000" t="100000"/>
            </a:path>
            <a:tileRect r="-100000" b="-100000"/>
          </a:gradFill>
          <a:ln>
            <a:noFill/>
          </a:ln>
          <a:effectLst/>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16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53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25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1997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69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buClr>
                <a:srgbClr val="CC9900"/>
              </a:buClr>
              <a:buFont typeface="Wingdings" panose="05000000000000000000" pitchFamily="2" charset="2"/>
              <a:buChar char="n"/>
              <a:defRPr/>
            </a:pPr>
            <a:endParaRPr lang="zh-CN" altLang="en-US" dirty="0" smtClean="0">
              <a:solidFill>
                <a:srgbClr val="000000"/>
              </a:solidFill>
              <a:latin typeface="Arial" panose="020B0604020202020204" pitchFamily="34" charset="0"/>
            </a:endParaRPr>
          </a:p>
        </p:txBody>
      </p:sp>
      <p:sp>
        <p:nvSpPr>
          <p:cNvPr id="4" name="Title 2"/>
          <p:cNvSpPr>
            <a:spLocks noGrp="1"/>
          </p:cNvSpPr>
          <p:nvPr>
            <p:ph type="title" idx="4294967295"/>
          </p:nvPr>
        </p:nvSpPr>
        <p:spPr>
          <a:xfrm>
            <a:off x="454886" y="459334"/>
            <a:ext cx="11252907" cy="559338"/>
          </a:xfrm>
        </p:spPr>
        <p:txBody>
          <a:bodyPr>
            <a:normAutofit fontScale="90000"/>
          </a:bodyPr>
          <a:lstStyle/>
          <a:p>
            <a:br>
              <a:rPr lang="zh-CN" altLang="en-US" sz="3200" dirty="0" smtClean="0">
                <a:solidFill>
                  <a:schemeClr val="bg1"/>
                </a:solidFill>
                <a:latin typeface="微软雅黑" panose="020B0503020204020204" pitchFamily="34" charset="-122"/>
              </a:rPr>
            </a:br>
            <a:r>
              <a:rPr lang="zh-CN" altLang="en-US" sz="3200" dirty="0" smtClean="0">
                <a:solidFill>
                  <a:schemeClr val="bg1"/>
                </a:solidFill>
                <a:latin typeface="微软雅黑" panose="020B0503020204020204" pitchFamily="34" charset="-122"/>
              </a:rPr>
              <a:t> </a:t>
            </a:r>
            <a:r>
              <a:rPr lang="zh-CN" altLang="en-US" sz="4000" b="0"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分布式存储方案</a:t>
            </a:r>
            <a:br>
              <a:rPr lang="zh-CN" altLang="en-US" sz="3600" b="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br>
            <a:endParaRPr lang="zh-CN" sz="3600" b="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 name="内容占位符 2"/>
          <p:cNvSpPr txBox="1"/>
          <p:nvPr/>
        </p:nvSpPr>
        <p:spPr bwMode="auto">
          <a:xfrm>
            <a:off x="6979508" y="1889448"/>
            <a:ext cx="5209314" cy="4968552"/>
          </a:xfrm>
          <a:prstGeom prst="rect">
            <a:avLst/>
          </a:prstGeom>
          <a:noFill/>
          <a:ln w="9525">
            <a:noFill/>
            <a:miter lim="800000"/>
          </a:ln>
          <a:effectLst/>
        </p:spPr>
        <p:txBody>
          <a:bodyPr vert="horz" wrap="square" lIns="80152" tIns="40076" rIns="80152" bIns="40076" numCol="1" anchor="t" anchorCtr="0" compatLnSpc="1"/>
          <a:lstStyle/>
          <a:p>
            <a:pPr marL="300355" lvl="0" indent="-300355" defTabSz="802005">
              <a:lnSpc>
                <a:spcPct val="100000"/>
              </a:lnSpc>
              <a:buClr>
                <a:srgbClr val="777777"/>
              </a:buClr>
              <a:buSzPct val="60000"/>
              <a:buFont typeface="Wingdings" panose="05000000000000000000" pitchFamily="2" charset="2"/>
              <a:buChar char="l"/>
              <a:defRPr/>
            </a:pPr>
            <a:r>
              <a:rPr lang="en-US" altLang="zh-CN" sz="1400" kern="0" dirty="0" smtClean="0">
                <a:solidFill>
                  <a:srgbClr val="000000"/>
                </a:solidFill>
                <a:latin typeface="微软雅黑" panose="020B0503020204020204" pitchFamily="34" charset="-122"/>
                <a:ea typeface="微软雅黑" panose="020B0503020204020204" pitchFamily="34" charset="-122"/>
              </a:rPr>
              <a:t>HDFS</a:t>
            </a:r>
            <a:r>
              <a:rPr lang="zh-CN" altLang="en-US" sz="1400" kern="0" dirty="0" smtClean="0">
                <a:solidFill>
                  <a:srgbClr val="000000"/>
                </a:solidFill>
                <a:latin typeface="微软雅黑" panose="020B0503020204020204" pitchFamily="34" charset="-122"/>
                <a:ea typeface="微软雅黑" panose="020B0503020204020204" pitchFamily="34" charset="-122"/>
              </a:rPr>
              <a:t>：分布式文件系统</a:t>
            </a:r>
            <a:endParaRPr lang="zh-CN" altLang="en-US" sz="1400" kern="0" dirty="0" smtClean="0">
              <a:solidFill>
                <a:srgbClr val="000000"/>
              </a:solidFill>
              <a:latin typeface="微软雅黑" panose="020B0503020204020204" pitchFamily="34" charset="-122"/>
              <a:ea typeface="微软雅黑" panose="020B0503020204020204" pitchFamily="34" charset="-122"/>
            </a:endParaRPr>
          </a:p>
          <a:p>
            <a:pPr marL="757555" lvl="1" indent="-300355" defTabSz="802005">
              <a:lnSpc>
                <a:spcPct val="100000"/>
              </a:lnSpc>
              <a:buClr>
                <a:srgbClr val="777777"/>
              </a:buClr>
              <a:buSzPct val="60000"/>
              <a:buFont typeface="Wingdings" panose="05000000000000000000" pitchFamily="2" charset="2"/>
              <a:buChar char="ü"/>
              <a:defRPr/>
            </a:pPr>
            <a:r>
              <a:rPr lang="zh-CN" altLang="en-US" sz="1400" b="0" kern="0" dirty="0" smtClean="0">
                <a:solidFill>
                  <a:srgbClr val="000000"/>
                </a:solidFill>
                <a:latin typeface="微软雅黑" panose="020B0503020204020204" pitchFamily="34" charset="-122"/>
                <a:ea typeface="微软雅黑" panose="020B0503020204020204" pitchFamily="34" charset="-122"/>
              </a:rPr>
              <a:t>有较强的容错性</a:t>
            </a:r>
            <a:endParaRPr lang="en-US" altLang="zh-CN" sz="1400" b="0" kern="0" dirty="0" smtClean="0">
              <a:solidFill>
                <a:srgbClr val="000000"/>
              </a:solidFill>
              <a:latin typeface="微软雅黑" panose="020B0503020204020204" pitchFamily="34" charset="-122"/>
              <a:ea typeface="微软雅黑" panose="020B0503020204020204" pitchFamily="34" charset="-122"/>
            </a:endParaRPr>
          </a:p>
          <a:p>
            <a:pPr marL="757555" lvl="1" indent="-300355" defTabSz="802005">
              <a:lnSpc>
                <a:spcPct val="100000"/>
              </a:lnSpc>
              <a:buClr>
                <a:srgbClr val="777777"/>
              </a:buClr>
              <a:buSzPct val="60000"/>
              <a:buFont typeface="Wingdings" panose="05000000000000000000" pitchFamily="2" charset="2"/>
              <a:buChar char="ü"/>
              <a:defRPr/>
            </a:pPr>
            <a:r>
              <a:rPr lang="zh-CN" altLang="en-US" sz="1400" b="0" kern="0" dirty="0" smtClean="0">
                <a:solidFill>
                  <a:srgbClr val="000000"/>
                </a:solidFill>
                <a:latin typeface="微软雅黑" panose="020B0503020204020204" pitchFamily="34" charset="-122"/>
                <a:ea typeface="微软雅黑" panose="020B0503020204020204" pitchFamily="34" charset="-122"/>
              </a:rPr>
              <a:t>可在</a:t>
            </a:r>
            <a:r>
              <a:rPr lang="en-US" altLang="zh-CN" sz="1400" b="0" kern="0" dirty="0" smtClean="0">
                <a:solidFill>
                  <a:srgbClr val="000000"/>
                </a:solidFill>
                <a:latin typeface="微软雅黑" panose="020B0503020204020204" pitchFamily="34" charset="-122"/>
                <a:ea typeface="微软雅黑" panose="020B0503020204020204" pitchFamily="34" charset="-122"/>
              </a:rPr>
              <a:t>x86</a:t>
            </a:r>
            <a:r>
              <a:rPr lang="zh-CN" altLang="en-US" sz="1400" b="0" kern="0" dirty="0" smtClean="0">
                <a:solidFill>
                  <a:srgbClr val="000000"/>
                </a:solidFill>
                <a:latin typeface="微软雅黑" panose="020B0503020204020204" pitchFamily="34" charset="-122"/>
                <a:ea typeface="微软雅黑" panose="020B0503020204020204" pitchFamily="34" charset="-122"/>
              </a:rPr>
              <a:t>平台上运行，减少总体成本</a:t>
            </a:r>
            <a:endParaRPr lang="en-US" altLang="zh-CN" sz="1400" b="0" kern="0" dirty="0" smtClean="0">
              <a:solidFill>
                <a:srgbClr val="000000"/>
              </a:solidFill>
              <a:latin typeface="微软雅黑" panose="020B0503020204020204" pitchFamily="34" charset="-122"/>
              <a:ea typeface="微软雅黑" panose="020B0503020204020204" pitchFamily="34" charset="-122"/>
            </a:endParaRPr>
          </a:p>
          <a:p>
            <a:pPr marL="757555" lvl="1" indent="-300355" defTabSz="802005">
              <a:lnSpc>
                <a:spcPct val="100000"/>
              </a:lnSpc>
              <a:buClr>
                <a:srgbClr val="777777"/>
              </a:buClr>
              <a:buSzPct val="60000"/>
              <a:buFont typeface="Wingdings" panose="05000000000000000000" pitchFamily="2" charset="2"/>
              <a:buChar char="ü"/>
              <a:defRPr/>
            </a:pPr>
            <a:r>
              <a:rPr lang="zh-CN" altLang="en-US" sz="1400" b="0" kern="0" dirty="0" smtClean="0">
                <a:solidFill>
                  <a:srgbClr val="000000"/>
                </a:solidFill>
                <a:latin typeface="微软雅黑" panose="020B0503020204020204" pitchFamily="34" charset="-122"/>
                <a:ea typeface="微软雅黑" panose="020B0503020204020204" pitchFamily="34" charset="-122"/>
              </a:rPr>
              <a:t>可扩展，能构建大规模的应用</a:t>
            </a:r>
            <a:endParaRPr lang="en-US" altLang="zh-CN" sz="1400" b="0" kern="0" dirty="0" smtClean="0">
              <a:solidFill>
                <a:srgbClr val="000000"/>
              </a:solidFill>
              <a:latin typeface="微软雅黑" panose="020B0503020204020204" pitchFamily="34" charset="-122"/>
              <a:ea typeface="微软雅黑" panose="020B0503020204020204" pitchFamily="34" charset="-122"/>
            </a:endParaRPr>
          </a:p>
          <a:p>
            <a:pPr marL="300355" lvl="0" indent="-300355" defTabSz="802005">
              <a:lnSpc>
                <a:spcPct val="100000"/>
              </a:lnSpc>
              <a:buClr>
                <a:srgbClr val="777777"/>
              </a:buClr>
              <a:buSzPct val="60000"/>
              <a:buFont typeface="Wingdings" panose="05000000000000000000" pitchFamily="2" charset="2"/>
              <a:buChar char="l"/>
              <a:defRPr/>
            </a:pPr>
            <a:r>
              <a:rPr lang="en-US" altLang="zh-CN" sz="1400" kern="0" dirty="0" smtClean="0">
                <a:solidFill>
                  <a:srgbClr val="000000"/>
                </a:solidFill>
                <a:latin typeface="微软雅黑" panose="020B0503020204020204" pitchFamily="34" charset="-122"/>
                <a:ea typeface="微软雅黑" panose="020B0503020204020204" pitchFamily="34" charset="-122"/>
              </a:rPr>
              <a:t>HBase</a:t>
            </a:r>
            <a:r>
              <a:rPr lang="zh-CN" altLang="en-US" sz="1400" kern="0" dirty="0" smtClean="0">
                <a:solidFill>
                  <a:srgbClr val="000000"/>
                </a:solidFill>
                <a:latin typeface="微软雅黑" panose="020B0503020204020204" pitchFamily="34" charset="-122"/>
                <a:ea typeface="微软雅黑" panose="020B0503020204020204" pitchFamily="34" charset="-122"/>
              </a:rPr>
              <a:t>：非结构化</a:t>
            </a:r>
            <a:r>
              <a:rPr lang="en-US" altLang="zh-CN" sz="1400" kern="0" dirty="0" smtClean="0">
                <a:solidFill>
                  <a:srgbClr val="000000"/>
                </a:solidFill>
                <a:latin typeface="微软雅黑" panose="020B0503020204020204" pitchFamily="34" charset="-122"/>
                <a:ea typeface="微软雅黑" panose="020B0503020204020204" pitchFamily="34" charset="-122"/>
              </a:rPr>
              <a:t>NoSQl</a:t>
            </a:r>
            <a:r>
              <a:rPr lang="zh-CN" altLang="en-US" sz="1400" kern="0" dirty="0" smtClean="0">
                <a:solidFill>
                  <a:srgbClr val="000000"/>
                </a:solidFill>
                <a:latin typeface="微软雅黑" panose="020B0503020204020204" pitchFamily="34" charset="-122"/>
                <a:ea typeface="微软雅黑" panose="020B0503020204020204" pitchFamily="34" charset="-122"/>
              </a:rPr>
              <a:t>分布式数据库</a:t>
            </a:r>
            <a:r>
              <a:rPr lang="en-US" altLang="zh-CN" sz="1400" kern="0" dirty="0" smtClean="0">
                <a:solidFill>
                  <a:srgbClr val="000000"/>
                </a:solidFill>
                <a:latin typeface="微软雅黑" panose="020B0503020204020204" pitchFamily="34" charset="-122"/>
                <a:ea typeface="微软雅黑" panose="020B0503020204020204" pitchFamily="34" charset="-122"/>
              </a:rPr>
              <a:t> </a:t>
            </a:r>
            <a:endParaRPr lang="en-US" altLang="zh-CN" sz="1400" kern="0" dirty="0" smtClean="0">
              <a:solidFill>
                <a:srgbClr val="000000"/>
              </a:solidFill>
              <a:latin typeface="微软雅黑" panose="020B0503020204020204" pitchFamily="34" charset="-122"/>
              <a:ea typeface="微软雅黑" panose="020B0503020204020204" pitchFamily="34" charset="-122"/>
            </a:endParaRPr>
          </a:p>
          <a:p>
            <a:pPr marL="757555" lvl="1" indent="-300355" defTabSz="802005">
              <a:lnSpc>
                <a:spcPct val="100000"/>
              </a:lnSpc>
              <a:buClr>
                <a:srgbClr val="777777"/>
              </a:buClr>
              <a:buSzPct val="60000"/>
              <a:buFont typeface="Wingdings" panose="05000000000000000000" pitchFamily="2" charset="2"/>
              <a:buChar char="ü"/>
              <a:defRPr/>
            </a:pPr>
            <a:r>
              <a:rPr lang="zh-CN" altLang="en-US" sz="1400" b="0" kern="0" dirty="0" smtClean="0">
                <a:solidFill>
                  <a:srgbClr val="000000"/>
                </a:solidFill>
                <a:latin typeface="微软雅黑" panose="020B0503020204020204" pitchFamily="34" charset="-122"/>
                <a:ea typeface="微软雅黑" panose="020B0503020204020204" pitchFamily="34" charset="-122"/>
              </a:rPr>
              <a:t>基于分布式文件系统</a:t>
            </a:r>
            <a:r>
              <a:rPr lang="en-US" altLang="zh-CN" sz="1400" b="0" kern="0" dirty="0" smtClean="0">
                <a:solidFill>
                  <a:srgbClr val="000000"/>
                </a:solidFill>
                <a:latin typeface="微软雅黑" panose="020B0503020204020204" pitchFamily="34" charset="-122"/>
                <a:ea typeface="微软雅黑" panose="020B0503020204020204" pitchFamily="34" charset="-122"/>
              </a:rPr>
              <a:t>HDFS</a:t>
            </a:r>
            <a:r>
              <a:rPr lang="zh-CN" altLang="en-US" sz="1400" b="0" kern="0" dirty="0" smtClean="0">
                <a:solidFill>
                  <a:srgbClr val="000000"/>
                </a:solidFill>
                <a:latin typeface="微软雅黑" panose="020B0503020204020204" pitchFamily="34" charset="-122"/>
                <a:ea typeface="微软雅黑" panose="020B0503020204020204" pitchFamily="34" charset="-122"/>
              </a:rPr>
              <a:t>，保证数据安全</a:t>
            </a:r>
            <a:endParaRPr lang="en-US" altLang="zh-CN" sz="1400" b="0" kern="0" dirty="0" smtClean="0">
              <a:solidFill>
                <a:srgbClr val="000000"/>
              </a:solidFill>
              <a:latin typeface="微软雅黑" panose="020B0503020204020204" pitchFamily="34" charset="-122"/>
              <a:ea typeface="微软雅黑" panose="020B0503020204020204" pitchFamily="34" charset="-122"/>
            </a:endParaRPr>
          </a:p>
          <a:p>
            <a:pPr marL="757555" lvl="1" indent="-300355" defTabSz="802005">
              <a:lnSpc>
                <a:spcPct val="100000"/>
              </a:lnSpc>
              <a:buClr>
                <a:srgbClr val="777777"/>
              </a:buClr>
              <a:buSzPct val="60000"/>
              <a:buFont typeface="Wingdings" panose="05000000000000000000" pitchFamily="2" charset="2"/>
              <a:buChar char="ü"/>
              <a:defRPr/>
            </a:pPr>
            <a:r>
              <a:rPr lang="zh-CN" altLang="en-US" sz="1400" b="0" kern="0" dirty="0" smtClean="0">
                <a:solidFill>
                  <a:srgbClr val="000000"/>
                </a:solidFill>
                <a:latin typeface="微软雅黑" panose="020B0503020204020204" pitchFamily="34" charset="-122"/>
                <a:ea typeface="微软雅黑" panose="020B0503020204020204" pitchFamily="34" charset="-122"/>
              </a:rPr>
              <a:t>列式存储，节省存储空间</a:t>
            </a:r>
            <a:endParaRPr lang="en-US" altLang="zh-CN" sz="1400" b="0" kern="0" dirty="0" smtClean="0">
              <a:solidFill>
                <a:srgbClr val="000000"/>
              </a:solidFill>
              <a:latin typeface="微软雅黑" panose="020B0503020204020204" pitchFamily="34" charset="-122"/>
              <a:ea typeface="微软雅黑" panose="020B0503020204020204" pitchFamily="34" charset="-122"/>
            </a:endParaRPr>
          </a:p>
          <a:p>
            <a:pPr marL="757555" lvl="1" indent="-300355" defTabSz="802005">
              <a:lnSpc>
                <a:spcPct val="100000"/>
              </a:lnSpc>
              <a:buClr>
                <a:srgbClr val="777777"/>
              </a:buClr>
              <a:buSzPct val="60000"/>
              <a:buFont typeface="Wingdings" panose="05000000000000000000" pitchFamily="2" charset="2"/>
              <a:buChar char="ü"/>
              <a:defRPr/>
            </a:pPr>
            <a:r>
              <a:rPr lang="zh-CN" altLang="en-US" sz="1400" b="0" kern="0" dirty="0" smtClean="0">
                <a:solidFill>
                  <a:srgbClr val="000000"/>
                </a:solidFill>
                <a:latin typeface="微软雅黑" panose="020B0503020204020204" pitchFamily="34" charset="-122"/>
                <a:ea typeface="微软雅黑" panose="020B0503020204020204" pitchFamily="34" charset="-122"/>
              </a:rPr>
              <a:t>提供大数据量的高速读写操作</a:t>
            </a:r>
            <a:endParaRPr lang="en-US" altLang="zh-CN" sz="1400" b="0" kern="0" dirty="0" smtClean="0">
              <a:solidFill>
                <a:srgbClr val="000000"/>
              </a:solidFill>
              <a:latin typeface="微软雅黑" panose="020B0503020204020204" pitchFamily="34" charset="-122"/>
              <a:ea typeface="微软雅黑" panose="020B0503020204020204" pitchFamily="34" charset="-122"/>
            </a:endParaRPr>
          </a:p>
          <a:p>
            <a:pPr marL="300355" lvl="0" indent="-300355" defTabSz="802005">
              <a:lnSpc>
                <a:spcPct val="100000"/>
              </a:lnSpc>
              <a:buClr>
                <a:srgbClr val="777777"/>
              </a:buClr>
              <a:buSzPct val="60000"/>
              <a:buFont typeface="Wingdings" panose="05000000000000000000" pitchFamily="2" charset="2"/>
              <a:buChar char="l"/>
              <a:defRPr/>
            </a:pPr>
            <a:r>
              <a:rPr lang="en-US" altLang="zh-CN" sz="1400" kern="0" dirty="0" smtClean="0">
                <a:solidFill>
                  <a:srgbClr val="000000"/>
                </a:solidFill>
                <a:latin typeface="微软雅黑" panose="020B0503020204020204" pitchFamily="34" charset="-122"/>
                <a:ea typeface="微软雅黑" panose="020B0503020204020204" pitchFamily="34" charset="-122"/>
              </a:rPr>
              <a:t>Hive</a:t>
            </a:r>
            <a:r>
              <a:rPr lang="zh-CN" altLang="en-US" sz="1400" kern="0" dirty="0" smtClean="0">
                <a:solidFill>
                  <a:srgbClr val="000000"/>
                </a:solidFill>
                <a:latin typeface="微软雅黑" panose="020B0503020204020204" pitchFamily="34" charset="-122"/>
                <a:ea typeface="微软雅黑" panose="020B0503020204020204" pitchFamily="34" charset="-122"/>
              </a:rPr>
              <a:t>：分布式关系型数据库</a:t>
            </a:r>
            <a:endParaRPr lang="en-US" altLang="zh-CN" sz="1400" kern="0" dirty="0" smtClean="0">
              <a:solidFill>
                <a:srgbClr val="000000"/>
              </a:solidFill>
              <a:latin typeface="微软雅黑" panose="020B0503020204020204" pitchFamily="34" charset="-122"/>
              <a:ea typeface="微软雅黑" panose="020B0503020204020204" pitchFamily="34" charset="-122"/>
            </a:endParaRPr>
          </a:p>
          <a:p>
            <a:pPr marL="757555" lvl="1" indent="-300355" defTabSz="802005">
              <a:lnSpc>
                <a:spcPct val="100000"/>
              </a:lnSpc>
              <a:buClr>
                <a:srgbClr val="777777"/>
              </a:buClr>
              <a:buSzPct val="60000"/>
              <a:buFont typeface="Wingdings" panose="05000000000000000000" pitchFamily="2" charset="2"/>
              <a:buChar char="ü"/>
              <a:defRPr/>
            </a:pPr>
            <a:r>
              <a:rPr lang="zh-CN" altLang="en-US" sz="1400" b="0" kern="0" dirty="0" smtClean="0">
                <a:solidFill>
                  <a:srgbClr val="000000"/>
                </a:solidFill>
                <a:latin typeface="微软雅黑" panose="020B0503020204020204" pitchFamily="34" charset="-122"/>
                <a:ea typeface="微软雅黑" panose="020B0503020204020204" pitchFamily="34" charset="-122"/>
              </a:rPr>
              <a:t>数据可保存在</a:t>
            </a:r>
            <a:r>
              <a:rPr lang="en-US" altLang="zh-CN" sz="1400" b="0" kern="0" dirty="0" smtClean="0">
                <a:solidFill>
                  <a:srgbClr val="000000"/>
                </a:solidFill>
                <a:latin typeface="微软雅黑" panose="020B0503020204020204" pitchFamily="34" charset="-122"/>
                <a:ea typeface="微软雅黑" panose="020B0503020204020204" pitchFamily="34" charset="-122"/>
              </a:rPr>
              <a:t>HDFS</a:t>
            </a:r>
            <a:r>
              <a:rPr lang="zh-CN" altLang="en-US" sz="1400" b="0" kern="0" dirty="0" smtClean="0">
                <a:solidFill>
                  <a:srgbClr val="000000"/>
                </a:solidFill>
                <a:latin typeface="微软雅黑" panose="020B0503020204020204" pitchFamily="34" charset="-122"/>
                <a:ea typeface="微软雅黑" panose="020B0503020204020204" pitchFamily="34" charset="-122"/>
              </a:rPr>
              <a:t>，可提供海量的数据存储</a:t>
            </a:r>
            <a:endParaRPr lang="en-US" altLang="zh-CN" sz="1400" b="0" kern="0" dirty="0" smtClean="0">
              <a:solidFill>
                <a:srgbClr val="000000"/>
              </a:solidFill>
              <a:latin typeface="微软雅黑" panose="020B0503020204020204" pitchFamily="34" charset="-122"/>
              <a:ea typeface="微软雅黑" panose="020B0503020204020204" pitchFamily="34" charset="-122"/>
            </a:endParaRPr>
          </a:p>
          <a:p>
            <a:pPr marL="757555" lvl="1" indent="-300355" defTabSz="802005">
              <a:lnSpc>
                <a:spcPct val="100000"/>
              </a:lnSpc>
              <a:buClr>
                <a:srgbClr val="777777"/>
              </a:buClr>
              <a:buSzPct val="60000"/>
              <a:buFont typeface="Wingdings" panose="05000000000000000000" pitchFamily="2" charset="2"/>
              <a:buChar char="ü"/>
              <a:defRPr/>
            </a:pPr>
            <a:r>
              <a:rPr lang="zh-CN" altLang="en-US" sz="1400" b="0" kern="0" dirty="0" smtClean="0">
                <a:solidFill>
                  <a:srgbClr val="000000"/>
                </a:solidFill>
                <a:latin typeface="微软雅黑" panose="020B0503020204020204" pitchFamily="34" charset="-122"/>
                <a:ea typeface="微软雅黑" panose="020B0503020204020204" pitchFamily="34" charset="-122"/>
              </a:rPr>
              <a:t>类</a:t>
            </a:r>
            <a:r>
              <a:rPr lang="en-US" altLang="zh-CN" sz="1400" b="0" kern="0" dirty="0" smtClean="0">
                <a:solidFill>
                  <a:srgbClr val="000000"/>
                </a:solidFill>
                <a:latin typeface="微软雅黑" panose="020B0503020204020204" pitchFamily="34" charset="-122"/>
                <a:ea typeface="微软雅黑" panose="020B0503020204020204" pitchFamily="34" charset="-122"/>
              </a:rPr>
              <a:t>SQL</a:t>
            </a:r>
            <a:r>
              <a:rPr lang="zh-CN" altLang="en-US" sz="1400" b="0" kern="0" dirty="0" smtClean="0">
                <a:solidFill>
                  <a:srgbClr val="000000"/>
                </a:solidFill>
                <a:latin typeface="微软雅黑" panose="020B0503020204020204" pitchFamily="34" charset="-122"/>
                <a:ea typeface="微软雅黑" panose="020B0503020204020204" pitchFamily="34" charset="-122"/>
              </a:rPr>
              <a:t>的查询语句，提供大数据的统计和分析操作，适合海量数据的批处理</a:t>
            </a:r>
            <a:endParaRPr lang="en-US" altLang="zh-CN" sz="1400" b="0" kern="0" dirty="0" smtClean="0">
              <a:solidFill>
                <a:srgbClr val="000000"/>
              </a:solidFill>
              <a:latin typeface="微软雅黑" panose="020B0503020204020204" pitchFamily="34" charset="-122"/>
              <a:ea typeface="微软雅黑" panose="020B0503020204020204" pitchFamily="34" charset="-122"/>
            </a:endParaRPr>
          </a:p>
          <a:p>
            <a:pPr marL="757555" lvl="1" indent="-300355" defTabSz="802005">
              <a:lnSpc>
                <a:spcPct val="100000"/>
              </a:lnSpc>
              <a:buClr>
                <a:srgbClr val="777777"/>
              </a:buClr>
              <a:buSzPct val="60000"/>
              <a:buFont typeface="Wingdings" panose="05000000000000000000" pitchFamily="2" charset="2"/>
              <a:buChar char="ü"/>
              <a:defRPr/>
            </a:pPr>
            <a:r>
              <a:rPr lang="zh-CN" altLang="en-US" sz="1400" b="0" kern="0" dirty="0" smtClean="0">
                <a:solidFill>
                  <a:srgbClr val="000000"/>
                </a:solidFill>
                <a:latin typeface="微软雅黑" panose="020B0503020204020204" pitchFamily="34" charset="-122"/>
                <a:ea typeface="微软雅黑" panose="020B0503020204020204" pitchFamily="34" charset="-122"/>
              </a:rPr>
              <a:t>通过</a:t>
            </a:r>
            <a:r>
              <a:rPr lang="en-US" altLang="zh-CN" sz="1400" b="0" kern="0" dirty="0" smtClean="0">
                <a:solidFill>
                  <a:srgbClr val="000000"/>
                </a:solidFill>
                <a:latin typeface="微软雅黑" panose="020B0503020204020204" pitchFamily="34" charset="-122"/>
                <a:ea typeface="微软雅黑" panose="020B0503020204020204" pitchFamily="34" charset="-122"/>
              </a:rPr>
              <a:t>MapReduce</a:t>
            </a:r>
            <a:r>
              <a:rPr lang="zh-CN" altLang="en-US" sz="1400" b="0" kern="0" dirty="0" smtClean="0">
                <a:solidFill>
                  <a:srgbClr val="000000"/>
                </a:solidFill>
                <a:latin typeface="微软雅黑" panose="020B0503020204020204" pitchFamily="34" charset="-122"/>
                <a:ea typeface="微软雅黑" panose="020B0503020204020204" pitchFamily="34" charset="-122"/>
              </a:rPr>
              <a:t>实现大规划并行计算</a:t>
            </a:r>
            <a:endParaRPr lang="zh-CN" altLang="en-US" sz="1400" b="0" kern="0" dirty="0" smtClean="0">
              <a:solidFill>
                <a:srgbClr val="000000"/>
              </a:solidFill>
              <a:latin typeface="微软雅黑" panose="020B0503020204020204" pitchFamily="34" charset="-122"/>
              <a:ea typeface="微软雅黑" panose="020B0503020204020204" pitchFamily="34" charset="-122"/>
            </a:endParaRPr>
          </a:p>
          <a:p>
            <a:pPr marL="300355" lvl="0" indent="-300355" defTabSz="802005">
              <a:lnSpc>
                <a:spcPct val="100000"/>
              </a:lnSpc>
              <a:buClr>
                <a:srgbClr val="777777"/>
              </a:buClr>
              <a:buSzPct val="60000"/>
              <a:buFont typeface="Wingdings" panose="05000000000000000000" pitchFamily="2" charset="2"/>
              <a:buChar char="l"/>
              <a:defRPr/>
            </a:pPr>
            <a:r>
              <a:rPr lang="en-US" altLang="zh-CN" sz="1400" kern="0" dirty="0" smtClean="0">
                <a:solidFill>
                  <a:srgbClr val="000000"/>
                </a:solidFill>
                <a:latin typeface="微软雅黑" panose="020B0503020204020204" pitchFamily="34" charset="-122"/>
                <a:ea typeface="微软雅黑" panose="020B0503020204020204" pitchFamily="34" charset="-122"/>
              </a:rPr>
              <a:t>MapReduce</a:t>
            </a:r>
            <a:r>
              <a:rPr lang="zh-CN" altLang="en-US" sz="1400" kern="0" dirty="0" smtClean="0">
                <a:solidFill>
                  <a:srgbClr val="000000"/>
                </a:solidFill>
                <a:latin typeface="微软雅黑" panose="020B0503020204020204" pitchFamily="34" charset="-122"/>
                <a:ea typeface="微软雅黑" panose="020B0503020204020204" pitchFamily="34" charset="-122"/>
              </a:rPr>
              <a:t>：大规划并行计算引擎</a:t>
            </a:r>
            <a:endParaRPr lang="en-US" altLang="zh-CN" sz="1400" kern="0" dirty="0" smtClean="0">
              <a:solidFill>
                <a:srgbClr val="000000"/>
              </a:solidFill>
              <a:latin typeface="微软雅黑" panose="020B0503020204020204" pitchFamily="34" charset="-122"/>
              <a:ea typeface="微软雅黑" panose="020B0503020204020204" pitchFamily="34" charset="-122"/>
            </a:endParaRPr>
          </a:p>
          <a:p>
            <a:pPr marL="757555" lvl="1" indent="-300355" defTabSz="802005">
              <a:lnSpc>
                <a:spcPct val="100000"/>
              </a:lnSpc>
              <a:buClr>
                <a:srgbClr val="777777"/>
              </a:buClr>
              <a:buSzPct val="60000"/>
              <a:buFont typeface="Wingdings" panose="05000000000000000000" pitchFamily="2" charset="2"/>
              <a:buChar char="ü"/>
              <a:defRPr/>
            </a:pPr>
            <a:r>
              <a:rPr lang="zh-CN" altLang="en-US" sz="1400" b="0" kern="0" dirty="0" smtClean="0">
                <a:solidFill>
                  <a:srgbClr val="000000"/>
                </a:solidFill>
                <a:latin typeface="微软雅黑" panose="020B0503020204020204" pitchFamily="34" charset="-122"/>
                <a:ea typeface="微软雅黑" panose="020B0503020204020204" pitchFamily="34" charset="-122"/>
              </a:rPr>
              <a:t>可将任务分布并行运行在一个集群服务器中</a:t>
            </a:r>
            <a:endParaRPr lang="zh-CN" altLang="en-US" sz="1400" b="0" kern="0" dirty="0" smtClean="0">
              <a:solidFill>
                <a:srgbClr val="000000"/>
              </a:solidFill>
              <a:latin typeface="微软雅黑" panose="020B0503020204020204" pitchFamily="34" charset="-122"/>
              <a:ea typeface="微软雅黑" panose="020B0503020204020204" pitchFamily="34" charset="-122"/>
            </a:endParaRPr>
          </a:p>
        </p:txBody>
      </p:sp>
      <p:sp>
        <p:nvSpPr>
          <p:cNvPr id="5" name="矩形 4"/>
          <p:cNvSpPr/>
          <p:nvPr/>
        </p:nvSpPr>
        <p:spPr>
          <a:xfrm>
            <a:off x="-1" y="1193091"/>
            <a:ext cx="12195176" cy="584604"/>
          </a:xfrm>
          <a:prstGeom prst="rect">
            <a:avLst/>
          </a:prstGeom>
          <a:noFill/>
        </p:spPr>
        <p:txBody>
          <a:bodyPr wrap="square" lIns="91264" tIns="45635" rIns="91264" bIns="45635">
            <a:spAutoFit/>
          </a:bodyPr>
          <a:lstStyle/>
          <a:p>
            <a:r>
              <a:rPr lang="en-US" altLang="zh-CN" sz="1600" b="0" dirty="0" err="1" smtClean="0">
                <a:solidFill>
                  <a:schemeClr val="tx1"/>
                </a:solidFill>
                <a:latin typeface="微软雅黑" panose="020B0503020204020204" pitchFamily="34" charset="-122"/>
                <a:ea typeface="微软雅黑" panose="020B0503020204020204" pitchFamily="34" charset="-122"/>
              </a:rPr>
              <a:t>Hadoop</a:t>
            </a:r>
            <a:r>
              <a:rPr lang="zh-CN" altLang="en-US" sz="1600" b="0" dirty="0" smtClean="0">
                <a:solidFill>
                  <a:schemeClr val="tx1"/>
                </a:solidFill>
                <a:latin typeface="微软雅黑" panose="020B0503020204020204" pitchFamily="34" charset="-122"/>
                <a:ea typeface="微软雅黑" panose="020B0503020204020204" pitchFamily="34" charset="-122"/>
              </a:rPr>
              <a:t>平台提供了海量数据的分布式存储与处理的框架。基于服务器本地的计算与存储资源，</a:t>
            </a:r>
            <a:r>
              <a:rPr lang="en-US" altLang="zh-CN" sz="1600" b="0" dirty="0" smtClean="0">
                <a:solidFill>
                  <a:schemeClr val="tx1"/>
                </a:solidFill>
                <a:latin typeface="微软雅黑" panose="020B0503020204020204" pitchFamily="34" charset="-122"/>
                <a:ea typeface="微软雅黑" panose="020B0503020204020204" pitchFamily="34" charset="-122"/>
              </a:rPr>
              <a:t> Hadoop</a:t>
            </a:r>
            <a:r>
              <a:rPr lang="zh-CN" altLang="en-US" sz="1600" b="0" dirty="0" smtClean="0">
                <a:solidFill>
                  <a:schemeClr val="tx1"/>
                </a:solidFill>
                <a:latin typeface="微软雅黑" panose="020B0503020204020204" pitchFamily="34" charset="-122"/>
                <a:ea typeface="微软雅黑" panose="020B0503020204020204" pitchFamily="34" charset="-122"/>
              </a:rPr>
              <a:t>集群可以扩展到上千台服务器。同时，</a:t>
            </a:r>
            <a:r>
              <a:rPr lang="en-US" altLang="zh-CN" sz="1600" b="0" dirty="0" smtClean="0">
                <a:solidFill>
                  <a:schemeClr val="tx1"/>
                </a:solidFill>
                <a:latin typeface="微软雅黑" panose="020B0503020204020204" pitchFamily="34" charset="-122"/>
                <a:ea typeface="微软雅黑" panose="020B0503020204020204" pitchFamily="34" charset="-122"/>
              </a:rPr>
              <a:t>Hadoop</a:t>
            </a:r>
            <a:r>
              <a:rPr lang="zh-CN" altLang="en-US" sz="1600" b="0" dirty="0" smtClean="0">
                <a:solidFill>
                  <a:schemeClr val="tx1"/>
                </a:solidFill>
                <a:latin typeface="微软雅黑" panose="020B0503020204020204" pitchFamily="34" charset="-122"/>
                <a:ea typeface="微软雅黑" panose="020B0503020204020204" pitchFamily="34" charset="-122"/>
              </a:rPr>
              <a:t>在设计时充分考虑了硬件设备的不可靠因素，在软件层面提供数据和计算的高可靠保证。</a:t>
            </a:r>
            <a:endParaRPr lang="zh-CN" altLang="en-US" sz="1600" b="0" dirty="0" smtClean="0">
              <a:solidFill>
                <a:schemeClr val="tx1"/>
              </a:solidFill>
              <a:latin typeface="微软雅黑" panose="020B0503020204020204" pitchFamily="34" charset="-122"/>
              <a:ea typeface="微软雅黑" panose="020B0503020204020204" pitchFamily="34" charset="-122"/>
            </a:endParaRPr>
          </a:p>
        </p:txBody>
      </p:sp>
      <p:sp>
        <p:nvSpPr>
          <p:cNvPr id="6" name="椭圆 5"/>
          <p:cNvSpPr/>
          <p:nvPr/>
        </p:nvSpPr>
        <p:spPr>
          <a:xfrm>
            <a:off x="335448" y="2292472"/>
            <a:ext cx="6408713" cy="1152128"/>
          </a:xfrm>
          <a:prstGeom prst="ellipse">
            <a:avLst/>
          </a:prstGeom>
          <a:solidFill>
            <a:srgbClr val="4BACC6">
              <a:lumMod val="40000"/>
              <a:lumOff val="60000"/>
            </a:srgbClr>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FF"/>
              </a:buClr>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华文细黑" panose="02010600040101010101" pitchFamily="2" charset="-122"/>
            </a:endParaRPr>
          </a:p>
        </p:txBody>
      </p:sp>
      <p:sp>
        <p:nvSpPr>
          <p:cNvPr id="7" name="圆角矩形 6"/>
          <p:cNvSpPr/>
          <p:nvPr/>
        </p:nvSpPr>
        <p:spPr>
          <a:xfrm>
            <a:off x="335448" y="4020664"/>
            <a:ext cx="2124000" cy="792088"/>
          </a:xfrm>
          <a:prstGeom prst="roundRect">
            <a:avLst/>
          </a:prstGeom>
          <a:solidFill>
            <a:srgbClr val="1F497D">
              <a:lumMod val="20000"/>
              <a:lumOff val="80000"/>
            </a:srgbClr>
          </a:solidFill>
          <a:ln w="9525">
            <a:noFill/>
            <a:miter lim="800000"/>
          </a:ln>
          <a:effectLst>
            <a:outerShdw blurRad="50800" dist="38100" dir="2700000" algn="tl" rotWithShape="0">
              <a:prstClr val="black">
                <a:alpha val="40000"/>
              </a:prstClr>
            </a:outerShdw>
          </a:effectLst>
        </p:spPr>
        <p:txBody>
          <a:bodyPr vert="horz" wrap="square" lIns="91440" tIns="45720" rIns="91440" bIns="45720" numCol="1" anchor="ctr" anchorCtr="0" compatLnSpc="1"/>
          <a:lstStyle/>
          <a:p>
            <a:pPr algn="ctr">
              <a:buClr>
                <a:srgbClr val="0000FF"/>
              </a:buClr>
              <a:defRPr/>
            </a:pPr>
            <a:r>
              <a:rPr lang="en-US" altLang="zh-CN" sz="1800" dirty="0" smtClean="0">
                <a:solidFill>
                  <a:prstClr val="black"/>
                </a:solidFill>
                <a:latin typeface="Arial" panose="020B0604020202020204"/>
                <a:ea typeface="华文细黑" panose="02010600040101010101" pitchFamily="2" charset="-122"/>
              </a:rPr>
              <a:t>HBase</a:t>
            </a:r>
            <a:endParaRPr lang="zh-CN" altLang="en-US" sz="1800" dirty="0" smtClean="0">
              <a:solidFill>
                <a:prstClr val="black"/>
              </a:solidFill>
              <a:latin typeface="Arial" panose="020B0604020202020204"/>
              <a:ea typeface="华文细黑" panose="02010600040101010101" pitchFamily="2" charset="-122"/>
            </a:endParaRPr>
          </a:p>
        </p:txBody>
      </p:sp>
      <p:sp>
        <p:nvSpPr>
          <p:cNvPr id="8" name="圆角矩形 7"/>
          <p:cNvSpPr/>
          <p:nvPr/>
        </p:nvSpPr>
        <p:spPr>
          <a:xfrm>
            <a:off x="4655929" y="4020664"/>
            <a:ext cx="2124000" cy="792088"/>
          </a:xfrm>
          <a:prstGeom prst="roundRect">
            <a:avLst/>
          </a:prstGeom>
          <a:solidFill>
            <a:srgbClr val="1F497D">
              <a:lumMod val="20000"/>
              <a:lumOff val="80000"/>
            </a:srgbClr>
          </a:solidFill>
          <a:ln w="9525">
            <a:noFill/>
            <a:miter lim="800000"/>
          </a:ln>
          <a:effectLst>
            <a:outerShdw blurRad="50800" dist="38100" dir="2700000" algn="tl" rotWithShape="0">
              <a:prstClr val="black">
                <a:alpha val="40000"/>
              </a:prstClr>
            </a:outerShdw>
          </a:effectLst>
        </p:spPr>
        <p:txBody>
          <a:bodyPr vert="horz" wrap="square" lIns="91440" tIns="45720" rIns="91440" bIns="45720" numCol="1" anchor="ctr" anchorCtr="0" compatLnSpc="1"/>
          <a:lstStyle/>
          <a:p>
            <a:pPr algn="ctr">
              <a:buClr>
                <a:srgbClr val="0000FF"/>
              </a:buClr>
              <a:defRPr/>
            </a:pPr>
            <a:r>
              <a:rPr lang="en-US" altLang="zh-CN" sz="1800" dirty="0" smtClean="0">
                <a:solidFill>
                  <a:prstClr val="black"/>
                </a:solidFill>
                <a:latin typeface="Arial" panose="020B0604020202020204"/>
                <a:ea typeface="华文细黑" panose="02010600040101010101" pitchFamily="2" charset="-122"/>
              </a:rPr>
              <a:t>MapReduce</a:t>
            </a:r>
            <a:endParaRPr lang="zh-CN" altLang="en-US" sz="1800" dirty="0" smtClean="0">
              <a:solidFill>
                <a:prstClr val="black"/>
              </a:solidFill>
              <a:latin typeface="Arial" panose="020B0604020202020204"/>
              <a:ea typeface="华文细黑" panose="02010600040101010101" pitchFamily="2" charset="-122"/>
            </a:endParaRPr>
          </a:p>
        </p:txBody>
      </p:sp>
      <p:sp>
        <p:nvSpPr>
          <p:cNvPr id="9" name="圆角矩形 8"/>
          <p:cNvSpPr/>
          <p:nvPr/>
        </p:nvSpPr>
        <p:spPr>
          <a:xfrm>
            <a:off x="2495688" y="4020664"/>
            <a:ext cx="2124000" cy="792088"/>
          </a:xfrm>
          <a:prstGeom prst="roundRect">
            <a:avLst/>
          </a:prstGeom>
          <a:solidFill>
            <a:srgbClr val="1F497D">
              <a:lumMod val="20000"/>
              <a:lumOff val="80000"/>
            </a:srgbClr>
          </a:solidFill>
          <a:ln w="9525">
            <a:noFill/>
            <a:miter lim="800000"/>
          </a:ln>
          <a:effectLst>
            <a:outerShdw blurRad="50800" dist="38100" dir="2700000" algn="tl" rotWithShape="0">
              <a:prstClr val="black">
                <a:alpha val="40000"/>
              </a:prstClr>
            </a:outerShdw>
          </a:effectLst>
        </p:spPr>
        <p:txBody>
          <a:bodyPr vert="horz" wrap="square" lIns="91440" tIns="45720" rIns="91440" bIns="45720" numCol="1" anchor="ctr" anchorCtr="0" compatLnSpc="1"/>
          <a:lstStyle/>
          <a:p>
            <a:pPr algn="ctr">
              <a:buClr>
                <a:srgbClr val="0000FF"/>
              </a:buClr>
              <a:defRPr/>
            </a:pPr>
            <a:r>
              <a:rPr lang="en-US" altLang="zh-CN" sz="1800" dirty="0" smtClean="0">
                <a:solidFill>
                  <a:prstClr val="black"/>
                </a:solidFill>
                <a:latin typeface="Arial" panose="020B0604020202020204"/>
                <a:ea typeface="华文细黑" panose="02010600040101010101" pitchFamily="2" charset="-122"/>
              </a:rPr>
              <a:t>Hive</a:t>
            </a:r>
            <a:endParaRPr lang="zh-CN" altLang="en-US" sz="1800" dirty="0">
              <a:solidFill>
                <a:prstClr val="black"/>
              </a:solidFill>
              <a:latin typeface="Arial" panose="020B0604020202020204"/>
              <a:ea typeface="华文细黑" panose="02010600040101010101" pitchFamily="2" charset="-122"/>
            </a:endParaRPr>
          </a:p>
        </p:txBody>
      </p:sp>
      <p:sp>
        <p:nvSpPr>
          <p:cNvPr id="10" name="圆角矩形 9"/>
          <p:cNvSpPr/>
          <p:nvPr/>
        </p:nvSpPr>
        <p:spPr>
          <a:xfrm>
            <a:off x="335448" y="4855264"/>
            <a:ext cx="6408713" cy="1008112"/>
          </a:xfrm>
          <a:prstGeom prst="roundRect">
            <a:avLst/>
          </a:prstGeom>
          <a:solidFill>
            <a:srgbClr val="EEECE1">
              <a:lumMod val="75000"/>
            </a:srgbClr>
          </a:solidFill>
          <a:ln w="9525">
            <a:noFill/>
            <a:miter lim="800000"/>
          </a:ln>
          <a:effectLst>
            <a:outerShdw blurRad="50800" dist="38100" dir="2700000" algn="tl" rotWithShape="0">
              <a:prstClr val="black">
                <a:alpha val="40000"/>
              </a:prstClr>
            </a:outerShdw>
          </a:effectLst>
        </p:spPr>
        <p:txBody>
          <a:bodyPr vert="horz" wrap="square" lIns="91440" tIns="45720" rIns="91440" bIns="45720" numCol="1" anchor="ctr" anchorCtr="0" compatLnSpc="1"/>
          <a:lstStyle/>
          <a:p>
            <a:pPr algn="ctr" fontAlgn="auto">
              <a:spcBef>
                <a:spcPts val="0"/>
              </a:spcBef>
              <a:spcAft>
                <a:spcPts val="0"/>
              </a:spcAft>
              <a:buClr>
                <a:srgbClr val="0000FF"/>
              </a:buClr>
              <a:defRPr/>
            </a:pPr>
            <a:r>
              <a:rPr lang="en-US" altLang="zh-CN" sz="1800" dirty="0" smtClean="0">
                <a:solidFill>
                  <a:prstClr val="black"/>
                </a:solidFill>
                <a:latin typeface="Arial" panose="020B0604020202020204"/>
                <a:ea typeface="华文细黑" panose="02010600040101010101" pitchFamily="2" charset="-122"/>
              </a:rPr>
              <a:t>HDFS</a:t>
            </a:r>
            <a:endParaRPr lang="zh-CN" altLang="en-US" sz="1800" dirty="0" err="1" smtClean="0">
              <a:solidFill>
                <a:prstClr val="black"/>
              </a:solidFill>
              <a:latin typeface="Arial" panose="020B0604020202020204"/>
              <a:ea typeface="华文细黑" panose="02010600040101010101" pitchFamily="2" charset="-122"/>
            </a:endParaRPr>
          </a:p>
        </p:txBody>
      </p:sp>
      <p:grpSp>
        <p:nvGrpSpPr>
          <p:cNvPr id="2" name="组合 68"/>
          <p:cNvGrpSpPr/>
          <p:nvPr/>
        </p:nvGrpSpPr>
        <p:grpSpPr>
          <a:xfrm>
            <a:off x="598178" y="4999280"/>
            <a:ext cx="1080120" cy="792088"/>
            <a:chOff x="3073251" y="5157192"/>
            <a:chExt cx="1080120" cy="792088"/>
          </a:xfrm>
        </p:grpSpPr>
        <p:sp>
          <p:nvSpPr>
            <p:cNvPr id="12" name="矩形 11"/>
            <p:cNvSpPr/>
            <p:nvPr/>
          </p:nvSpPr>
          <p:spPr>
            <a:xfrm>
              <a:off x="3073251" y="5157192"/>
              <a:ext cx="1080120" cy="792088"/>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FF"/>
                </a:buClr>
                <a:buSzTx/>
                <a:buFontTx/>
                <a:buNone/>
                <a:defRPr/>
              </a:pPr>
              <a:endParaRPr kumimoji="0" lang="zh-CN" altLang="en-US" sz="1800" b="0" i="0" u="none" strike="noStrike" kern="0" cap="none" spc="0" normalizeH="0" baseline="0" noProof="0" smtClean="0">
                <a:ln>
                  <a:noFill/>
                </a:ln>
                <a:solidFill>
                  <a:prstClr val="black"/>
                </a:solidFill>
                <a:effectLst/>
                <a:uLnTx/>
                <a:uFillTx/>
                <a:latin typeface="Arial" panose="020B0604020202020204"/>
                <a:ea typeface="华文细黑" panose="02010600040101010101" pitchFamily="2" charset="-122"/>
              </a:endParaRPr>
            </a:p>
          </p:txBody>
        </p:sp>
        <p:sp>
          <p:nvSpPr>
            <p:cNvPr id="13" name="圆角矩形 12"/>
            <p:cNvSpPr/>
            <p:nvPr/>
          </p:nvSpPr>
          <p:spPr>
            <a:xfrm>
              <a:off x="3087999" y="5171940"/>
              <a:ext cx="216024" cy="216024"/>
            </a:xfrm>
            <a:prstGeom prst="round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FF"/>
                </a:buClr>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华文细黑" panose="02010600040101010101" pitchFamily="2" charset="-122"/>
              </a:endParaRPr>
            </a:p>
          </p:txBody>
        </p:sp>
        <p:sp>
          <p:nvSpPr>
            <p:cNvPr id="14" name="圆角矩形 13"/>
            <p:cNvSpPr/>
            <p:nvPr/>
          </p:nvSpPr>
          <p:spPr>
            <a:xfrm>
              <a:off x="3346535" y="5171940"/>
              <a:ext cx="216024" cy="216024"/>
            </a:xfrm>
            <a:prstGeom prst="round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FF"/>
                </a:buClr>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华文细黑" panose="02010600040101010101" pitchFamily="2" charset="-122"/>
              </a:endParaRPr>
            </a:p>
          </p:txBody>
        </p:sp>
        <p:sp>
          <p:nvSpPr>
            <p:cNvPr id="15" name="圆角矩形 14"/>
            <p:cNvSpPr/>
            <p:nvPr/>
          </p:nvSpPr>
          <p:spPr>
            <a:xfrm>
              <a:off x="3087999" y="5432208"/>
              <a:ext cx="216024" cy="216024"/>
            </a:xfrm>
            <a:prstGeom prst="round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FF"/>
                </a:buClr>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华文细黑" panose="02010600040101010101" pitchFamily="2" charset="-122"/>
              </a:endParaRPr>
            </a:p>
          </p:txBody>
        </p:sp>
        <p:sp>
          <p:nvSpPr>
            <p:cNvPr id="16" name="圆角矩形 15"/>
            <p:cNvSpPr/>
            <p:nvPr/>
          </p:nvSpPr>
          <p:spPr>
            <a:xfrm>
              <a:off x="3346535" y="5432208"/>
              <a:ext cx="216024" cy="216024"/>
            </a:xfrm>
            <a:prstGeom prst="round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FF"/>
                </a:buClr>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华文细黑" panose="02010600040101010101" pitchFamily="2" charset="-122"/>
              </a:endParaRPr>
            </a:p>
          </p:txBody>
        </p:sp>
        <p:sp>
          <p:nvSpPr>
            <p:cNvPr id="17" name="圆角矩形 16"/>
            <p:cNvSpPr/>
            <p:nvPr/>
          </p:nvSpPr>
          <p:spPr>
            <a:xfrm>
              <a:off x="3087999" y="5702592"/>
              <a:ext cx="216024" cy="216024"/>
            </a:xfrm>
            <a:prstGeom prst="round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FF"/>
                </a:buClr>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华文细黑" panose="02010600040101010101" pitchFamily="2" charset="-122"/>
              </a:endParaRPr>
            </a:p>
          </p:txBody>
        </p:sp>
        <p:sp>
          <p:nvSpPr>
            <p:cNvPr id="18" name="圆角矩形 17"/>
            <p:cNvSpPr/>
            <p:nvPr/>
          </p:nvSpPr>
          <p:spPr>
            <a:xfrm>
              <a:off x="3346535" y="5702592"/>
              <a:ext cx="216024" cy="216024"/>
            </a:xfrm>
            <a:prstGeom prst="round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FF"/>
                </a:buClr>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华文细黑" panose="02010600040101010101" pitchFamily="2" charset="-122"/>
              </a:endParaRPr>
            </a:p>
          </p:txBody>
        </p:sp>
        <p:sp>
          <p:nvSpPr>
            <p:cNvPr id="19" name="圆角矩形 18"/>
            <p:cNvSpPr/>
            <p:nvPr/>
          </p:nvSpPr>
          <p:spPr>
            <a:xfrm>
              <a:off x="3634567" y="5171940"/>
              <a:ext cx="216024" cy="216024"/>
            </a:xfrm>
            <a:prstGeom prst="round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FF"/>
                </a:buClr>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华文细黑" panose="02010600040101010101" pitchFamily="2" charset="-122"/>
              </a:endParaRPr>
            </a:p>
          </p:txBody>
        </p:sp>
        <p:sp>
          <p:nvSpPr>
            <p:cNvPr id="20" name="圆角矩形 19"/>
            <p:cNvSpPr/>
            <p:nvPr/>
          </p:nvSpPr>
          <p:spPr>
            <a:xfrm>
              <a:off x="3893103" y="5171940"/>
              <a:ext cx="216024" cy="216024"/>
            </a:xfrm>
            <a:prstGeom prst="round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FF"/>
                </a:buClr>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华文细黑" panose="02010600040101010101" pitchFamily="2" charset="-122"/>
              </a:endParaRPr>
            </a:p>
          </p:txBody>
        </p:sp>
        <p:sp>
          <p:nvSpPr>
            <p:cNvPr id="21" name="圆角矩形 20"/>
            <p:cNvSpPr/>
            <p:nvPr/>
          </p:nvSpPr>
          <p:spPr>
            <a:xfrm>
              <a:off x="3634567" y="5432208"/>
              <a:ext cx="216024" cy="216024"/>
            </a:xfrm>
            <a:prstGeom prst="round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FF"/>
                </a:buClr>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华文细黑" panose="02010600040101010101" pitchFamily="2" charset="-122"/>
              </a:endParaRPr>
            </a:p>
          </p:txBody>
        </p:sp>
        <p:sp>
          <p:nvSpPr>
            <p:cNvPr id="22" name="圆角矩形 21"/>
            <p:cNvSpPr/>
            <p:nvPr/>
          </p:nvSpPr>
          <p:spPr>
            <a:xfrm>
              <a:off x="3893103" y="5432208"/>
              <a:ext cx="216024" cy="216024"/>
            </a:xfrm>
            <a:prstGeom prst="round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FF"/>
                </a:buClr>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华文细黑" panose="02010600040101010101" pitchFamily="2" charset="-122"/>
              </a:endParaRPr>
            </a:p>
          </p:txBody>
        </p:sp>
        <p:sp>
          <p:nvSpPr>
            <p:cNvPr id="23" name="圆角矩形 22"/>
            <p:cNvSpPr/>
            <p:nvPr/>
          </p:nvSpPr>
          <p:spPr>
            <a:xfrm>
              <a:off x="3634567" y="5702592"/>
              <a:ext cx="216024" cy="216024"/>
            </a:xfrm>
            <a:prstGeom prst="round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FF"/>
                </a:buClr>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华文细黑" panose="02010600040101010101" pitchFamily="2" charset="-122"/>
              </a:endParaRPr>
            </a:p>
          </p:txBody>
        </p:sp>
        <p:sp>
          <p:nvSpPr>
            <p:cNvPr id="24" name="圆角矩形 23"/>
            <p:cNvSpPr/>
            <p:nvPr/>
          </p:nvSpPr>
          <p:spPr>
            <a:xfrm>
              <a:off x="3893103" y="5702592"/>
              <a:ext cx="216024" cy="216024"/>
            </a:xfrm>
            <a:prstGeom prst="round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FF"/>
                </a:buClr>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华文细黑" panose="02010600040101010101" pitchFamily="2" charset="-122"/>
              </a:endParaRPr>
            </a:p>
          </p:txBody>
        </p:sp>
      </p:grpSp>
      <p:grpSp>
        <p:nvGrpSpPr>
          <p:cNvPr id="11" name="组合 82"/>
          <p:cNvGrpSpPr/>
          <p:nvPr/>
        </p:nvGrpSpPr>
        <p:grpSpPr>
          <a:xfrm>
            <a:off x="1966330" y="4999280"/>
            <a:ext cx="1080120" cy="792088"/>
            <a:chOff x="3073251" y="5157192"/>
            <a:chExt cx="1080120" cy="792088"/>
          </a:xfrm>
        </p:grpSpPr>
        <p:sp>
          <p:nvSpPr>
            <p:cNvPr id="26" name="矩形 25"/>
            <p:cNvSpPr/>
            <p:nvPr/>
          </p:nvSpPr>
          <p:spPr>
            <a:xfrm>
              <a:off x="3073251" y="5157192"/>
              <a:ext cx="1080120" cy="792088"/>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FF"/>
                </a:buClr>
                <a:buSzTx/>
                <a:buFontTx/>
                <a:buNone/>
                <a:defRPr/>
              </a:pPr>
              <a:endParaRPr kumimoji="0" lang="zh-CN" altLang="en-US" sz="1800" b="0" i="0" u="none" strike="noStrike" kern="0" cap="none" spc="0" normalizeH="0" baseline="0" noProof="0" smtClean="0">
                <a:ln>
                  <a:noFill/>
                </a:ln>
                <a:solidFill>
                  <a:prstClr val="black"/>
                </a:solidFill>
                <a:effectLst/>
                <a:uLnTx/>
                <a:uFillTx/>
                <a:latin typeface="Arial" panose="020B0604020202020204"/>
                <a:ea typeface="华文细黑" panose="02010600040101010101" pitchFamily="2" charset="-122"/>
              </a:endParaRPr>
            </a:p>
          </p:txBody>
        </p:sp>
        <p:sp>
          <p:nvSpPr>
            <p:cNvPr id="27" name="圆角矩形 26"/>
            <p:cNvSpPr/>
            <p:nvPr/>
          </p:nvSpPr>
          <p:spPr>
            <a:xfrm>
              <a:off x="3087999" y="5171940"/>
              <a:ext cx="216024" cy="216024"/>
            </a:xfrm>
            <a:prstGeom prst="round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FF"/>
                </a:buClr>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华文细黑" panose="02010600040101010101" pitchFamily="2" charset="-122"/>
              </a:endParaRPr>
            </a:p>
          </p:txBody>
        </p:sp>
        <p:sp>
          <p:nvSpPr>
            <p:cNvPr id="28" name="圆角矩形 27"/>
            <p:cNvSpPr/>
            <p:nvPr/>
          </p:nvSpPr>
          <p:spPr>
            <a:xfrm>
              <a:off x="3346535" y="5171940"/>
              <a:ext cx="216024" cy="216024"/>
            </a:xfrm>
            <a:prstGeom prst="round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FF"/>
                </a:buClr>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华文细黑" panose="02010600040101010101" pitchFamily="2" charset="-122"/>
              </a:endParaRPr>
            </a:p>
          </p:txBody>
        </p:sp>
        <p:sp>
          <p:nvSpPr>
            <p:cNvPr id="29" name="圆角矩形 28"/>
            <p:cNvSpPr/>
            <p:nvPr/>
          </p:nvSpPr>
          <p:spPr>
            <a:xfrm>
              <a:off x="3087999" y="5432208"/>
              <a:ext cx="216024" cy="216024"/>
            </a:xfrm>
            <a:prstGeom prst="round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FF"/>
                </a:buClr>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华文细黑" panose="02010600040101010101" pitchFamily="2" charset="-122"/>
              </a:endParaRPr>
            </a:p>
          </p:txBody>
        </p:sp>
        <p:sp>
          <p:nvSpPr>
            <p:cNvPr id="30" name="圆角矩形 29"/>
            <p:cNvSpPr/>
            <p:nvPr/>
          </p:nvSpPr>
          <p:spPr>
            <a:xfrm>
              <a:off x="3346535" y="5432208"/>
              <a:ext cx="216024" cy="216024"/>
            </a:xfrm>
            <a:prstGeom prst="round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FF"/>
                </a:buClr>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华文细黑" panose="02010600040101010101" pitchFamily="2" charset="-122"/>
              </a:endParaRPr>
            </a:p>
          </p:txBody>
        </p:sp>
        <p:sp>
          <p:nvSpPr>
            <p:cNvPr id="31" name="圆角矩形 30"/>
            <p:cNvSpPr/>
            <p:nvPr/>
          </p:nvSpPr>
          <p:spPr>
            <a:xfrm>
              <a:off x="3087999" y="5702592"/>
              <a:ext cx="216024" cy="216024"/>
            </a:xfrm>
            <a:prstGeom prst="round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FF"/>
                </a:buClr>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华文细黑" panose="02010600040101010101" pitchFamily="2" charset="-122"/>
              </a:endParaRPr>
            </a:p>
          </p:txBody>
        </p:sp>
        <p:sp>
          <p:nvSpPr>
            <p:cNvPr id="32" name="圆角矩形 31"/>
            <p:cNvSpPr/>
            <p:nvPr/>
          </p:nvSpPr>
          <p:spPr>
            <a:xfrm>
              <a:off x="3346535" y="5702592"/>
              <a:ext cx="216024" cy="216024"/>
            </a:xfrm>
            <a:prstGeom prst="round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FF"/>
                </a:buClr>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华文细黑" panose="02010600040101010101" pitchFamily="2" charset="-122"/>
              </a:endParaRPr>
            </a:p>
          </p:txBody>
        </p:sp>
        <p:sp>
          <p:nvSpPr>
            <p:cNvPr id="33" name="圆角矩形 32"/>
            <p:cNvSpPr/>
            <p:nvPr/>
          </p:nvSpPr>
          <p:spPr>
            <a:xfrm>
              <a:off x="3634567" y="5171940"/>
              <a:ext cx="216024" cy="216024"/>
            </a:xfrm>
            <a:prstGeom prst="round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FF"/>
                </a:buClr>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华文细黑" panose="02010600040101010101" pitchFamily="2" charset="-122"/>
              </a:endParaRPr>
            </a:p>
          </p:txBody>
        </p:sp>
        <p:sp>
          <p:nvSpPr>
            <p:cNvPr id="34" name="圆角矩形 33"/>
            <p:cNvSpPr/>
            <p:nvPr/>
          </p:nvSpPr>
          <p:spPr>
            <a:xfrm>
              <a:off x="3893103" y="5171940"/>
              <a:ext cx="216024" cy="216024"/>
            </a:xfrm>
            <a:prstGeom prst="round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FF"/>
                </a:buClr>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华文细黑" panose="02010600040101010101" pitchFamily="2" charset="-122"/>
              </a:endParaRPr>
            </a:p>
          </p:txBody>
        </p:sp>
        <p:sp>
          <p:nvSpPr>
            <p:cNvPr id="35" name="圆角矩形 34"/>
            <p:cNvSpPr/>
            <p:nvPr/>
          </p:nvSpPr>
          <p:spPr>
            <a:xfrm>
              <a:off x="3634567" y="5432208"/>
              <a:ext cx="216024" cy="216024"/>
            </a:xfrm>
            <a:prstGeom prst="round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FF"/>
                </a:buClr>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华文细黑" panose="02010600040101010101" pitchFamily="2" charset="-122"/>
              </a:endParaRPr>
            </a:p>
          </p:txBody>
        </p:sp>
        <p:sp>
          <p:nvSpPr>
            <p:cNvPr id="36" name="圆角矩形 35"/>
            <p:cNvSpPr/>
            <p:nvPr/>
          </p:nvSpPr>
          <p:spPr>
            <a:xfrm>
              <a:off x="3893103" y="5432208"/>
              <a:ext cx="216024" cy="216024"/>
            </a:xfrm>
            <a:prstGeom prst="round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FF"/>
                </a:buClr>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华文细黑" panose="02010600040101010101" pitchFamily="2" charset="-122"/>
              </a:endParaRPr>
            </a:p>
          </p:txBody>
        </p:sp>
        <p:sp>
          <p:nvSpPr>
            <p:cNvPr id="37" name="圆角矩形 36"/>
            <p:cNvSpPr/>
            <p:nvPr/>
          </p:nvSpPr>
          <p:spPr>
            <a:xfrm>
              <a:off x="3634567" y="5702592"/>
              <a:ext cx="216024" cy="216024"/>
            </a:xfrm>
            <a:prstGeom prst="round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FF"/>
                </a:buClr>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华文细黑" panose="02010600040101010101" pitchFamily="2" charset="-122"/>
              </a:endParaRPr>
            </a:p>
          </p:txBody>
        </p:sp>
        <p:sp>
          <p:nvSpPr>
            <p:cNvPr id="38" name="圆角矩形 37"/>
            <p:cNvSpPr/>
            <p:nvPr/>
          </p:nvSpPr>
          <p:spPr>
            <a:xfrm>
              <a:off x="3893103" y="5702592"/>
              <a:ext cx="216024" cy="216024"/>
            </a:xfrm>
            <a:prstGeom prst="round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FF"/>
                </a:buClr>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华文细黑" panose="02010600040101010101" pitchFamily="2" charset="-122"/>
              </a:endParaRPr>
            </a:p>
          </p:txBody>
        </p:sp>
      </p:grpSp>
      <p:grpSp>
        <p:nvGrpSpPr>
          <p:cNvPr id="25" name="组合 96"/>
          <p:cNvGrpSpPr/>
          <p:nvPr/>
        </p:nvGrpSpPr>
        <p:grpSpPr>
          <a:xfrm>
            <a:off x="5520024" y="4999280"/>
            <a:ext cx="1080120" cy="792088"/>
            <a:chOff x="3073251" y="5157192"/>
            <a:chExt cx="1080120" cy="792088"/>
          </a:xfrm>
        </p:grpSpPr>
        <p:sp>
          <p:nvSpPr>
            <p:cNvPr id="40" name="矩形 39"/>
            <p:cNvSpPr/>
            <p:nvPr/>
          </p:nvSpPr>
          <p:spPr>
            <a:xfrm>
              <a:off x="3073251" y="5157192"/>
              <a:ext cx="1080120" cy="792088"/>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FF"/>
                </a:buClr>
                <a:buSzTx/>
                <a:buFontTx/>
                <a:buNone/>
                <a:defRPr/>
              </a:pPr>
              <a:endParaRPr kumimoji="0" lang="zh-CN" altLang="en-US" sz="1800" b="0" i="0" u="none" strike="noStrike" kern="0" cap="none" spc="0" normalizeH="0" baseline="0" noProof="0" smtClean="0">
                <a:ln>
                  <a:noFill/>
                </a:ln>
                <a:solidFill>
                  <a:prstClr val="black"/>
                </a:solidFill>
                <a:effectLst/>
                <a:uLnTx/>
                <a:uFillTx/>
                <a:latin typeface="Arial" panose="020B0604020202020204"/>
                <a:ea typeface="华文细黑" panose="02010600040101010101" pitchFamily="2" charset="-122"/>
              </a:endParaRPr>
            </a:p>
          </p:txBody>
        </p:sp>
        <p:sp>
          <p:nvSpPr>
            <p:cNvPr id="41" name="圆角矩形 40"/>
            <p:cNvSpPr/>
            <p:nvPr/>
          </p:nvSpPr>
          <p:spPr>
            <a:xfrm>
              <a:off x="3087999" y="5171940"/>
              <a:ext cx="216024" cy="216024"/>
            </a:xfrm>
            <a:prstGeom prst="round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FF"/>
                </a:buClr>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华文细黑" panose="02010600040101010101" pitchFamily="2" charset="-122"/>
              </a:endParaRPr>
            </a:p>
          </p:txBody>
        </p:sp>
        <p:sp>
          <p:nvSpPr>
            <p:cNvPr id="42" name="圆角矩形 41"/>
            <p:cNvSpPr/>
            <p:nvPr/>
          </p:nvSpPr>
          <p:spPr>
            <a:xfrm>
              <a:off x="3346535" y="5171940"/>
              <a:ext cx="216024" cy="216024"/>
            </a:xfrm>
            <a:prstGeom prst="round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FF"/>
                </a:buClr>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华文细黑" panose="02010600040101010101" pitchFamily="2" charset="-122"/>
              </a:endParaRPr>
            </a:p>
          </p:txBody>
        </p:sp>
        <p:sp>
          <p:nvSpPr>
            <p:cNvPr id="43" name="圆角矩形 42"/>
            <p:cNvSpPr/>
            <p:nvPr/>
          </p:nvSpPr>
          <p:spPr>
            <a:xfrm>
              <a:off x="3087999" y="5432208"/>
              <a:ext cx="216024" cy="216024"/>
            </a:xfrm>
            <a:prstGeom prst="round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FF"/>
                </a:buClr>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华文细黑" panose="02010600040101010101" pitchFamily="2" charset="-122"/>
              </a:endParaRPr>
            </a:p>
          </p:txBody>
        </p:sp>
        <p:sp>
          <p:nvSpPr>
            <p:cNvPr id="44" name="圆角矩形 43"/>
            <p:cNvSpPr/>
            <p:nvPr/>
          </p:nvSpPr>
          <p:spPr>
            <a:xfrm>
              <a:off x="3346535" y="5432208"/>
              <a:ext cx="216024" cy="216024"/>
            </a:xfrm>
            <a:prstGeom prst="round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FF"/>
                </a:buClr>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华文细黑" panose="02010600040101010101" pitchFamily="2" charset="-122"/>
              </a:endParaRPr>
            </a:p>
          </p:txBody>
        </p:sp>
        <p:sp>
          <p:nvSpPr>
            <p:cNvPr id="45" name="圆角矩形 44"/>
            <p:cNvSpPr/>
            <p:nvPr/>
          </p:nvSpPr>
          <p:spPr>
            <a:xfrm>
              <a:off x="3087999" y="5702592"/>
              <a:ext cx="216024" cy="216024"/>
            </a:xfrm>
            <a:prstGeom prst="round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FF"/>
                </a:buClr>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华文细黑" panose="02010600040101010101" pitchFamily="2" charset="-122"/>
              </a:endParaRPr>
            </a:p>
          </p:txBody>
        </p:sp>
        <p:sp>
          <p:nvSpPr>
            <p:cNvPr id="46" name="圆角矩形 45"/>
            <p:cNvSpPr/>
            <p:nvPr/>
          </p:nvSpPr>
          <p:spPr>
            <a:xfrm>
              <a:off x="3346535" y="5702592"/>
              <a:ext cx="216024" cy="216024"/>
            </a:xfrm>
            <a:prstGeom prst="round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FF"/>
                </a:buClr>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华文细黑" panose="02010600040101010101" pitchFamily="2" charset="-122"/>
              </a:endParaRPr>
            </a:p>
          </p:txBody>
        </p:sp>
        <p:sp>
          <p:nvSpPr>
            <p:cNvPr id="47" name="圆角矩形 46"/>
            <p:cNvSpPr/>
            <p:nvPr/>
          </p:nvSpPr>
          <p:spPr>
            <a:xfrm>
              <a:off x="3634567" y="5171940"/>
              <a:ext cx="216024" cy="216024"/>
            </a:xfrm>
            <a:prstGeom prst="round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FF"/>
                </a:buClr>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华文细黑" panose="02010600040101010101" pitchFamily="2" charset="-122"/>
              </a:endParaRPr>
            </a:p>
          </p:txBody>
        </p:sp>
        <p:sp>
          <p:nvSpPr>
            <p:cNvPr id="48" name="圆角矩形 47"/>
            <p:cNvSpPr/>
            <p:nvPr/>
          </p:nvSpPr>
          <p:spPr>
            <a:xfrm>
              <a:off x="3893103" y="5171940"/>
              <a:ext cx="216024" cy="216024"/>
            </a:xfrm>
            <a:prstGeom prst="round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FF"/>
                </a:buClr>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华文细黑" panose="02010600040101010101" pitchFamily="2" charset="-122"/>
              </a:endParaRPr>
            </a:p>
          </p:txBody>
        </p:sp>
        <p:sp>
          <p:nvSpPr>
            <p:cNvPr id="49" name="圆角矩形 48"/>
            <p:cNvSpPr/>
            <p:nvPr/>
          </p:nvSpPr>
          <p:spPr>
            <a:xfrm>
              <a:off x="3634567" y="5432208"/>
              <a:ext cx="216024" cy="216024"/>
            </a:xfrm>
            <a:prstGeom prst="round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FF"/>
                </a:buClr>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华文细黑" panose="02010600040101010101" pitchFamily="2" charset="-122"/>
              </a:endParaRPr>
            </a:p>
          </p:txBody>
        </p:sp>
        <p:sp>
          <p:nvSpPr>
            <p:cNvPr id="50" name="圆角矩形 49"/>
            <p:cNvSpPr/>
            <p:nvPr/>
          </p:nvSpPr>
          <p:spPr>
            <a:xfrm>
              <a:off x="3893103" y="5432208"/>
              <a:ext cx="216024" cy="216024"/>
            </a:xfrm>
            <a:prstGeom prst="round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FF"/>
                </a:buClr>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华文细黑" panose="02010600040101010101" pitchFamily="2" charset="-122"/>
              </a:endParaRPr>
            </a:p>
          </p:txBody>
        </p:sp>
        <p:sp>
          <p:nvSpPr>
            <p:cNvPr id="51" name="圆角矩形 50"/>
            <p:cNvSpPr/>
            <p:nvPr/>
          </p:nvSpPr>
          <p:spPr>
            <a:xfrm>
              <a:off x="3634567" y="5702592"/>
              <a:ext cx="216024" cy="216024"/>
            </a:xfrm>
            <a:prstGeom prst="round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FF"/>
                </a:buClr>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华文细黑" panose="02010600040101010101" pitchFamily="2" charset="-122"/>
              </a:endParaRPr>
            </a:p>
          </p:txBody>
        </p:sp>
        <p:sp>
          <p:nvSpPr>
            <p:cNvPr id="52" name="圆角矩形 51"/>
            <p:cNvSpPr/>
            <p:nvPr/>
          </p:nvSpPr>
          <p:spPr>
            <a:xfrm>
              <a:off x="3893103" y="5702592"/>
              <a:ext cx="216024" cy="216024"/>
            </a:xfrm>
            <a:prstGeom prst="round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FF"/>
                </a:buClr>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华文细黑" panose="02010600040101010101" pitchFamily="2" charset="-122"/>
              </a:endParaRPr>
            </a:p>
          </p:txBody>
        </p:sp>
      </p:grpSp>
      <p:grpSp>
        <p:nvGrpSpPr>
          <p:cNvPr id="39" name="组合 110"/>
          <p:cNvGrpSpPr/>
          <p:nvPr/>
        </p:nvGrpSpPr>
        <p:grpSpPr>
          <a:xfrm>
            <a:off x="4151872" y="4999280"/>
            <a:ext cx="1080120" cy="792088"/>
            <a:chOff x="3073251" y="5157192"/>
            <a:chExt cx="1080120" cy="792088"/>
          </a:xfrm>
        </p:grpSpPr>
        <p:sp>
          <p:nvSpPr>
            <p:cNvPr id="54" name="矩形 53"/>
            <p:cNvSpPr/>
            <p:nvPr/>
          </p:nvSpPr>
          <p:spPr>
            <a:xfrm>
              <a:off x="3073251" y="5157192"/>
              <a:ext cx="1080120" cy="792088"/>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FF"/>
                </a:buClr>
                <a:buSzTx/>
                <a:buFontTx/>
                <a:buNone/>
                <a:defRPr/>
              </a:pPr>
              <a:endParaRPr kumimoji="0" lang="zh-CN" altLang="en-US" sz="1800" b="0" i="0" u="none" strike="noStrike" kern="0" cap="none" spc="0" normalizeH="0" baseline="0" noProof="0" smtClean="0">
                <a:ln>
                  <a:noFill/>
                </a:ln>
                <a:solidFill>
                  <a:prstClr val="black"/>
                </a:solidFill>
                <a:effectLst/>
                <a:uLnTx/>
                <a:uFillTx/>
                <a:latin typeface="Arial" panose="020B0604020202020204"/>
                <a:ea typeface="华文细黑" panose="02010600040101010101" pitchFamily="2" charset="-122"/>
              </a:endParaRPr>
            </a:p>
          </p:txBody>
        </p:sp>
        <p:sp>
          <p:nvSpPr>
            <p:cNvPr id="55" name="圆角矩形 54"/>
            <p:cNvSpPr/>
            <p:nvPr/>
          </p:nvSpPr>
          <p:spPr>
            <a:xfrm>
              <a:off x="3087999" y="5171940"/>
              <a:ext cx="216024" cy="216024"/>
            </a:xfrm>
            <a:prstGeom prst="round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FF"/>
                </a:buClr>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华文细黑" panose="02010600040101010101" pitchFamily="2" charset="-122"/>
              </a:endParaRPr>
            </a:p>
          </p:txBody>
        </p:sp>
        <p:sp>
          <p:nvSpPr>
            <p:cNvPr id="56" name="圆角矩形 55"/>
            <p:cNvSpPr/>
            <p:nvPr/>
          </p:nvSpPr>
          <p:spPr>
            <a:xfrm>
              <a:off x="3346535" y="5171940"/>
              <a:ext cx="216024" cy="216024"/>
            </a:xfrm>
            <a:prstGeom prst="round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FF"/>
                </a:buClr>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华文细黑" panose="02010600040101010101" pitchFamily="2" charset="-122"/>
              </a:endParaRPr>
            </a:p>
          </p:txBody>
        </p:sp>
        <p:sp>
          <p:nvSpPr>
            <p:cNvPr id="57" name="圆角矩形 56"/>
            <p:cNvSpPr/>
            <p:nvPr/>
          </p:nvSpPr>
          <p:spPr>
            <a:xfrm>
              <a:off x="3087999" y="5432208"/>
              <a:ext cx="216024" cy="216024"/>
            </a:xfrm>
            <a:prstGeom prst="round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FF"/>
                </a:buClr>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华文细黑" panose="02010600040101010101" pitchFamily="2" charset="-122"/>
              </a:endParaRPr>
            </a:p>
          </p:txBody>
        </p:sp>
        <p:sp>
          <p:nvSpPr>
            <p:cNvPr id="58" name="圆角矩形 57"/>
            <p:cNvSpPr/>
            <p:nvPr/>
          </p:nvSpPr>
          <p:spPr>
            <a:xfrm>
              <a:off x="3346535" y="5432208"/>
              <a:ext cx="216024" cy="216024"/>
            </a:xfrm>
            <a:prstGeom prst="round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FF"/>
                </a:buClr>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华文细黑" panose="02010600040101010101" pitchFamily="2" charset="-122"/>
              </a:endParaRPr>
            </a:p>
          </p:txBody>
        </p:sp>
        <p:sp>
          <p:nvSpPr>
            <p:cNvPr id="59" name="圆角矩形 58"/>
            <p:cNvSpPr/>
            <p:nvPr/>
          </p:nvSpPr>
          <p:spPr>
            <a:xfrm>
              <a:off x="3087999" y="5702592"/>
              <a:ext cx="216024" cy="216024"/>
            </a:xfrm>
            <a:prstGeom prst="round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FF"/>
                </a:buClr>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华文细黑" panose="02010600040101010101" pitchFamily="2" charset="-122"/>
              </a:endParaRPr>
            </a:p>
          </p:txBody>
        </p:sp>
        <p:sp>
          <p:nvSpPr>
            <p:cNvPr id="60" name="圆角矩形 59"/>
            <p:cNvSpPr/>
            <p:nvPr/>
          </p:nvSpPr>
          <p:spPr>
            <a:xfrm>
              <a:off x="3346535" y="5702592"/>
              <a:ext cx="216024" cy="216024"/>
            </a:xfrm>
            <a:prstGeom prst="round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FF"/>
                </a:buClr>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华文细黑" panose="02010600040101010101" pitchFamily="2" charset="-122"/>
              </a:endParaRPr>
            </a:p>
          </p:txBody>
        </p:sp>
        <p:sp>
          <p:nvSpPr>
            <p:cNvPr id="61" name="圆角矩形 60"/>
            <p:cNvSpPr/>
            <p:nvPr/>
          </p:nvSpPr>
          <p:spPr>
            <a:xfrm>
              <a:off x="3634567" y="5171940"/>
              <a:ext cx="216024" cy="216024"/>
            </a:xfrm>
            <a:prstGeom prst="round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FF"/>
                </a:buClr>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华文细黑" panose="02010600040101010101" pitchFamily="2" charset="-122"/>
              </a:endParaRPr>
            </a:p>
          </p:txBody>
        </p:sp>
        <p:sp>
          <p:nvSpPr>
            <p:cNvPr id="62" name="圆角矩形 61"/>
            <p:cNvSpPr/>
            <p:nvPr/>
          </p:nvSpPr>
          <p:spPr>
            <a:xfrm>
              <a:off x="3893103" y="5171940"/>
              <a:ext cx="216024" cy="216024"/>
            </a:xfrm>
            <a:prstGeom prst="round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FF"/>
                </a:buClr>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华文细黑" panose="02010600040101010101" pitchFamily="2" charset="-122"/>
              </a:endParaRPr>
            </a:p>
          </p:txBody>
        </p:sp>
        <p:sp>
          <p:nvSpPr>
            <p:cNvPr id="63" name="圆角矩形 62"/>
            <p:cNvSpPr/>
            <p:nvPr/>
          </p:nvSpPr>
          <p:spPr>
            <a:xfrm>
              <a:off x="3634567" y="5432208"/>
              <a:ext cx="216024" cy="216024"/>
            </a:xfrm>
            <a:prstGeom prst="round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FF"/>
                </a:buClr>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华文细黑" panose="02010600040101010101" pitchFamily="2" charset="-122"/>
              </a:endParaRPr>
            </a:p>
          </p:txBody>
        </p:sp>
        <p:sp>
          <p:nvSpPr>
            <p:cNvPr id="64" name="圆角矩形 63"/>
            <p:cNvSpPr/>
            <p:nvPr/>
          </p:nvSpPr>
          <p:spPr>
            <a:xfrm>
              <a:off x="3893103" y="5432208"/>
              <a:ext cx="216024" cy="216024"/>
            </a:xfrm>
            <a:prstGeom prst="round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FF"/>
                </a:buClr>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华文细黑" panose="02010600040101010101" pitchFamily="2" charset="-122"/>
              </a:endParaRPr>
            </a:p>
          </p:txBody>
        </p:sp>
        <p:sp>
          <p:nvSpPr>
            <p:cNvPr id="65" name="圆角矩形 64"/>
            <p:cNvSpPr/>
            <p:nvPr/>
          </p:nvSpPr>
          <p:spPr>
            <a:xfrm>
              <a:off x="3634567" y="5702592"/>
              <a:ext cx="216024" cy="216024"/>
            </a:xfrm>
            <a:prstGeom prst="round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FF"/>
                </a:buClr>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华文细黑" panose="02010600040101010101" pitchFamily="2" charset="-122"/>
              </a:endParaRPr>
            </a:p>
          </p:txBody>
        </p:sp>
        <p:sp>
          <p:nvSpPr>
            <p:cNvPr id="66" name="圆角矩形 65"/>
            <p:cNvSpPr/>
            <p:nvPr/>
          </p:nvSpPr>
          <p:spPr>
            <a:xfrm>
              <a:off x="3893103" y="5702592"/>
              <a:ext cx="216024" cy="216024"/>
            </a:xfrm>
            <a:prstGeom prst="round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FF"/>
                </a:buClr>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华文细黑" panose="02010600040101010101" pitchFamily="2" charset="-122"/>
              </a:endParaRPr>
            </a:p>
          </p:txBody>
        </p:sp>
      </p:grpSp>
      <p:pic>
        <p:nvPicPr>
          <p:cNvPr id="67" name="Picture 2" descr="Hadoop"/>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135649" y="5993084"/>
            <a:ext cx="2857500" cy="676276"/>
          </a:xfrm>
          <a:prstGeom prst="rect">
            <a:avLst/>
          </a:prstGeom>
          <a:noFill/>
          <a:extLst>
            <a:ext uri="{909E8E84-426E-40DD-AFC4-6F175D3DCCD1}">
              <a14:hiddenFill xmlns:a14="http://schemas.microsoft.com/office/drawing/2010/main">
                <a:solidFill>
                  <a:srgbClr val="FFFFFF"/>
                </a:solidFill>
              </a14:hiddenFill>
            </a:ext>
          </a:extLst>
        </p:spPr>
      </p:pic>
      <p:sp>
        <p:nvSpPr>
          <p:cNvPr id="68" name="上箭头 67"/>
          <p:cNvSpPr/>
          <p:nvPr/>
        </p:nvSpPr>
        <p:spPr>
          <a:xfrm>
            <a:off x="1055529" y="3372592"/>
            <a:ext cx="720079" cy="576064"/>
          </a:xfrm>
          <a:prstGeom prst="upArrow">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FF"/>
              </a:buClr>
              <a:buSzTx/>
              <a:buFontTx/>
              <a:buNone/>
              <a:defRPr/>
            </a:pPr>
            <a:endParaRPr kumimoji="0" lang="zh-CN" altLang="en-US" sz="1800" b="0" i="0" u="none" strike="noStrike" kern="0" cap="none" spc="0" normalizeH="0" baseline="0" noProof="0" smtClean="0">
              <a:ln>
                <a:noFill/>
              </a:ln>
              <a:solidFill>
                <a:prstClr val="black"/>
              </a:solidFill>
              <a:effectLst/>
              <a:uLnTx/>
              <a:uFillTx/>
              <a:latin typeface="Arial" panose="020B0604020202020204"/>
              <a:ea typeface="华文细黑" panose="02010600040101010101" pitchFamily="2" charset="-122"/>
            </a:endParaRPr>
          </a:p>
        </p:txBody>
      </p:sp>
      <p:sp>
        <p:nvSpPr>
          <p:cNvPr id="69" name="上箭头 68"/>
          <p:cNvSpPr/>
          <p:nvPr/>
        </p:nvSpPr>
        <p:spPr>
          <a:xfrm>
            <a:off x="3143761" y="3372592"/>
            <a:ext cx="720079" cy="576064"/>
          </a:xfrm>
          <a:prstGeom prst="upArrow">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FF"/>
              </a:buClr>
              <a:buSzTx/>
              <a:buFontTx/>
              <a:buNone/>
              <a:defRPr/>
            </a:pPr>
            <a:endParaRPr kumimoji="0" lang="zh-CN" altLang="en-US" sz="1800" b="0" i="0" u="none" strike="noStrike" kern="0" cap="none" spc="0" normalizeH="0" baseline="0" noProof="0" smtClean="0">
              <a:ln>
                <a:noFill/>
              </a:ln>
              <a:solidFill>
                <a:prstClr val="black"/>
              </a:solidFill>
              <a:effectLst/>
              <a:uLnTx/>
              <a:uFillTx/>
              <a:latin typeface="Arial" panose="020B0604020202020204"/>
              <a:ea typeface="华文细黑" panose="02010600040101010101" pitchFamily="2" charset="-122"/>
            </a:endParaRPr>
          </a:p>
        </p:txBody>
      </p:sp>
      <p:sp>
        <p:nvSpPr>
          <p:cNvPr id="70" name="上箭头 69"/>
          <p:cNvSpPr/>
          <p:nvPr/>
        </p:nvSpPr>
        <p:spPr>
          <a:xfrm>
            <a:off x="5231992" y="3372592"/>
            <a:ext cx="720079" cy="576064"/>
          </a:xfrm>
          <a:prstGeom prst="upArrow">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FF"/>
              </a:buClr>
              <a:buSzTx/>
              <a:buFontTx/>
              <a:buNone/>
              <a:defRPr/>
            </a:pPr>
            <a:endParaRPr kumimoji="0" lang="zh-CN" altLang="en-US" sz="1800" b="0" i="0" u="none" strike="noStrike" kern="0" cap="none" spc="0" normalizeH="0" baseline="0" noProof="0" smtClean="0">
              <a:ln>
                <a:noFill/>
              </a:ln>
              <a:solidFill>
                <a:prstClr val="black"/>
              </a:solidFill>
              <a:effectLst/>
              <a:uLnTx/>
              <a:uFillTx/>
              <a:latin typeface="Arial" panose="020B0604020202020204"/>
              <a:ea typeface="华文细黑" panose="02010600040101010101" pitchFamily="2" charset="-122"/>
            </a:endParaRPr>
          </a:p>
        </p:txBody>
      </p:sp>
      <p:sp>
        <p:nvSpPr>
          <p:cNvPr id="71" name="圆角矩形 70"/>
          <p:cNvSpPr/>
          <p:nvPr/>
        </p:nvSpPr>
        <p:spPr>
          <a:xfrm>
            <a:off x="1056952" y="2580504"/>
            <a:ext cx="1295244" cy="648072"/>
          </a:xfrm>
          <a:prstGeom prst="roundRect">
            <a:avLst/>
          </a:prstGeom>
          <a:solidFill>
            <a:srgbClr val="C0504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FF"/>
              </a:buClr>
              <a:buSzTx/>
              <a:buFontTx/>
              <a:buNone/>
              <a:defRPr/>
            </a:pPr>
            <a:r>
              <a:rPr kumimoji="0" lang="zh-CN" altLang="en-US"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快速的数据读取</a:t>
            </a:r>
            <a:endParaRPr kumimoji="0" lang="zh-CN" altLang="en-US"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72" name="圆角矩形 71"/>
          <p:cNvSpPr/>
          <p:nvPr/>
        </p:nvSpPr>
        <p:spPr>
          <a:xfrm>
            <a:off x="2927736" y="2580504"/>
            <a:ext cx="1295244" cy="648072"/>
          </a:xfrm>
          <a:prstGeom prst="roundRect">
            <a:avLst/>
          </a:prstGeom>
          <a:solidFill>
            <a:srgbClr val="C0504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FF"/>
              </a:buClr>
              <a:buSzTx/>
              <a:buFontTx/>
              <a:buNone/>
              <a:defRPr/>
            </a:pPr>
            <a:r>
              <a:rPr kumimoji="0" lang="zh-CN" altLang="en-US"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大数据存储统计</a:t>
            </a:r>
            <a:endParaRPr kumimoji="0" lang="zh-CN" altLang="en-US"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73" name="圆角矩形 72"/>
          <p:cNvSpPr/>
          <p:nvPr/>
        </p:nvSpPr>
        <p:spPr>
          <a:xfrm>
            <a:off x="4823746" y="2580504"/>
            <a:ext cx="1295244" cy="648072"/>
          </a:xfrm>
          <a:prstGeom prst="roundRect">
            <a:avLst/>
          </a:prstGeom>
          <a:solidFill>
            <a:srgbClr val="C0504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FF"/>
              </a:buClr>
              <a:buSzTx/>
              <a:buFontTx/>
              <a:buNone/>
              <a:defRPr/>
            </a:pPr>
            <a:r>
              <a:rPr kumimoji="0" lang="zh-CN" altLang="en-US"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复杂计算并行处理</a:t>
            </a:r>
            <a:endParaRPr kumimoji="0" lang="zh-CN" altLang="en-US"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Tree>
  </p:cSld>
  <p:clrMapOvr>
    <a:masterClrMapping/>
  </p:clrMapOvr>
  <p:transition advClick="0" advTm="8000">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15626" y="1268760"/>
            <a:ext cx="4993855" cy="288032"/>
          </a:xfrm>
          <a:prstGeom prst="rect">
            <a:avLst/>
          </a:prstGeom>
        </p:spPr>
        <p:txBody>
          <a:bodyPr vert="horz" wrap="square" anchor="ctr">
            <a:noAutofit/>
          </a:bodyPr>
          <a:lstStyle/>
          <a:p>
            <a:pPr eaLnBrk="1" fontAlgn="auto" hangingPunct="1">
              <a:lnSpc>
                <a:spcPct val="50000"/>
              </a:lnSpc>
              <a:spcBef>
                <a:spcPts val="0"/>
              </a:spcBef>
              <a:spcAft>
                <a:spcPts val="0"/>
              </a:spcAft>
              <a:buClrTx/>
              <a:buFontTx/>
              <a:buNone/>
              <a:defRPr/>
            </a:pPr>
            <a:r>
              <a:rPr lang="zh-CN" altLang="en-US" kern="0" dirty="0" smtClean="0">
                <a:solidFill>
                  <a:prstClr val="black"/>
                </a:solidFill>
                <a:latin typeface="Calibri" panose="020F0502020204030204" pitchFamily="34" charset="0"/>
                <a:ea typeface="宋体" panose="02010600030101010101" pitchFamily="2" charset="-122"/>
              </a:rPr>
              <a:t>数据分级存储原则</a:t>
            </a:r>
            <a:endParaRPr lang="zh-CN" altLang="en-US" kern="0" dirty="0">
              <a:solidFill>
                <a:prstClr val="black"/>
              </a:solidFill>
              <a:latin typeface="Calibri" panose="020F0502020204030204" pitchFamily="34" charset="0"/>
              <a:ea typeface="宋体" panose="02010600030101010101" pitchFamily="2" charset="-122"/>
            </a:endParaRPr>
          </a:p>
        </p:txBody>
      </p:sp>
      <p:sp>
        <p:nvSpPr>
          <p:cNvPr id="4" name="矩形 3"/>
          <p:cNvSpPr/>
          <p:nvPr/>
        </p:nvSpPr>
        <p:spPr>
          <a:xfrm>
            <a:off x="5803671" y="1268760"/>
            <a:ext cx="5767950" cy="288032"/>
          </a:xfrm>
          <a:prstGeom prst="rect">
            <a:avLst/>
          </a:prstGeom>
        </p:spPr>
        <p:txBody>
          <a:bodyPr vert="horz" wrap="square" anchor="ctr">
            <a:noAutofit/>
          </a:bodyPr>
          <a:lstStyle/>
          <a:p>
            <a:pPr eaLnBrk="1" fontAlgn="auto" hangingPunct="1">
              <a:lnSpc>
                <a:spcPct val="50000"/>
              </a:lnSpc>
              <a:spcBef>
                <a:spcPts val="0"/>
              </a:spcBef>
              <a:spcAft>
                <a:spcPts val="0"/>
              </a:spcAft>
              <a:buClrTx/>
              <a:buFontTx/>
              <a:buNone/>
              <a:defRPr/>
            </a:pPr>
            <a:r>
              <a:rPr lang="zh-CN" altLang="en-US" kern="0" smtClean="0">
                <a:solidFill>
                  <a:prstClr val="black"/>
                </a:solidFill>
                <a:latin typeface="Calibri" panose="020F0502020204030204" pitchFamily="34" charset="0"/>
                <a:ea typeface="宋体" panose="02010600030101010101" pitchFamily="2" charset="-122"/>
              </a:rPr>
              <a:t>数据</a:t>
            </a:r>
            <a:r>
              <a:rPr lang="zh-CN" altLang="en-US" kern="0" dirty="0" smtClean="0">
                <a:solidFill>
                  <a:prstClr val="black"/>
                </a:solidFill>
                <a:latin typeface="Calibri" panose="020F0502020204030204" pitchFamily="34" charset="0"/>
                <a:ea typeface="宋体" panose="02010600030101010101" pitchFamily="2" charset="-122"/>
              </a:rPr>
              <a:t>融合与分级存储实施</a:t>
            </a:r>
            <a:endParaRPr lang="zh-CN" altLang="en-US" kern="0" dirty="0">
              <a:solidFill>
                <a:prstClr val="black"/>
              </a:solidFill>
              <a:latin typeface="Calibri" panose="020F0502020204030204" pitchFamily="34" charset="0"/>
              <a:ea typeface="宋体" panose="02010600030101010101" pitchFamily="2" charset="-122"/>
            </a:endParaRPr>
          </a:p>
        </p:txBody>
      </p:sp>
      <p:cxnSp>
        <p:nvCxnSpPr>
          <p:cNvPr id="5" name="直接箭头连接符 4"/>
          <p:cNvCxnSpPr/>
          <p:nvPr/>
        </p:nvCxnSpPr>
        <p:spPr>
          <a:xfrm>
            <a:off x="815626" y="1556792"/>
            <a:ext cx="10948066" cy="0"/>
          </a:xfrm>
          <a:prstGeom prst="straightConnector1">
            <a:avLst/>
          </a:prstGeom>
          <a:noFill/>
          <a:ln w="38100" cap="flat" cmpd="sng" algn="ctr">
            <a:solidFill>
              <a:srgbClr val="4F81BD">
                <a:shade val="95000"/>
                <a:satMod val="105000"/>
              </a:srgbClr>
            </a:solidFill>
            <a:prstDash val="solid"/>
            <a:headEnd type="oval" w="med" len="med"/>
            <a:tailEnd type="arrow"/>
          </a:ln>
          <a:effectLst/>
        </p:spPr>
      </p:cxnSp>
      <p:cxnSp>
        <p:nvCxnSpPr>
          <p:cNvPr id="6" name="直接连接符 5"/>
          <p:cNvCxnSpPr/>
          <p:nvPr/>
        </p:nvCxnSpPr>
        <p:spPr>
          <a:xfrm>
            <a:off x="5809480" y="1606566"/>
            <a:ext cx="0" cy="4630746"/>
          </a:xfrm>
          <a:prstGeom prst="line">
            <a:avLst/>
          </a:prstGeom>
          <a:noFill/>
          <a:ln w="9525" cap="flat" cmpd="sng" algn="ctr">
            <a:solidFill>
              <a:srgbClr val="4F81BD">
                <a:shade val="95000"/>
                <a:satMod val="105000"/>
              </a:srgbClr>
            </a:solidFill>
            <a:prstDash val="dash"/>
          </a:ln>
          <a:effectLst/>
        </p:spPr>
      </p:cxnSp>
      <p:sp>
        <p:nvSpPr>
          <p:cNvPr id="7" name="Rectangle 4"/>
          <p:cNvSpPr>
            <a:spLocks noChangeArrowheads="1"/>
          </p:cNvSpPr>
          <p:nvPr/>
        </p:nvSpPr>
        <p:spPr bwMode="auto">
          <a:xfrm>
            <a:off x="911661" y="3140968"/>
            <a:ext cx="4705748" cy="2880320"/>
          </a:xfrm>
          <a:prstGeom prst="rect">
            <a:avLst/>
          </a:prstGeom>
          <a:gradFill flip="none" rotWithShape="1">
            <a:gsLst>
              <a:gs pos="0">
                <a:srgbClr val="FFFFFF">
                  <a:lumMod val="95000"/>
                </a:srgbClr>
              </a:gs>
              <a:gs pos="78000">
                <a:srgbClr val="FFFFFF">
                  <a:lumMod val="75000"/>
                </a:srgbClr>
              </a:gs>
            </a:gsLst>
            <a:lin ang="2700000" scaled="1"/>
            <a:tileRect/>
          </a:gradFill>
          <a:ln w="9525" cap="flat" cmpd="sng" algn="ctr">
            <a:solidFill>
              <a:srgbClr val="CCCCFF"/>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79200" tIns="39600" rIns="79200" bIns="39600" numCol="1" rtlCol="0" anchor="t" anchorCtr="0" compatLnSpc="1">
            <a:noAutofit/>
          </a:bodyPr>
          <a:lstStyle/>
          <a:p>
            <a:pPr marL="0" marR="0" lvl="0" indent="0" defTabSz="802005"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FrutigerNext LT Regular" pitchFamily="34" charset="0"/>
              <a:ea typeface="MS PGothic" panose="020B0600070205080204" pitchFamily="34" charset="-128"/>
            </a:endParaRPr>
          </a:p>
        </p:txBody>
      </p:sp>
      <p:sp>
        <p:nvSpPr>
          <p:cNvPr id="8" name="Text Box 27"/>
          <p:cNvSpPr txBox="1">
            <a:spLocks noChangeArrowheads="1"/>
          </p:cNvSpPr>
          <p:nvPr/>
        </p:nvSpPr>
        <p:spPr bwMode="auto">
          <a:xfrm>
            <a:off x="4087356" y="5085184"/>
            <a:ext cx="1337984" cy="284956"/>
          </a:xfrm>
          <a:prstGeom prst="rect">
            <a:avLst/>
          </a:prstGeom>
          <a:gradFill rotWithShape="1">
            <a:gsLst>
              <a:gs pos="0">
                <a:srgbClr val="BCBCBC"/>
              </a:gs>
              <a:gs pos="35001">
                <a:srgbClr val="D0D0D0"/>
              </a:gs>
              <a:gs pos="100000">
                <a:srgbClr val="EDEDED"/>
              </a:gs>
            </a:gsLst>
            <a:lin ang="16200000" scaled="1"/>
          </a:gradFill>
          <a:ln w="9525" algn="ctr">
            <a:solidFill>
              <a:srgbClr val="000000"/>
            </a:solidFill>
            <a:miter lim="800000"/>
          </a:ln>
          <a:effectLst>
            <a:outerShdw dist="20000" dir="5400000" rotWithShape="0">
              <a:srgbClr val="000000">
                <a:alpha val="37999"/>
              </a:srgbClr>
            </a:outerShdw>
          </a:effectLst>
        </p:spPr>
        <p:txBody>
          <a:bodyPr lIns="79200" tIns="39600" rIns="79200" bIns="39600" anchor="ctr" anchorCtr="1"/>
          <a:lstStyle/>
          <a:p>
            <a:pPr defTabSz="802005" eaLnBrk="1" fontAlgn="auto" hangingPunct="1">
              <a:lnSpc>
                <a:spcPct val="100000"/>
              </a:lnSpc>
              <a:spcBef>
                <a:spcPts val="0"/>
              </a:spcBef>
              <a:spcAft>
                <a:spcPts val="0"/>
              </a:spcAft>
              <a:buClrTx/>
              <a:buFontTx/>
              <a:buNone/>
              <a:defRPr/>
            </a:pPr>
            <a:r>
              <a:rPr lang="zh-CN" altLang="en-US" sz="1050" b="0" kern="0">
                <a:solidFill>
                  <a:srgbClr val="000000"/>
                </a:solidFill>
                <a:latin typeface="Calibri" panose="020F0502020204030204" pitchFamily="34" charset="0"/>
                <a:ea typeface="宋体" panose="02010600030101010101" pitchFamily="2" charset="-122"/>
              </a:rPr>
              <a:t>按数据血缘</a:t>
            </a:r>
            <a:endParaRPr lang="zh-CN" altLang="en-US" sz="1050" b="0" kern="0">
              <a:solidFill>
                <a:srgbClr val="000000"/>
              </a:solidFill>
              <a:latin typeface="Calibri" panose="020F0502020204030204" pitchFamily="34" charset="0"/>
              <a:ea typeface="宋体" panose="02010600030101010101" pitchFamily="2" charset="-122"/>
            </a:endParaRPr>
          </a:p>
        </p:txBody>
      </p:sp>
      <p:sp>
        <p:nvSpPr>
          <p:cNvPr id="9" name="Text Box 28"/>
          <p:cNvSpPr txBox="1">
            <a:spLocks noChangeArrowheads="1"/>
          </p:cNvSpPr>
          <p:nvPr/>
        </p:nvSpPr>
        <p:spPr bwMode="auto">
          <a:xfrm>
            <a:off x="1110249" y="5085184"/>
            <a:ext cx="1337984" cy="284956"/>
          </a:xfrm>
          <a:prstGeom prst="rect">
            <a:avLst/>
          </a:prstGeom>
          <a:gradFill rotWithShape="1">
            <a:gsLst>
              <a:gs pos="0">
                <a:srgbClr val="BCBCBC"/>
              </a:gs>
              <a:gs pos="35001">
                <a:srgbClr val="D0D0D0"/>
              </a:gs>
              <a:gs pos="100000">
                <a:srgbClr val="EDEDED"/>
              </a:gs>
            </a:gsLst>
            <a:lin ang="16200000" scaled="1"/>
          </a:gradFill>
          <a:ln w="9525" algn="ctr">
            <a:solidFill>
              <a:srgbClr val="000000"/>
            </a:solidFill>
            <a:miter lim="800000"/>
          </a:ln>
          <a:effectLst>
            <a:outerShdw dist="20000" dir="5400000" rotWithShape="0">
              <a:srgbClr val="000000">
                <a:alpha val="37999"/>
              </a:srgbClr>
            </a:outerShdw>
          </a:effectLst>
        </p:spPr>
        <p:txBody>
          <a:bodyPr lIns="79200" tIns="39600" rIns="79200" bIns="39600" anchor="ctr" anchorCtr="1"/>
          <a:lstStyle/>
          <a:p>
            <a:pPr defTabSz="802005" eaLnBrk="1" fontAlgn="auto" hangingPunct="1">
              <a:lnSpc>
                <a:spcPct val="100000"/>
              </a:lnSpc>
              <a:spcBef>
                <a:spcPts val="0"/>
              </a:spcBef>
              <a:spcAft>
                <a:spcPts val="0"/>
              </a:spcAft>
              <a:buClrTx/>
              <a:buFontTx/>
              <a:buNone/>
              <a:defRPr/>
            </a:pPr>
            <a:r>
              <a:rPr kumimoji="1" lang="zh-CN" altLang="en-US" sz="1050" b="0" kern="0">
                <a:solidFill>
                  <a:srgbClr val="000000"/>
                </a:solidFill>
                <a:latin typeface="Calibri" panose="020F0502020204030204" pitchFamily="34" charset="0"/>
                <a:ea typeface="宋体" panose="02010600030101010101" pitchFamily="2" charset="-122"/>
              </a:rPr>
              <a:t>按逻辑层次</a:t>
            </a:r>
            <a:endParaRPr kumimoji="1" lang="zh-CN" altLang="en-US" sz="1050" b="0" kern="0">
              <a:solidFill>
                <a:srgbClr val="000000"/>
              </a:solidFill>
              <a:latin typeface="Calibri" panose="020F0502020204030204" pitchFamily="34" charset="0"/>
              <a:ea typeface="宋体" panose="02010600030101010101" pitchFamily="2" charset="-122"/>
            </a:endParaRPr>
          </a:p>
        </p:txBody>
      </p:sp>
      <p:sp>
        <p:nvSpPr>
          <p:cNvPr id="10" name="Text Box 29"/>
          <p:cNvSpPr txBox="1">
            <a:spLocks noChangeArrowheads="1"/>
          </p:cNvSpPr>
          <p:nvPr/>
        </p:nvSpPr>
        <p:spPr bwMode="auto">
          <a:xfrm>
            <a:off x="2646819" y="5085184"/>
            <a:ext cx="1337984" cy="284956"/>
          </a:xfrm>
          <a:prstGeom prst="rect">
            <a:avLst/>
          </a:prstGeom>
          <a:gradFill rotWithShape="1">
            <a:gsLst>
              <a:gs pos="0">
                <a:srgbClr val="BCBCBC"/>
              </a:gs>
              <a:gs pos="35001">
                <a:srgbClr val="D0D0D0"/>
              </a:gs>
              <a:gs pos="100000">
                <a:srgbClr val="EDEDED"/>
              </a:gs>
            </a:gsLst>
            <a:lin ang="16200000" scaled="1"/>
          </a:gradFill>
          <a:ln w="9525" algn="ctr">
            <a:solidFill>
              <a:srgbClr val="000000"/>
            </a:solidFill>
            <a:miter lim="800000"/>
          </a:ln>
          <a:effectLst>
            <a:outerShdw dist="20000" dir="5400000" rotWithShape="0">
              <a:srgbClr val="000000">
                <a:alpha val="37999"/>
              </a:srgbClr>
            </a:outerShdw>
          </a:effectLst>
        </p:spPr>
        <p:txBody>
          <a:bodyPr lIns="79200" tIns="39600" rIns="79200" bIns="39600" anchor="ctr" anchorCtr="1"/>
          <a:lstStyle/>
          <a:p>
            <a:pPr defTabSz="802005" eaLnBrk="1" fontAlgn="auto" hangingPunct="1">
              <a:lnSpc>
                <a:spcPct val="100000"/>
              </a:lnSpc>
              <a:spcBef>
                <a:spcPts val="0"/>
              </a:spcBef>
              <a:spcAft>
                <a:spcPts val="0"/>
              </a:spcAft>
              <a:buClrTx/>
              <a:buFontTx/>
              <a:buNone/>
              <a:defRPr/>
            </a:pPr>
            <a:r>
              <a:rPr lang="zh-CN" altLang="en-US" sz="1050" b="0" kern="0">
                <a:solidFill>
                  <a:srgbClr val="000000"/>
                </a:solidFill>
                <a:latin typeface="Calibri" panose="020F0502020204030204" pitchFamily="34" charset="0"/>
                <a:ea typeface="宋体" panose="02010600030101010101" pitchFamily="2" charset="-122"/>
              </a:rPr>
              <a:t>按业务种类</a:t>
            </a:r>
            <a:endParaRPr lang="zh-CN" altLang="en-US" sz="1050" b="0" kern="0">
              <a:solidFill>
                <a:srgbClr val="000000"/>
              </a:solidFill>
              <a:latin typeface="Calibri" panose="020F0502020204030204" pitchFamily="34" charset="0"/>
              <a:ea typeface="宋体" panose="02010600030101010101" pitchFamily="2" charset="-122"/>
            </a:endParaRPr>
          </a:p>
        </p:txBody>
      </p:sp>
      <p:sp>
        <p:nvSpPr>
          <p:cNvPr id="11" name="Text Box 33"/>
          <p:cNvSpPr txBox="1">
            <a:spLocks noChangeArrowheads="1"/>
          </p:cNvSpPr>
          <p:nvPr/>
        </p:nvSpPr>
        <p:spPr bwMode="auto">
          <a:xfrm>
            <a:off x="1007697" y="5589241"/>
            <a:ext cx="2016749" cy="288033"/>
          </a:xfrm>
          <a:prstGeom prst="rect">
            <a:avLst/>
          </a:prstGeom>
          <a:gradFill rotWithShape="1">
            <a:gsLst>
              <a:gs pos="0">
                <a:srgbClr val="BCBCBC"/>
              </a:gs>
              <a:gs pos="35001">
                <a:srgbClr val="D0D0D0"/>
              </a:gs>
              <a:gs pos="100000">
                <a:srgbClr val="EDEDED"/>
              </a:gs>
            </a:gsLst>
            <a:lin ang="16200000" scaled="1"/>
          </a:gradFill>
          <a:ln w="9525" algn="ctr">
            <a:solidFill>
              <a:srgbClr val="000000"/>
            </a:solidFill>
            <a:miter lim="800000"/>
          </a:ln>
          <a:effectLst>
            <a:outerShdw dist="20000" dir="5400000" rotWithShape="0">
              <a:srgbClr val="000000">
                <a:alpha val="37999"/>
              </a:srgbClr>
            </a:outerShdw>
          </a:effectLst>
        </p:spPr>
        <p:txBody>
          <a:bodyPr lIns="79200" tIns="39600" rIns="79200" bIns="39600" anchor="ctr" anchorCtr="1"/>
          <a:lstStyle/>
          <a:p>
            <a:pPr defTabSz="802005" eaLnBrk="1" fontAlgn="auto" hangingPunct="1">
              <a:lnSpc>
                <a:spcPct val="100000"/>
              </a:lnSpc>
              <a:spcBef>
                <a:spcPts val="0"/>
              </a:spcBef>
              <a:spcAft>
                <a:spcPts val="0"/>
              </a:spcAft>
              <a:buClrTx/>
              <a:buFontTx/>
              <a:buNone/>
              <a:defRPr/>
            </a:pPr>
            <a:r>
              <a:rPr lang="zh-CN" altLang="en-US" sz="1050" b="0" kern="0">
                <a:solidFill>
                  <a:srgbClr val="000000"/>
                </a:solidFill>
                <a:latin typeface="Calibri" panose="020F0502020204030204" pitchFamily="34" charset="0"/>
                <a:ea typeface="宋体" panose="02010600030101010101" pitchFamily="2" charset="-122"/>
              </a:rPr>
              <a:t>按设备网络划分</a:t>
            </a:r>
            <a:endParaRPr lang="zh-CN" altLang="en-US" sz="1050" b="0" kern="0">
              <a:solidFill>
                <a:srgbClr val="000000"/>
              </a:solidFill>
              <a:latin typeface="Calibri" panose="020F0502020204030204" pitchFamily="34" charset="0"/>
              <a:ea typeface="宋体" panose="02010600030101010101" pitchFamily="2" charset="-122"/>
            </a:endParaRPr>
          </a:p>
        </p:txBody>
      </p:sp>
      <p:sp>
        <p:nvSpPr>
          <p:cNvPr id="12" name="Text Box 34"/>
          <p:cNvSpPr txBox="1">
            <a:spLocks noChangeArrowheads="1"/>
          </p:cNvSpPr>
          <p:nvPr/>
        </p:nvSpPr>
        <p:spPr bwMode="auto">
          <a:xfrm>
            <a:off x="3312553" y="5589240"/>
            <a:ext cx="2112785" cy="288032"/>
          </a:xfrm>
          <a:prstGeom prst="rect">
            <a:avLst/>
          </a:prstGeom>
          <a:gradFill rotWithShape="1">
            <a:gsLst>
              <a:gs pos="0">
                <a:srgbClr val="BCBCBC"/>
              </a:gs>
              <a:gs pos="35001">
                <a:srgbClr val="D0D0D0"/>
              </a:gs>
              <a:gs pos="100000">
                <a:srgbClr val="EDEDED"/>
              </a:gs>
            </a:gsLst>
            <a:lin ang="16200000" scaled="1"/>
          </a:gradFill>
          <a:ln w="9525" algn="ctr">
            <a:solidFill>
              <a:srgbClr val="000000"/>
            </a:solidFill>
            <a:miter lim="800000"/>
          </a:ln>
          <a:effectLst>
            <a:outerShdw dist="20000" dir="5400000" rotWithShape="0">
              <a:srgbClr val="000000">
                <a:alpha val="37999"/>
              </a:srgbClr>
            </a:outerShdw>
          </a:effectLst>
        </p:spPr>
        <p:txBody>
          <a:bodyPr lIns="79200" tIns="39600" rIns="79200" bIns="39600" anchor="ctr" anchorCtr="1"/>
          <a:lstStyle/>
          <a:p>
            <a:pPr defTabSz="802005" eaLnBrk="1" fontAlgn="auto" hangingPunct="1">
              <a:lnSpc>
                <a:spcPct val="100000"/>
              </a:lnSpc>
              <a:spcBef>
                <a:spcPts val="0"/>
              </a:spcBef>
              <a:spcAft>
                <a:spcPts val="0"/>
              </a:spcAft>
              <a:buClrTx/>
              <a:buFontTx/>
              <a:buNone/>
              <a:defRPr/>
            </a:pPr>
            <a:r>
              <a:rPr lang="zh-CN" altLang="en-US" sz="1050" b="0" kern="0">
                <a:solidFill>
                  <a:srgbClr val="000000"/>
                </a:solidFill>
                <a:latin typeface="Calibri" panose="020F0502020204030204" pitchFamily="34" charset="0"/>
                <a:ea typeface="宋体" panose="02010600030101010101" pitchFamily="2" charset="-122"/>
              </a:rPr>
              <a:t>按设备物理地址</a:t>
            </a:r>
            <a:endParaRPr lang="zh-CN" altLang="en-US" sz="1050" b="0" kern="0">
              <a:solidFill>
                <a:srgbClr val="000000"/>
              </a:solidFill>
              <a:latin typeface="Calibri" panose="020F0502020204030204" pitchFamily="34" charset="0"/>
              <a:ea typeface="宋体" panose="02010600030101010101" pitchFamily="2" charset="-122"/>
            </a:endParaRPr>
          </a:p>
        </p:txBody>
      </p:sp>
      <p:sp>
        <p:nvSpPr>
          <p:cNvPr id="13" name="Text Box 38"/>
          <p:cNvSpPr txBox="1">
            <a:spLocks noChangeArrowheads="1"/>
          </p:cNvSpPr>
          <p:nvPr/>
        </p:nvSpPr>
        <p:spPr bwMode="auto">
          <a:xfrm>
            <a:off x="1103732" y="4210944"/>
            <a:ext cx="2112786" cy="554037"/>
          </a:xfrm>
          <a:prstGeom prst="rect">
            <a:avLst/>
          </a:prstGeom>
        </p:spPr>
        <p:style>
          <a:lnRef idx="3">
            <a:schemeClr val="lt1"/>
          </a:lnRef>
          <a:fillRef idx="1">
            <a:schemeClr val="accent5"/>
          </a:fillRef>
          <a:effectRef idx="1">
            <a:schemeClr val="accent5"/>
          </a:effectRef>
          <a:fontRef idx="minor">
            <a:schemeClr val="lt1"/>
          </a:fontRef>
        </p:style>
        <p:txBody>
          <a:bodyPr lIns="79200" tIns="39600" rIns="79200" bIns="39600" anchor="ctr" anchorCtr="1"/>
          <a:lstStyle/>
          <a:p>
            <a:pPr defTabSz="802005" eaLnBrk="1" hangingPunct="1">
              <a:lnSpc>
                <a:spcPct val="100000"/>
              </a:lnSpc>
              <a:spcBef>
                <a:spcPct val="0"/>
              </a:spcBef>
              <a:buClrTx/>
              <a:buFontTx/>
              <a:buNone/>
              <a:defRPr/>
            </a:pPr>
            <a:endParaRPr lang="zh-CN" altLang="en-US" sz="1050" b="0">
              <a:solidFill>
                <a:srgbClr val="000000"/>
              </a:solidFill>
              <a:latin typeface="宋体" panose="02010600030101010101" pitchFamily="2" charset="-122"/>
            </a:endParaRPr>
          </a:p>
        </p:txBody>
      </p:sp>
      <p:sp>
        <p:nvSpPr>
          <p:cNvPr id="14" name="Text Box 39"/>
          <p:cNvSpPr txBox="1">
            <a:spLocks noChangeArrowheads="1"/>
          </p:cNvSpPr>
          <p:nvPr/>
        </p:nvSpPr>
        <p:spPr bwMode="auto">
          <a:xfrm>
            <a:off x="3312554" y="4210944"/>
            <a:ext cx="2112782" cy="554037"/>
          </a:xfrm>
          <a:prstGeom prst="rect">
            <a:avLst/>
          </a:prstGeom>
        </p:spPr>
        <p:style>
          <a:lnRef idx="3">
            <a:schemeClr val="lt1"/>
          </a:lnRef>
          <a:fillRef idx="1">
            <a:schemeClr val="accent5"/>
          </a:fillRef>
          <a:effectRef idx="1">
            <a:schemeClr val="accent5"/>
          </a:effectRef>
          <a:fontRef idx="minor">
            <a:schemeClr val="lt1"/>
          </a:fontRef>
        </p:style>
        <p:txBody>
          <a:bodyPr lIns="79200" tIns="39600" rIns="79200" bIns="39600" anchor="ctr" anchorCtr="1"/>
          <a:lstStyle/>
          <a:p>
            <a:pPr defTabSz="802005" eaLnBrk="1" hangingPunct="1">
              <a:lnSpc>
                <a:spcPct val="100000"/>
              </a:lnSpc>
              <a:spcBef>
                <a:spcPct val="0"/>
              </a:spcBef>
              <a:buClrTx/>
              <a:buFontTx/>
              <a:buNone/>
              <a:defRPr/>
            </a:pPr>
            <a:endParaRPr lang="zh-CN" altLang="en-US" sz="1050" b="0">
              <a:solidFill>
                <a:srgbClr val="000000"/>
              </a:solidFill>
              <a:latin typeface="宋体" panose="02010600030101010101" pitchFamily="2" charset="-122"/>
            </a:endParaRPr>
          </a:p>
        </p:txBody>
      </p:sp>
      <p:sp>
        <p:nvSpPr>
          <p:cNvPr id="15" name="Text Box 43"/>
          <p:cNvSpPr txBox="1">
            <a:spLocks noChangeArrowheads="1"/>
          </p:cNvSpPr>
          <p:nvPr/>
        </p:nvSpPr>
        <p:spPr bwMode="auto">
          <a:xfrm>
            <a:off x="1103733" y="3328294"/>
            <a:ext cx="4321604" cy="700087"/>
          </a:xfrm>
          <a:prstGeom prst="rect">
            <a:avLst/>
          </a:prstGeom>
        </p:spPr>
        <p:style>
          <a:lnRef idx="3">
            <a:schemeClr val="lt1"/>
          </a:lnRef>
          <a:fillRef idx="1">
            <a:schemeClr val="accent3"/>
          </a:fillRef>
          <a:effectRef idx="1">
            <a:schemeClr val="accent3"/>
          </a:effectRef>
          <a:fontRef idx="minor">
            <a:schemeClr val="lt1"/>
          </a:fontRef>
        </p:style>
        <p:txBody>
          <a:bodyPr lIns="79200" tIns="39600" rIns="79200" bIns="39600" anchor="ctr" anchorCtr="1"/>
          <a:lstStyle/>
          <a:p>
            <a:pPr defTabSz="802005" eaLnBrk="1" hangingPunct="1">
              <a:lnSpc>
                <a:spcPct val="100000"/>
              </a:lnSpc>
              <a:spcBef>
                <a:spcPct val="0"/>
              </a:spcBef>
              <a:buClrTx/>
              <a:buFontTx/>
              <a:buNone/>
              <a:defRPr/>
            </a:pPr>
            <a:endParaRPr lang="zh-CN" altLang="en-US" sz="1050" b="0">
              <a:solidFill>
                <a:srgbClr val="000000"/>
              </a:solidFill>
              <a:latin typeface="宋体" panose="02010600030101010101" pitchFamily="2" charset="-122"/>
            </a:endParaRPr>
          </a:p>
        </p:txBody>
      </p:sp>
      <p:sp>
        <p:nvSpPr>
          <p:cNvPr id="16" name="Rectangle 19"/>
          <p:cNvSpPr>
            <a:spLocks noChangeArrowheads="1"/>
          </p:cNvSpPr>
          <p:nvPr/>
        </p:nvSpPr>
        <p:spPr bwMode="auto">
          <a:xfrm>
            <a:off x="1007698" y="3212405"/>
            <a:ext cx="4513675" cy="1657350"/>
          </a:xfrm>
          <a:prstGeom prst="rect">
            <a:avLst/>
          </a:prstGeom>
          <a:noFill/>
          <a:ln w="19050">
            <a:solidFill>
              <a:srgbClr val="FF0000"/>
            </a:solidFill>
            <a:prstDash val="lgDash"/>
            <a:miter lim="800000"/>
          </a:ln>
        </p:spPr>
        <p:txBody>
          <a:bodyPr wrap="none" anchor="ctr"/>
          <a:lstStyle/>
          <a:p>
            <a:pPr eaLnBrk="1" hangingPunct="1">
              <a:lnSpc>
                <a:spcPct val="100000"/>
              </a:lnSpc>
              <a:spcBef>
                <a:spcPct val="0"/>
              </a:spcBef>
              <a:buClrTx/>
              <a:buFontTx/>
              <a:buNone/>
            </a:pPr>
            <a:endParaRPr lang="zh-CN" altLang="en-US" sz="1050">
              <a:solidFill>
                <a:srgbClr val="000000"/>
              </a:solidFill>
              <a:latin typeface="华文细黑" panose="02010600040101010101" pitchFamily="2" charset="-122"/>
              <a:ea typeface="华文细黑" panose="02010600040101010101" pitchFamily="2" charset="-122"/>
            </a:endParaRPr>
          </a:p>
        </p:txBody>
      </p:sp>
      <p:sp>
        <p:nvSpPr>
          <p:cNvPr id="17" name="Text Box 9"/>
          <p:cNvSpPr txBox="1">
            <a:spLocks noChangeArrowheads="1"/>
          </p:cNvSpPr>
          <p:nvPr/>
        </p:nvSpPr>
        <p:spPr bwMode="auto">
          <a:xfrm>
            <a:off x="1283531" y="3542581"/>
            <a:ext cx="1068665" cy="161583"/>
          </a:xfrm>
          <a:prstGeom prst="rect">
            <a:avLst/>
          </a:prstGeom>
          <a:noFill/>
          <a:ln w="6350">
            <a:noFill/>
            <a:miter lim="800000"/>
          </a:ln>
        </p:spPr>
        <p:txBody>
          <a:bodyPr wrap="square" lIns="0" tIns="0" rIns="0" bIns="0" anchor="ctr">
            <a:spAutoFit/>
          </a:bodyPr>
          <a:lstStyle/>
          <a:p>
            <a:pPr fontAlgn="auto">
              <a:lnSpc>
                <a:spcPct val="100000"/>
              </a:lnSpc>
              <a:spcBef>
                <a:spcPts val="0"/>
              </a:spcBef>
              <a:spcAft>
                <a:spcPts val="0"/>
              </a:spcAft>
              <a:buClrTx/>
              <a:buFontTx/>
              <a:buNone/>
              <a:defRPr/>
            </a:pPr>
            <a:r>
              <a:rPr kumimoji="1" lang="zh-CN" altLang="en-US" sz="1050" kern="0" dirty="0">
                <a:solidFill>
                  <a:srgbClr val="000000"/>
                </a:solidFill>
                <a:latin typeface="Calibri" panose="020F0502020204030204" pitchFamily="34" charset="0"/>
                <a:ea typeface="宋体" panose="02010600030101010101" pitchFamily="2" charset="-122"/>
              </a:rPr>
              <a:t>在线、近线、离线</a:t>
            </a:r>
            <a:endParaRPr kumimoji="1" lang="zh-CN" altLang="en-US" sz="1050" kern="0" dirty="0">
              <a:solidFill>
                <a:srgbClr val="000000"/>
              </a:solidFill>
              <a:latin typeface="Calibri" panose="020F0502020204030204" pitchFamily="34" charset="0"/>
              <a:ea typeface="宋体" panose="02010600030101010101" pitchFamily="2" charset="-122"/>
            </a:endParaRPr>
          </a:p>
        </p:txBody>
      </p:sp>
      <p:sp>
        <p:nvSpPr>
          <p:cNvPr id="18" name="Text Box 9"/>
          <p:cNvSpPr txBox="1">
            <a:spLocks noChangeArrowheads="1"/>
          </p:cNvSpPr>
          <p:nvPr/>
        </p:nvSpPr>
        <p:spPr bwMode="auto">
          <a:xfrm>
            <a:off x="1281414" y="4339650"/>
            <a:ext cx="590604" cy="323165"/>
          </a:xfrm>
          <a:prstGeom prst="rect">
            <a:avLst/>
          </a:prstGeom>
          <a:noFill/>
          <a:ln w="6350">
            <a:noFill/>
            <a:miter lim="800000"/>
          </a:ln>
        </p:spPr>
        <p:txBody>
          <a:bodyPr wrap="square" lIns="0" tIns="0" rIns="0" bIns="0" anchor="ctr">
            <a:spAutoFit/>
          </a:bodyPr>
          <a:lstStyle/>
          <a:p>
            <a:pPr fontAlgn="auto">
              <a:lnSpc>
                <a:spcPct val="100000"/>
              </a:lnSpc>
              <a:spcBef>
                <a:spcPts val="0"/>
              </a:spcBef>
              <a:spcAft>
                <a:spcPts val="0"/>
              </a:spcAft>
              <a:buClrTx/>
              <a:buFontTx/>
              <a:buNone/>
              <a:defRPr/>
            </a:pPr>
            <a:r>
              <a:rPr kumimoji="1" lang="zh-CN" altLang="en-US" sz="1050" kern="0" dirty="0">
                <a:solidFill>
                  <a:srgbClr val="000000"/>
                </a:solidFill>
                <a:latin typeface="Calibri" panose="020F0502020204030204" pitchFamily="34" charset="0"/>
                <a:ea typeface="宋体" panose="02010600030101010101" pitchFamily="2" charset="-122"/>
              </a:rPr>
              <a:t>按访问频度</a:t>
            </a:r>
            <a:endParaRPr kumimoji="1" lang="zh-CN" altLang="en-US" sz="1050" kern="0" dirty="0">
              <a:solidFill>
                <a:srgbClr val="000000"/>
              </a:solidFill>
              <a:latin typeface="Calibri" panose="020F0502020204030204" pitchFamily="34" charset="0"/>
              <a:ea typeface="宋体" panose="02010600030101010101" pitchFamily="2" charset="-122"/>
            </a:endParaRPr>
          </a:p>
        </p:txBody>
      </p:sp>
      <p:sp>
        <p:nvSpPr>
          <p:cNvPr id="19" name="Rectangle 19"/>
          <p:cNvSpPr>
            <a:spLocks noChangeArrowheads="1"/>
          </p:cNvSpPr>
          <p:nvPr/>
        </p:nvSpPr>
        <p:spPr bwMode="auto">
          <a:xfrm>
            <a:off x="1881924" y="4530031"/>
            <a:ext cx="888729" cy="269317"/>
          </a:xfrm>
          <a:prstGeom prst="rect">
            <a:avLst/>
          </a:prstGeom>
          <a:noFill/>
          <a:ln w="9525" algn="ctr">
            <a:noFill/>
            <a:miter lim="800000"/>
          </a:ln>
        </p:spPr>
        <p:txBody>
          <a:bodyPr wrap="none" lIns="106692" tIns="53346" rIns="106692" bIns="53346">
            <a:spAutoFit/>
          </a:bodyPr>
          <a:lstStyle/>
          <a:p>
            <a:pPr defTabSz="935355" eaLnBrk="1" fontAlgn="auto" hangingPunct="1">
              <a:lnSpc>
                <a:spcPct val="100000"/>
              </a:lnSpc>
              <a:spcBef>
                <a:spcPts val="0"/>
              </a:spcBef>
              <a:spcAft>
                <a:spcPts val="0"/>
              </a:spcAft>
              <a:buClrTx/>
              <a:buFontTx/>
              <a:buNone/>
              <a:defRPr/>
            </a:pPr>
            <a:r>
              <a:rPr lang="zh-CN" altLang="en-US" sz="1050" b="0" kern="0" dirty="0">
                <a:solidFill>
                  <a:srgbClr val="000000"/>
                </a:solidFill>
                <a:latin typeface="Calibri" panose="020F0502020204030204" pitchFamily="34" charset="0"/>
                <a:ea typeface="宋体" panose="02010600030101010101" pitchFamily="2" charset="-122"/>
              </a:rPr>
              <a:t>内存数据库</a:t>
            </a:r>
            <a:endParaRPr lang="zh-CN" altLang="en-US" sz="1050" b="0" kern="0" dirty="0">
              <a:solidFill>
                <a:srgbClr val="000000"/>
              </a:solidFill>
              <a:latin typeface="Calibri" panose="020F0502020204030204" pitchFamily="34" charset="0"/>
              <a:ea typeface="宋体" panose="02010600030101010101" pitchFamily="2" charset="-122"/>
            </a:endParaRPr>
          </a:p>
        </p:txBody>
      </p:sp>
      <p:sp>
        <p:nvSpPr>
          <p:cNvPr id="20" name="Text Box 9"/>
          <p:cNvSpPr txBox="1">
            <a:spLocks noChangeArrowheads="1"/>
          </p:cNvSpPr>
          <p:nvPr/>
        </p:nvSpPr>
        <p:spPr bwMode="auto">
          <a:xfrm>
            <a:off x="3408591" y="4358922"/>
            <a:ext cx="960355" cy="323165"/>
          </a:xfrm>
          <a:prstGeom prst="rect">
            <a:avLst/>
          </a:prstGeom>
          <a:noFill/>
          <a:ln w="6350">
            <a:noFill/>
            <a:miter lim="800000"/>
          </a:ln>
        </p:spPr>
        <p:txBody>
          <a:bodyPr wrap="square" lIns="0" tIns="0" rIns="0" bIns="0" anchor="ctr">
            <a:spAutoFit/>
          </a:bodyPr>
          <a:lstStyle/>
          <a:p>
            <a:pPr fontAlgn="auto">
              <a:lnSpc>
                <a:spcPct val="100000"/>
              </a:lnSpc>
              <a:spcBef>
                <a:spcPts val="0"/>
              </a:spcBef>
              <a:spcAft>
                <a:spcPts val="0"/>
              </a:spcAft>
              <a:buClrTx/>
              <a:buFontTx/>
              <a:buNone/>
              <a:defRPr/>
            </a:pPr>
            <a:r>
              <a:rPr kumimoji="1" lang="zh-CN" altLang="en-US" sz="1050" kern="0" dirty="0" smtClean="0">
                <a:solidFill>
                  <a:srgbClr val="000000"/>
                </a:solidFill>
                <a:latin typeface="Calibri" panose="020F0502020204030204" pitchFamily="34" charset="0"/>
                <a:ea typeface="宋体" panose="02010600030101010101" pitchFamily="2" charset="-122"/>
              </a:rPr>
              <a:t>按响应</a:t>
            </a:r>
            <a:endParaRPr kumimoji="1" lang="zh-CN" altLang="en-US" sz="1050" kern="0" dirty="0">
              <a:solidFill>
                <a:srgbClr val="000000"/>
              </a:solidFill>
              <a:latin typeface="Calibri" panose="020F0502020204030204" pitchFamily="34" charset="0"/>
              <a:ea typeface="宋体" panose="02010600030101010101" pitchFamily="2" charset="-122"/>
            </a:endParaRPr>
          </a:p>
          <a:p>
            <a:pPr fontAlgn="auto">
              <a:lnSpc>
                <a:spcPct val="100000"/>
              </a:lnSpc>
              <a:spcBef>
                <a:spcPts val="0"/>
              </a:spcBef>
              <a:spcAft>
                <a:spcPts val="0"/>
              </a:spcAft>
              <a:buClrTx/>
              <a:buFontTx/>
              <a:buNone/>
              <a:defRPr/>
            </a:pPr>
            <a:r>
              <a:rPr kumimoji="1" lang="zh-CN" altLang="en-US" sz="1050" kern="0" dirty="0">
                <a:solidFill>
                  <a:srgbClr val="000000"/>
                </a:solidFill>
                <a:latin typeface="Calibri" panose="020F0502020204030204" pitchFamily="34" charset="0"/>
                <a:ea typeface="宋体" panose="02010600030101010101" pitchFamily="2" charset="-122"/>
              </a:rPr>
              <a:t>及时性</a:t>
            </a:r>
            <a:endParaRPr kumimoji="1" lang="zh-CN" altLang="en-US" sz="1050" kern="0" dirty="0">
              <a:solidFill>
                <a:srgbClr val="000000"/>
              </a:solidFill>
              <a:latin typeface="Calibri" panose="020F0502020204030204" pitchFamily="34" charset="0"/>
              <a:ea typeface="宋体" panose="02010600030101010101" pitchFamily="2" charset="-122"/>
            </a:endParaRPr>
          </a:p>
        </p:txBody>
      </p:sp>
      <p:grpSp>
        <p:nvGrpSpPr>
          <p:cNvPr id="2" name="组合 128"/>
          <p:cNvGrpSpPr/>
          <p:nvPr/>
        </p:nvGrpSpPr>
        <p:grpSpPr>
          <a:xfrm>
            <a:off x="2170030" y="4293096"/>
            <a:ext cx="480178" cy="216024"/>
            <a:chOff x="179512" y="4869160"/>
            <a:chExt cx="648072" cy="720080"/>
          </a:xfrm>
        </p:grpSpPr>
        <p:sp>
          <p:nvSpPr>
            <p:cNvPr id="22" name="圆柱形 21"/>
            <p:cNvSpPr/>
            <p:nvPr/>
          </p:nvSpPr>
          <p:spPr bwMode="auto">
            <a:xfrm>
              <a:off x="179512" y="4869160"/>
              <a:ext cx="648072" cy="720080"/>
            </a:xfrm>
            <a:prstGeom prst="can">
              <a:avLst/>
            </a:prstGeom>
            <a:noFill/>
            <a:ln w="9525" cap="flat" cmpd="sng" algn="ctr">
              <a:solidFill>
                <a:srgbClr val="C0504D">
                  <a:lumMod val="60000"/>
                  <a:lumOff val="40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79200" tIns="39600" rIns="79200" bIns="39600" numCol="1" rtlCol="0" anchor="t" anchorCtr="0" compatLnSpc="1">
              <a:noAutofit/>
            </a:bodyPr>
            <a:lstStyle/>
            <a:p>
              <a:pPr defTabSz="802005" eaLnBrk="1" hangingPunct="1">
                <a:lnSpc>
                  <a:spcPct val="100000"/>
                </a:lnSpc>
                <a:spcBef>
                  <a:spcPct val="0"/>
                </a:spcBef>
                <a:buClrTx/>
                <a:buFontTx/>
                <a:buNone/>
                <a:defRPr/>
              </a:pPr>
              <a:endParaRPr lang="zh-CN" altLang="en-US" sz="900" b="0" kern="0" smtClean="0">
                <a:solidFill>
                  <a:sysClr val="window" lastClr="FFFFFF"/>
                </a:solidFill>
                <a:latin typeface="FrutigerNext LT Regular" pitchFamily="34" charset="0"/>
                <a:ea typeface="MS PGothic" panose="020B0600070205080204" pitchFamily="34" charset="-128"/>
              </a:endParaRPr>
            </a:p>
          </p:txBody>
        </p:sp>
        <p:sp>
          <p:nvSpPr>
            <p:cNvPr id="23" name="圆柱形 22"/>
            <p:cNvSpPr/>
            <p:nvPr/>
          </p:nvSpPr>
          <p:spPr bwMode="auto">
            <a:xfrm>
              <a:off x="226120" y="4907260"/>
              <a:ext cx="540000" cy="681980"/>
            </a:xfrm>
            <a:prstGeom prst="can">
              <a:avLst>
                <a:gd name="adj" fmla="val 17441"/>
              </a:avLst>
            </a:prstGeom>
            <a:noFill/>
            <a:ln w="3175" cap="flat" cmpd="sng" algn="ctr">
              <a:solidFill>
                <a:sysClr val="window" lastClr="FFFFFF">
                  <a:lumMod val="85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79200" tIns="39600" rIns="79200" bIns="39600" numCol="1" rtlCol="0" anchor="t" anchorCtr="0" compatLnSpc="1">
              <a:noAutofit/>
            </a:bodyPr>
            <a:lstStyle/>
            <a:p>
              <a:pPr defTabSz="802005" eaLnBrk="1" hangingPunct="1">
                <a:lnSpc>
                  <a:spcPct val="100000"/>
                </a:lnSpc>
                <a:spcBef>
                  <a:spcPct val="0"/>
                </a:spcBef>
                <a:buClrTx/>
                <a:buFontTx/>
                <a:buNone/>
                <a:defRPr/>
              </a:pPr>
              <a:endParaRPr lang="zh-CN" altLang="en-US" sz="900" b="0" kern="0" smtClean="0">
                <a:solidFill>
                  <a:sysClr val="window" lastClr="FFFFFF"/>
                </a:solidFill>
                <a:latin typeface="FrutigerNext LT Regular" pitchFamily="34" charset="0"/>
                <a:ea typeface="MS PGothic" panose="020B0600070205080204" pitchFamily="34" charset="-128"/>
              </a:endParaRPr>
            </a:p>
          </p:txBody>
        </p:sp>
      </p:grpSp>
      <p:sp>
        <p:nvSpPr>
          <p:cNvPr id="24" name="Rectangle 19"/>
          <p:cNvSpPr>
            <a:spLocks noChangeArrowheads="1"/>
          </p:cNvSpPr>
          <p:nvPr/>
        </p:nvSpPr>
        <p:spPr bwMode="auto">
          <a:xfrm>
            <a:off x="4090742" y="4530031"/>
            <a:ext cx="888729" cy="269317"/>
          </a:xfrm>
          <a:prstGeom prst="rect">
            <a:avLst/>
          </a:prstGeom>
          <a:noFill/>
          <a:ln w="9525" algn="ctr">
            <a:noFill/>
            <a:miter lim="800000"/>
          </a:ln>
        </p:spPr>
        <p:txBody>
          <a:bodyPr wrap="none" lIns="106692" tIns="53346" rIns="106692" bIns="53346">
            <a:spAutoFit/>
          </a:bodyPr>
          <a:lstStyle/>
          <a:p>
            <a:pPr defTabSz="935355" eaLnBrk="1" fontAlgn="auto" hangingPunct="1">
              <a:lnSpc>
                <a:spcPct val="100000"/>
              </a:lnSpc>
              <a:spcBef>
                <a:spcPts val="0"/>
              </a:spcBef>
              <a:spcAft>
                <a:spcPts val="0"/>
              </a:spcAft>
              <a:buClrTx/>
              <a:buFontTx/>
              <a:buNone/>
              <a:defRPr/>
            </a:pPr>
            <a:r>
              <a:rPr lang="zh-CN" altLang="en-US" sz="1050" b="0" kern="0" dirty="0">
                <a:solidFill>
                  <a:srgbClr val="000000"/>
                </a:solidFill>
                <a:latin typeface="Calibri" panose="020F0502020204030204" pitchFamily="34" charset="0"/>
                <a:ea typeface="宋体" panose="02010600030101010101" pitchFamily="2" charset="-122"/>
              </a:rPr>
              <a:t>内存数据库</a:t>
            </a:r>
            <a:endParaRPr lang="zh-CN" altLang="en-US" sz="1050" b="0" kern="0" dirty="0">
              <a:solidFill>
                <a:srgbClr val="000000"/>
              </a:solidFill>
              <a:latin typeface="Calibri" panose="020F0502020204030204" pitchFamily="34" charset="0"/>
              <a:ea typeface="宋体" panose="02010600030101010101" pitchFamily="2" charset="-122"/>
            </a:endParaRPr>
          </a:p>
        </p:txBody>
      </p:sp>
      <p:grpSp>
        <p:nvGrpSpPr>
          <p:cNvPr id="21" name="组合 128"/>
          <p:cNvGrpSpPr/>
          <p:nvPr/>
        </p:nvGrpSpPr>
        <p:grpSpPr>
          <a:xfrm>
            <a:off x="4368944" y="4293096"/>
            <a:ext cx="480178" cy="216024"/>
            <a:chOff x="179512" y="4869160"/>
            <a:chExt cx="648072" cy="720080"/>
          </a:xfrm>
        </p:grpSpPr>
        <p:sp>
          <p:nvSpPr>
            <p:cNvPr id="26" name="圆柱形 25"/>
            <p:cNvSpPr/>
            <p:nvPr/>
          </p:nvSpPr>
          <p:spPr bwMode="auto">
            <a:xfrm>
              <a:off x="179512" y="4869160"/>
              <a:ext cx="648072" cy="720080"/>
            </a:xfrm>
            <a:prstGeom prst="can">
              <a:avLst/>
            </a:prstGeom>
            <a:noFill/>
            <a:ln w="9525" cap="flat" cmpd="sng" algn="ctr">
              <a:solidFill>
                <a:srgbClr val="C0504D">
                  <a:lumMod val="60000"/>
                  <a:lumOff val="40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79200" tIns="39600" rIns="79200" bIns="39600" numCol="1" rtlCol="0" anchor="t" anchorCtr="0" compatLnSpc="1">
              <a:noAutofit/>
            </a:bodyPr>
            <a:lstStyle/>
            <a:p>
              <a:pPr defTabSz="802005" eaLnBrk="1" hangingPunct="1">
                <a:lnSpc>
                  <a:spcPct val="100000"/>
                </a:lnSpc>
                <a:spcBef>
                  <a:spcPct val="0"/>
                </a:spcBef>
                <a:buClrTx/>
                <a:buFontTx/>
                <a:buNone/>
                <a:defRPr/>
              </a:pPr>
              <a:endParaRPr lang="zh-CN" altLang="en-US" sz="900" b="0" kern="0" smtClean="0">
                <a:solidFill>
                  <a:sysClr val="window" lastClr="FFFFFF"/>
                </a:solidFill>
                <a:latin typeface="FrutigerNext LT Regular" pitchFamily="34" charset="0"/>
                <a:ea typeface="MS PGothic" panose="020B0600070205080204" pitchFamily="34" charset="-128"/>
              </a:endParaRPr>
            </a:p>
          </p:txBody>
        </p:sp>
        <p:sp>
          <p:nvSpPr>
            <p:cNvPr id="27" name="圆柱形 26"/>
            <p:cNvSpPr/>
            <p:nvPr/>
          </p:nvSpPr>
          <p:spPr bwMode="auto">
            <a:xfrm>
              <a:off x="226120" y="4907260"/>
              <a:ext cx="540000" cy="681980"/>
            </a:xfrm>
            <a:prstGeom prst="can">
              <a:avLst>
                <a:gd name="adj" fmla="val 17441"/>
              </a:avLst>
            </a:prstGeom>
            <a:noFill/>
            <a:ln w="3175" cap="flat" cmpd="sng" algn="ctr">
              <a:solidFill>
                <a:sysClr val="window" lastClr="FFFFFF">
                  <a:lumMod val="85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79200" tIns="39600" rIns="79200" bIns="39600" numCol="1" rtlCol="0" anchor="t" anchorCtr="0" compatLnSpc="1">
              <a:noAutofit/>
            </a:bodyPr>
            <a:lstStyle/>
            <a:p>
              <a:pPr defTabSz="802005" eaLnBrk="1" hangingPunct="1">
                <a:lnSpc>
                  <a:spcPct val="100000"/>
                </a:lnSpc>
                <a:spcBef>
                  <a:spcPct val="0"/>
                </a:spcBef>
                <a:buClrTx/>
                <a:buFontTx/>
                <a:buNone/>
                <a:defRPr/>
              </a:pPr>
              <a:endParaRPr lang="zh-CN" altLang="en-US" sz="900" b="0" kern="0" smtClean="0">
                <a:solidFill>
                  <a:sysClr val="window" lastClr="FFFFFF"/>
                </a:solidFill>
                <a:latin typeface="FrutigerNext LT Regular" pitchFamily="34" charset="0"/>
                <a:ea typeface="MS PGothic" panose="020B0600070205080204" pitchFamily="34" charset="-128"/>
              </a:endParaRPr>
            </a:p>
          </p:txBody>
        </p:sp>
      </p:grpSp>
      <p:sp>
        <p:nvSpPr>
          <p:cNvPr id="28" name="Text Box 17"/>
          <p:cNvSpPr txBox="1">
            <a:spLocks noChangeArrowheads="1"/>
          </p:cNvSpPr>
          <p:nvPr/>
        </p:nvSpPr>
        <p:spPr bwMode="auto">
          <a:xfrm>
            <a:off x="719590" y="1700809"/>
            <a:ext cx="5089890" cy="1077218"/>
          </a:xfrm>
          <a:prstGeom prst="rect">
            <a:avLst/>
          </a:prstGeom>
          <a:noFill/>
          <a:ln w="9525">
            <a:noFill/>
            <a:miter lim="800000"/>
          </a:ln>
        </p:spPr>
        <p:txBody>
          <a:bodyPr wrap="square">
            <a:spAutoFit/>
          </a:bodyPr>
          <a:lstStyle/>
          <a:p>
            <a:pPr marL="173355" indent="-173355" eaLnBrk="1" fontAlgn="auto" hangingPunct="1">
              <a:lnSpc>
                <a:spcPct val="100000"/>
              </a:lnSpc>
              <a:spcBef>
                <a:spcPts val="0"/>
              </a:spcBef>
              <a:spcAft>
                <a:spcPts val="0"/>
              </a:spcAft>
              <a:buClrTx/>
              <a:buFont typeface="Wingdings" panose="05000000000000000000" pitchFamily="2" charset="2"/>
              <a:buChar char="Ø"/>
              <a:defRPr/>
            </a:pPr>
            <a:r>
              <a:rPr lang="zh-CN" altLang="en-US" sz="1600" b="0" kern="0" dirty="0">
                <a:solidFill>
                  <a:sysClr val="windowText" lastClr="000000"/>
                </a:solidFill>
                <a:latin typeface="Calibri" panose="020F0502020204030204" pitchFamily="34" charset="0"/>
                <a:ea typeface="宋体" panose="02010600030101010101" pitchFamily="2" charset="-122"/>
              </a:rPr>
              <a:t>数据生命周期中在线数据对高性能存储的需求，以及随着数据生命周期的变更，逐渐向一般性能存储的迁移，是分级存储管理的一条主线。同时兼顾考虑其他分级原则，共同作用影响数据迁移机制。</a:t>
            </a:r>
            <a:endParaRPr lang="zh-CN" altLang="en-US" sz="1600" b="0" kern="0" dirty="0">
              <a:solidFill>
                <a:sysClr val="windowText" lastClr="000000"/>
              </a:solidFill>
              <a:latin typeface="Calibri" panose="020F0502020204030204" pitchFamily="34" charset="0"/>
              <a:ea typeface="宋体" panose="02010600030101010101" pitchFamily="2" charset="-122"/>
            </a:endParaRPr>
          </a:p>
        </p:txBody>
      </p:sp>
      <p:sp>
        <p:nvSpPr>
          <p:cNvPr id="29" name="AutoShape 41"/>
          <p:cNvSpPr>
            <a:spLocks noChangeArrowheads="1"/>
          </p:cNvSpPr>
          <p:nvPr/>
        </p:nvSpPr>
        <p:spPr bwMode="auto">
          <a:xfrm>
            <a:off x="144731" y="3573016"/>
            <a:ext cx="1151073" cy="288032"/>
          </a:xfrm>
          <a:prstGeom prst="homePlate">
            <a:avLst>
              <a:gd name="adj" fmla="val 25919"/>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wrap="none" lIns="39177" tIns="39177" rIns="39177" bIns="39177" anchor="ctr"/>
          <a:lstStyle/>
          <a:p>
            <a:pPr defTabSz="784225" fontAlgn="auto">
              <a:lnSpc>
                <a:spcPct val="100000"/>
              </a:lnSpc>
              <a:spcBef>
                <a:spcPts val="0"/>
              </a:spcBef>
              <a:spcAft>
                <a:spcPts val="0"/>
              </a:spcAft>
              <a:buClrTx/>
              <a:buFontTx/>
              <a:buNone/>
              <a:defRPr/>
            </a:pPr>
            <a:r>
              <a:rPr lang="zh-CN" altLang="en-US" sz="1050" kern="0" dirty="0">
                <a:solidFill>
                  <a:sysClr val="window" lastClr="FFFFFF"/>
                </a:solidFill>
                <a:latin typeface="微软雅黑" panose="020B0503020204020204" pitchFamily="34" charset="-122"/>
                <a:ea typeface="微软雅黑" panose="020B0503020204020204" pitchFamily="34" charset="-122"/>
              </a:rPr>
              <a:t>基于</a:t>
            </a:r>
            <a:r>
              <a:rPr lang="zh-CN" altLang="en-US" sz="1050" kern="0" dirty="0" smtClean="0">
                <a:solidFill>
                  <a:sysClr val="window" lastClr="FFFFFF"/>
                </a:solidFill>
                <a:latin typeface="微软雅黑" panose="020B0503020204020204" pitchFamily="34" charset="-122"/>
                <a:ea typeface="微软雅黑" panose="020B0503020204020204" pitchFamily="34" charset="-122"/>
              </a:rPr>
              <a:t>生命周期</a:t>
            </a:r>
            <a:endParaRPr lang="zh-CN" altLang="en-US" sz="1050" kern="0" dirty="0">
              <a:solidFill>
                <a:sysClr val="window" lastClr="FFFFFF"/>
              </a:solidFill>
              <a:latin typeface="微软雅黑" panose="020B0503020204020204" pitchFamily="34" charset="-122"/>
              <a:ea typeface="微软雅黑" panose="020B0503020204020204" pitchFamily="34" charset="-122"/>
            </a:endParaRPr>
          </a:p>
        </p:txBody>
      </p:sp>
      <p:sp>
        <p:nvSpPr>
          <p:cNvPr id="30" name="AutoShape 41"/>
          <p:cNvSpPr>
            <a:spLocks noChangeArrowheads="1"/>
          </p:cNvSpPr>
          <p:nvPr/>
        </p:nvSpPr>
        <p:spPr bwMode="auto">
          <a:xfrm>
            <a:off x="143376" y="4365104"/>
            <a:ext cx="1151073" cy="288032"/>
          </a:xfrm>
          <a:prstGeom prst="homePlate">
            <a:avLst>
              <a:gd name="adj" fmla="val 25919"/>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wrap="none" lIns="39177" tIns="39177" rIns="39177" bIns="39177" anchor="ctr"/>
          <a:lstStyle/>
          <a:p>
            <a:pPr defTabSz="784225" fontAlgn="auto">
              <a:lnSpc>
                <a:spcPct val="100000"/>
              </a:lnSpc>
              <a:spcBef>
                <a:spcPts val="0"/>
              </a:spcBef>
              <a:spcAft>
                <a:spcPts val="0"/>
              </a:spcAft>
              <a:buClrTx/>
              <a:buFontTx/>
              <a:buNone/>
              <a:defRPr/>
            </a:pPr>
            <a:r>
              <a:rPr lang="zh-CN" altLang="en-US" sz="1050" kern="0" dirty="0" smtClean="0">
                <a:solidFill>
                  <a:sysClr val="window" lastClr="FFFFFF"/>
                </a:solidFill>
                <a:latin typeface="微软雅黑" panose="020B0503020204020204" pitchFamily="34" charset="-122"/>
                <a:ea typeface="微软雅黑" panose="020B0503020204020204" pitchFamily="34" charset="-122"/>
              </a:rPr>
              <a:t>基于访问压力</a:t>
            </a:r>
            <a:endParaRPr lang="zh-CN" altLang="en-US" sz="1050" kern="0" dirty="0">
              <a:solidFill>
                <a:sysClr val="window" lastClr="FFFFFF"/>
              </a:solidFill>
              <a:latin typeface="微软雅黑" panose="020B0503020204020204" pitchFamily="34" charset="-122"/>
              <a:ea typeface="微软雅黑" panose="020B0503020204020204" pitchFamily="34" charset="-122"/>
            </a:endParaRPr>
          </a:p>
        </p:txBody>
      </p:sp>
      <p:sp>
        <p:nvSpPr>
          <p:cNvPr id="31" name="AutoShape 41"/>
          <p:cNvSpPr>
            <a:spLocks noChangeArrowheads="1"/>
          </p:cNvSpPr>
          <p:nvPr/>
        </p:nvSpPr>
        <p:spPr bwMode="auto">
          <a:xfrm>
            <a:off x="143376" y="5085184"/>
            <a:ext cx="1151073" cy="288032"/>
          </a:xfrm>
          <a:prstGeom prst="homePlate">
            <a:avLst>
              <a:gd name="adj" fmla="val 25919"/>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wrap="none" lIns="39177" tIns="39177" rIns="39177" bIns="39177" anchor="ctr"/>
          <a:lstStyle/>
          <a:p>
            <a:pPr defTabSz="784225" fontAlgn="auto">
              <a:lnSpc>
                <a:spcPct val="100000"/>
              </a:lnSpc>
              <a:spcBef>
                <a:spcPts val="0"/>
              </a:spcBef>
              <a:spcAft>
                <a:spcPts val="0"/>
              </a:spcAft>
              <a:buClrTx/>
              <a:buFontTx/>
              <a:buNone/>
              <a:defRPr/>
            </a:pPr>
            <a:r>
              <a:rPr lang="zh-CN" altLang="en-US" sz="1050" kern="0" dirty="0" smtClean="0">
                <a:solidFill>
                  <a:sysClr val="window" lastClr="FFFFFF"/>
                </a:solidFill>
                <a:latin typeface="微软雅黑" panose="020B0503020204020204" pitchFamily="34" charset="-122"/>
                <a:ea typeface="微软雅黑" panose="020B0503020204020204" pitchFamily="34" charset="-122"/>
              </a:rPr>
              <a:t>基于业务用途</a:t>
            </a:r>
            <a:endParaRPr lang="zh-CN" altLang="en-US" sz="1050" kern="0" dirty="0">
              <a:solidFill>
                <a:sysClr val="window" lastClr="FFFFFF"/>
              </a:solidFill>
              <a:latin typeface="微软雅黑" panose="020B0503020204020204" pitchFamily="34" charset="-122"/>
              <a:ea typeface="微软雅黑" panose="020B0503020204020204" pitchFamily="34" charset="-122"/>
            </a:endParaRPr>
          </a:p>
        </p:txBody>
      </p:sp>
      <p:sp>
        <p:nvSpPr>
          <p:cNvPr id="32" name="AutoShape 41"/>
          <p:cNvSpPr>
            <a:spLocks noChangeArrowheads="1"/>
          </p:cNvSpPr>
          <p:nvPr/>
        </p:nvSpPr>
        <p:spPr bwMode="auto">
          <a:xfrm>
            <a:off x="143376" y="5589240"/>
            <a:ext cx="1151073" cy="288032"/>
          </a:xfrm>
          <a:prstGeom prst="homePlate">
            <a:avLst>
              <a:gd name="adj" fmla="val 25919"/>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wrap="none" lIns="39177" tIns="39177" rIns="39177" bIns="39177" anchor="ctr"/>
          <a:lstStyle/>
          <a:p>
            <a:pPr defTabSz="784225" fontAlgn="auto">
              <a:lnSpc>
                <a:spcPct val="100000"/>
              </a:lnSpc>
              <a:spcBef>
                <a:spcPts val="0"/>
              </a:spcBef>
              <a:spcAft>
                <a:spcPts val="0"/>
              </a:spcAft>
              <a:buClrTx/>
              <a:buFontTx/>
              <a:buNone/>
              <a:defRPr/>
            </a:pPr>
            <a:r>
              <a:rPr lang="zh-CN" altLang="en-US" sz="1050" kern="0" dirty="0" smtClean="0">
                <a:solidFill>
                  <a:sysClr val="window" lastClr="FFFFFF"/>
                </a:solidFill>
                <a:latin typeface="微软雅黑" panose="020B0503020204020204" pitchFamily="34" charset="-122"/>
                <a:ea typeface="微软雅黑" panose="020B0503020204020204" pitchFamily="34" charset="-122"/>
              </a:rPr>
              <a:t>基于物理属性</a:t>
            </a:r>
            <a:endParaRPr lang="zh-CN" altLang="en-US" sz="1050" kern="0" dirty="0">
              <a:solidFill>
                <a:sysClr val="window" lastClr="FFFFFF"/>
              </a:solidFill>
              <a:latin typeface="微软雅黑" panose="020B0503020204020204" pitchFamily="34" charset="-122"/>
              <a:ea typeface="微软雅黑" panose="020B0503020204020204" pitchFamily="34" charset="-122"/>
            </a:endParaRPr>
          </a:p>
        </p:txBody>
      </p:sp>
      <p:sp>
        <p:nvSpPr>
          <p:cNvPr id="33" name="矩形 32"/>
          <p:cNvSpPr/>
          <p:nvPr/>
        </p:nvSpPr>
        <p:spPr>
          <a:xfrm>
            <a:off x="0" y="2996952"/>
            <a:ext cx="1007697" cy="432048"/>
          </a:xfrm>
          <a:prstGeom prst="rect">
            <a:avLst/>
          </a:prstGeom>
        </p:spPr>
        <p:txBody>
          <a:bodyPr vert="horz" wrap="square" anchor="ctr">
            <a:noAutofit/>
          </a:bodyPr>
          <a:lstStyle/>
          <a:p>
            <a:pPr eaLnBrk="1" fontAlgn="auto" hangingPunct="1">
              <a:lnSpc>
                <a:spcPct val="100000"/>
              </a:lnSpc>
              <a:spcBef>
                <a:spcPts val="0"/>
              </a:spcBef>
              <a:spcAft>
                <a:spcPts val="0"/>
              </a:spcAft>
              <a:buClrTx/>
              <a:buFontTx/>
              <a:buNone/>
              <a:defRPr/>
            </a:pPr>
            <a:r>
              <a:rPr lang="zh-CN" altLang="en-US" sz="1100" kern="0" dirty="0" smtClean="0">
                <a:solidFill>
                  <a:prstClr val="black"/>
                </a:solidFill>
                <a:latin typeface="Calibri" panose="020F0502020204030204" pitchFamily="34" charset="0"/>
                <a:ea typeface="宋体" panose="02010600030101010101" pitchFamily="2" charset="-122"/>
              </a:rPr>
              <a:t>分级原则</a:t>
            </a:r>
            <a:endParaRPr lang="zh-CN" altLang="en-US" sz="1100" kern="0" dirty="0">
              <a:solidFill>
                <a:prstClr val="black"/>
              </a:solidFill>
              <a:latin typeface="Calibri" panose="020F0502020204030204" pitchFamily="34" charset="0"/>
              <a:ea typeface="宋体" panose="02010600030101010101" pitchFamily="2" charset="-122"/>
            </a:endParaRPr>
          </a:p>
        </p:txBody>
      </p:sp>
      <p:pic>
        <p:nvPicPr>
          <p:cNvPr id="34" name="Picture 16" descr="Databases Sm"/>
          <p:cNvPicPr>
            <a:picLocks noChangeAspect="1" noChangeArrowheads="1"/>
          </p:cNvPicPr>
          <p:nvPr/>
        </p:nvPicPr>
        <p:blipFill>
          <a:blip r:embed="rId1" cstate="print"/>
          <a:srcRect/>
          <a:stretch>
            <a:fillRect/>
          </a:stretch>
        </p:blipFill>
        <p:spPr bwMode="auto">
          <a:xfrm>
            <a:off x="3408588" y="3429000"/>
            <a:ext cx="575883" cy="277813"/>
          </a:xfrm>
          <a:prstGeom prst="rect">
            <a:avLst/>
          </a:prstGeom>
          <a:noFill/>
          <a:ln w="9525">
            <a:noFill/>
            <a:miter lim="800000"/>
            <a:headEnd/>
            <a:tailEnd/>
          </a:ln>
        </p:spPr>
      </p:pic>
      <p:pic>
        <p:nvPicPr>
          <p:cNvPr id="35"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206495" y="3429001"/>
            <a:ext cx="575883" cy="309563"/>
          </a:xfrm>
          <a:prstGeom prst="rect">
            <a:avLst/>
          </a:prstGeom>
          <a:noFill/>
          <a:ln w="9525">
            <a:noFill/>
            <a:miter lim="800000"/>
            <a:headEnd/>
            <a:tailEnd/>
          </a:ln>
        </p:spPr>
      </p:pic>
      <p:graphicFrame>
        <p:nvGraphicFramePr>
          <p:cNvPr id="36" name="Object 18"/>
          <p:cNvGraphicFramePr>
            <a:graphicFrameLocks noChangeAspect="1"/>
          </p:cNvGraphicFramePr>
          <p:nvPr/>
        </p:nvGraphicFramePr>
        <p:xfrm>
          <a:off x="4895362" y="3429000"/>
          <a:ext cx="383216" cy="230188"/>
        </p:xfrm>
        <a:graphic>
          <a:graphicData uri="http://schemas.openxmlformats.org/presentationml/2006/ole">
            <mc:AlternateContent xmlns:mc="http://schemas.openxmlformats.org/markup-compatibility/2006">
              <mc:Choice xmlns:v="urn:schemas-microsoft-com:vml" Requires="v">
                <p:oleObj spid="_x0000_s1025" name="Visio" r:id="rId3" imgW="520065" imgH="412115" progId="">
                  <p:embed/>
                </p:oleObj>
              </mc:Choice>
              <mc:Fallback>
                <p:oleObj name="Visio" r:id="rId3" imgW="520065" imgH="412115" progId="">
                  <p:embed/>
                  <p:pic>
                    <p:nvPicPr>
                      <p:cNvPr id="0" name="图片 1024"/>
                      <p:cNvPicPr>
                        <a:picLocks noChangeAspect="1"/>
                      </p:cNvPicPr>
                      <p:nvPr/>
                    </p:nvPicPr>
                    <p:blipFill>
                      <a:blip r:embed="rId4"/>
                      <a:stretch>
                        <a:fillRect/>
                      </a:stretch>
                    </p:blipFill>
                    <p:spPr>
                      <a:xfrm>
                        <a:off x="4895362" y="3429000"/>
                        <a:ext cx="383216" cy="230188"/>
                      </a:xfrm>
                      <a:prstGeom prst="rect">
                        <a:avLst/>
                      </a:prstGeom>
                      <a:noFill/>
                      <a:ln w="9525">
                        <a:noFill/>
                      </a:ln>
                    </p:spPr>
                  </p:pic>
                </p:oleObj>
              </mc:Fallback>
            </mc:AlternateContent>
          </a:graphicData>
        </a:graphic>
      </p:graphicFrame>
      <p:sp>
        <p:nvSpPr>
          <p:cNvPr id="37" name="Rectangle 19"/>
          <p:cNvSpPr>
            <a:spLocks noChangeArrowheads="1"/>
          </p:cNvSpPr>
          <p:nvPr/>
        </p:nvSpPr>
        <p:spPr bwMode="auto">
          <a:xfrm>
            <a:off x="2064089" y="3661562"/>
            <a:ext cx="619425" cy="430899"/>
          </a:xfrm>
          <a:prstGeom prst="rect">
            <a:avLst/>
          </a:prstGeom>
          <a:noFill/>
          <a:ln w="9525" algn="ctr">
            <a:noFill/>
            <a:miter lim="800000"/>
          </a:ln>
        </p:spPr>
        <p:txBody>
          <a:bodyPr wrap="none" lIns="106692" tIns="53346" rIns="106692" bIns="53346">
            <a:spAutoFit/>
          </a:bodyPr>
          <a:lstStyle/>
          <a:p>
            <a:pPr defTabSz="935355" eaLnBrk="1" fontAlgn="auto" hangingPunct="1">
              <a:lnSpc>
                <a:spcPct val="100000"/>
              </a:lnSpc>
              <a:spcBef>
                <a:spcPts val="0"/>
              </a:spcBef>
              <a:spcAft>
                <a:spcPts val="0"/>
              </a:spcAft>
              <a:buClrTx/>
              <a:buFontTx/>
              <a:buNone/>
              <a:defRPr/>
            </a:pPr>
            <a:r>
              <a:rPr lang="zh-CN" altLang="en-US" sz="1050" b="0" kern="0" dirty="0">
                <a:solidFill>
                  <a:srgbClr val="000000"/>
                </a:solidFill>
                <a:latin typeface="Calibri" panose="020F0502020204030204" pitchFamily="34" charset="0"/>
                <a:ea typeface="宋体" panose="02010600030101010101" pitchFamily="2" charset="-122"/>
              </a:rPr>
              <a:t>高性能</a:t>
            </a:r>
            <a:endParaRPr lang="zh-CN" altLang="en-US" sz="1050" b="0" kern="0" dirty="0">
              <a:solidFill>
                <a:srgbClr val="000000"/>
              </a:solidFill>
              <a:latin typeface="Calibri" panose="020F0502020204030204" pitchFamily="34" charset="0"/>
              <a:ea typeface="宋体" panose="02010600030101010101" pitchFamily="2" charset="-122"/>
            </a:endParaRPr>
          </a:p>
          <a:p>
            <a:pPr defTabSz="935355" eaLnBrk="1" fontAlgn="auto" hangingPunct="1">
              <a:lnSpc>
                <a:spcPct val="100000"/>
              </a:lnSpc>
              <a:spcBef>
                <a:spcPts val="0"/>
              </a:spcBef>
              <a:spcAft>
                <a:spcPts val="0"/>
              </a:spcAft>
              <a:buClrTx/>
              <a:buFontTx/>
              <a:buNone/>
              <a:defRPr/>
            </a:pPr>
            <a:r>
              <a:rPr lang="zh-CN" altLang="en-US" sz="1050" b="0" kern="0" dirty="0">
                <a:solidFill>
                  <a:srgbClr val="000000"/>
                </a:solidFill>
                <a:latin typeface="Calibri" panose="020F0502020204030204" pitchFamily="34" charset="0"/>
                <a:ea typeface="宋体" panose="02010600030101010101" pitchFamily="2" charset="-122"/>
              </a:rPr>
              <a:t>磁盘库</a:t>
            </a:r>
            <a:endParaRPr lang="zh-CN" altLang="en-US" sz="1050" b="0" kern="0" dirty="0">
              <a:solidFill>
                <a:srgbClr val="000000"/>
              </a:solidFill>
              <a:latin typeface="Calibri" panose="020F0502020204030204" pitchFamily="34" charset="0"/>
              <a:ea typeface="宋体" panose="02010600030101010101" pitchFamily="2" charset="-122"/>
            </a:endParaRPr>
          </a:p>
        </p:txBody>
      </p:sp>
      <p:sp>
        <p:nvSpPr>
          <p:cNvPr id="38" name="Rectangle 20"/>
          <p:cNvSpPr>
            <a:spLocks noChangeArrowheads="1"/>
          </p:cNvSpPr>
          <p:nvPr/>
        </p:nvSpPr>
        <p:spPr bwMode="auto">
          <a:xfrm>
            <a:off x="4720912" y="3645024"/>
            <a:ext cx="619425" cy="430899"/>
          </a:xfrm>
          <a:prstGeom prst="rect">
            <a:avLst/>
          </a:prstGeom>
          <a:noFill/>
          <a:ln w="9525" algn="ctr">
            <a:noFill/>
            <a:miter lim="800000"/>
          </a:ln>
        </p:spPr>
        <p:txBody>
          <a:bodyPr wrap="none" lIns="106692" tIns="53346" rIns="106692" bIns="53346">
            <a:spAutoFit/>
          </a:bodyPr>
          <a:lstStyle/>
          <a:p>
            <a:pPr defTabSz="935355" eaLnBrk="1" fontAlgn="auto" hangingPunct="1">
              <a:lnSpc>
                <a:spcPct val="100000"/>
              </a:lnSpc>
              <a:spcBef>
                <a:spcPts val="0"/>
              </a:spcBef>
              <a:spcAft>
                <a:spcPts val="0"/>
              </a:spcAft>
              <a:buClrTx/>
              <a:buFontTx/>
              <a:buNone/>
              <a:defRPr/>
            </a:pPr>
            <a:r>
              <a:rPr lang="zh-CN" altLang="en-US" sz="1050" b="0" kern="0" dirty="0">
                <a:solidFill>
                  <a:srgbClr val="000000"/>
                </a:solidFill>
                <a:latin typeface="Calibri" panose="020F0502020204030204" pitchFamily="34" charset="0"/>
                <a:ea typeface="宋体" panose="02010600030101010101" pitchFamily="2" charset="-122"/>
              </a:rPr>
              <a:t>磁带</a:t>
            </a:r>
            <a:endParaRPr lang="zh-CN" altLang="en-US" sz="1050" b="0" kern="0" dirty="0">
              <a:solidFill>
                <a:srgbClr val="000000"/>
              </a:solidFill>
              <a:latin typeface="Calibri" panose="020F0502020204030204" pitchFamily="34" charset="0"/>
              <a:ea typeface="宋体" panose="02010600030101010101" pitchFamily="2" charset="-122"/>
            </a:endParaRPr>
          </a:p>
          <a:p>
            <a:pPr defTabSz="935355" eaLnBrk="1" fontAlgn="auto" hangingPunct="1">
              <a:lnSpc>
                <a:spcPct val="100000"/>
              </a:lnSpc>
              <a:spcBef>
                <a:spcPts val="0"/>
              </a:spcBef>
              <a:spcAft>
                <a:spcPts val="0"/>
              </a:spcAft>
              <a:buClrTx/>
              <a:buFontTx/>
              <a:buNone/>
              <a:defRPr/>
            </a:pPr>
            <a:r>
              <a:rPr lang="zh-CN" altLang="en-US" sz="1050" b="0" kern="0" dirty="0">
                <a:solidFill>
                  <a:srgbClr val="000000"/>
                </a:solidFill>
                <a:latin typeface="Calibri" panose="020F0502020204030204" pitchFamily="34" charset="0"/>
                <a:ea typeface="宋体" panose="02010600030101010101" pitchFamily="2" charset="-122"/>
              </a:rPr>
              <a:t>光盘库</a:t>
            </a:r>
            <a:endParaRPr lang="zh-CN" altLang="en-US" sz="1050" b="0" kern="0" dirty="0">
              <a:solidFill>
                <a:srgbClr val="000000"/>
              </a:solidFill>
              <a:latin typeface="Calibri" panose="020F0502020204030204" pitchFamily="34" charset="0"/>
              <a:ea typeface="宋体" panose="02010600030101010101" pitchFamily="2" charset="-122"/>
            </a:endParaRPr>
          </a:p>
        </p:txBody>
      </p:sp>
      <p:sp>
        <p:nvSpPr>
          <p:cNvPr id="39" name="Rectangle 21"/>
          <p:cNvSpPr>
            <a:spLocks noChangeArrowheads="1"/>
          </p:cNvSpPr>
          <p:nvPr/>
        </p:nvSpPr>
        <p:spPr bwMode="auto">
          <a:xfrm>
            <a:off x="3216517" y="3661562"/>
            <a:ext cx="754077" cy="430899"/>
          </a:xfrm>
          <a:prstGeom prst="rect">
            <a:avLst/>
          </a:prstGeom>
          <a:noFill/>
          <a:ln w="9525" algn="ctr">
            <a:noFill/>
            <a:miter lim="800000"/>
          </a:ln>
        </p:spPr>
        <p:txBody>
          <a:bodyPr wrap="none" lIns="106692" tIns="53346" rIns="106692" bIns="53346">
            <a:spAutoFit/>
          </a:bodyPr>
          <a:lstStyle/>
          <a:p>
            <a:pPr defTabSz="935355" eaLnBrk="1" fontAlgn="auto" hangingPunct="1">
              <a:lnSpc>
                <a:spcPct val="100000"/>
              </a:lnSpc>
              <a:spcBef>
                <a:spcPts val="0"/>
              </a:spcBef>
              <a:spcAft>
                <a:spcPts val="0"/>
              </a:spcAft>
              <a:buClrTx/>
              <a:buFontTx/>
              <a:buNone/>
              <a:defRPr/>
            </a:pPr>
            <a:r>
              <a:rPr lang="zh-CN" altLang="en-US" sz="1050" b="0" kern="0" dirty="0">
                <a:solidFill>
                  <a:srgbClr val="000000"/>
                </a:solidFill>
                <a:latin typeface="Calibri" panose="020F0502020204030204" pitchFamily="34" charset="0"/>
                <a:ea typeface="宋体" panose="02010600030101010101" pitchFamily="2" charset="-122"/>
              </a:rPr>
              <a:t>中低性能</a:t>
            </a:r>
            <a:endParaRPr lang="zh-CN" altLang="en-US" sz="1050" b="0" kern="0" dirty="0">
              <a:solidFill>
                <a:srgbClr val="000000"/>
              </a:solidFill>
              <a:latin typeface="Calibri" panose="020F0502020204030204" pitchFamily="34" charset="0"/>
              <a:ea typeface="宋体" panose="02010600030101010101" pitchFamily="2" charset="-122"/>
            </a:endParaRPr>
          </a:p>
          <a:p>
            <a:pPr defTabSz="935355" eaLnBrk="1" fontAlgn="auto" hangingPunct="1">
              <a:lnSpc>
                <a:spcPct val="100000"/>
              </a:lnSpc>
              <a:spcBef>
                <a:spcPts val="0"/>
              </a:spcBef>
              <a:spcAft>
                <a:spcPts val="0"/>
              </a:spcAft>
              <a:buClrTx/>
              <a:buFontTx/>
              <a:buNone/>
              <a:defRPr/>
            </a:pPr>
            <a:r>
              <a:rPr lang="zh-CN" altLang="en-US" sz="1050" b="0" kern="0" dirty="0">
                <a:solidFill>
                  <a:srgbClr val="000000"/>
                </a:solidFill>
                <a:latin typeface="Calibri" panose="020F0502020204030204" pitchFamily="34" charset="0"/>
                <a:ea typeface="宋体" panose="02010600030101010101" pitchFamily="2" charset="-122"/>
              </a:rPr>
              <a:t>磁盘库</a:t>
            </a:r>
            <a:endParaRPr lang="zh-CN" altLang="en-US" sz="1050" b="0" kern="0" dirty="0">
              <a:solidFill>
                <a:srgbClr val="000000"/>
              </a:solidFill>
              <a:latin typeface="Calibri" panose="020F0502020204030204" pitchFamily="34" charset="0"/>
              <a:ea typeface="宋体" panose="02010600030101010101" pitchFamily="2" charset="-122"/>
            </a:endParaRPr>
          </a:p>
        </p:txBody>
      </p:sp>
      <p:sp>
        <p:nvSpPr>
          <p:cNvPr id="40" name="AutoShape 10"/>
          <p:cNvSpPr>
            <a:spLocks noChangeArrowheads="1"/>
          </p:cNvSpPr>
          <p:nvPr/>
        </p:nvSpPr>
        <p:spPr bwMode="auto">
          <a:xfrm>
            <a:off x="2832374" y="3645024"/>
            <a:ext cx="478491" cy="215900"/>
          </a:xfrm>
          <a:prstGeom prst="rightArrow">
            <a:avLst>
              <a:gd name="adj1" fmla="val 50000"/>
              <a:gd name="adj2" fmla="val 41544"/>
            </a:avLst>
          </a:prstGeom>
          <a:solidFill>
            <a:srgbClr val="FF0000"/>
          </a:solidFill>
          <a:ln w="9525">
            <a:noFill/>
            <a:miter lim="800000"/>
          </a:ln>
          <a:effectLst>
            <a:prstShdw prst="shdw17" dist="17961" dir="2700000">
              <a:srgbClr val="1F5C99"/>
            </a:prstShdw>
          </a:effectLst>
        </p:spPr>
        <p:txBody>
          <a:bodyPr wrap="none" anchor="ctr"/>
          <a:lstStyle/>
          <a:p>
            <a:pPr eaLnBrk="1" fontAlgn="auto" hangingPunct="1">
              <a:lnSpc>
                <a:spcPct val="100000"/>
              </a:lnSpc>
              <a:spcBef>
                <a:spcPts val="0"/>
              </a:spcBef>
              <a:spcAft>
                <a:spcPts val="0"/>
              </a:spcAft>
              <a:buClrTx/>
              <a:buFontTx/>
              <a:buNone/>
              <a:defRPr/>
            </a:pPr>
            <a:endParaRPr lang="zh-CN" altLang="en-US" sz="1050" b="0" kern="0" smtClean="0">
              <a:solidFill>
                <a:srgbClr val="FFFFFF"/>
              </a:solidFill>
              <a:latin typeface="Calibri" panose="020F0502020204030204" pitchFamily="34" charset="0"/>
              <a:ea typeface="宋体" panose="02010600030101010101" pitchFamily="2" charset="-122"/>
            </a:endParaRPr>
          </a:p>
        </p:txBody>
      </p:sp>
      <p:sp>
        <p:nvSpPr>
          <p:cNvPr id="41" name="AutoShape 10"/>
          <p:cNvSpPr>
            <a:spLocks noChangeArrowheads="1"/>
          </p:cNvSpPr>
          <p:nvPr/>
        </p:nvSpPr>
        <p:spPr bwMode="auto">
          <a:xfrm>
            <a:off x="4178561" y="3645148"/>
            <a:ext cx="478491" cy="215900"/>
          </a:xfrm>
          <a:prstGeom prst="rightArrow">
            <a:avLst>
              <a:gd name="adj1" fmla="val 50000"/>
              <a:gd name="adj2" fmla="val 41544"/>
            </a:avLst>
          </a:prstGeom>
          <a:solidFill>
            <a:srgbClr val="FF0000"/>
          </a:solidFill>
          <a:ln w="9525">
            <a:noFill/>
            <a:miter lim="800000"/>
          </a:ln>
          <a:effectLst>
            <a:prstShdw prst="shdw17" dist="17961" dir="2700000">
              <a:srgbClr val="1F5C99"/>
            </a:prstShdw>
          </a:effectLst>
        </p:spPr>
        <p:txBody>
          <a:bodyPr wrap="none" anchor="ctr"/>
          <a:lstStyle/>
          <a:p>
            <a:pPr eaLnBrk="1" fontAlgn="auto" hangingPunct="1">
              <a:lnSpc>
                <a:spcPct val="100000"/>
              </a:lnSpc>
              <a:spcBef>
                <a:spcPts val="0"/>
              </a:spcBef>
              <a:spcAft>
                <a:spcPts val="0"/>
              </a:spcAft>
              <a:buClrTx/>
              <a:buFontTx/>
              <a:buNone/>
              <a:defRPr/>
            </a:pPr>
            <a:endParaRPr lang="zh-CN" altLang="en-US" sz="1050" b="0" kern="0" smtClean="0">
              <a:solidFill>
                <a:srgbClr val="FFFFFF"/>
              </a:solidFill>
              <a:latin typeface="Calibri" panose="020F0502020204030204" pitchFamily="34" charset="0"/>
              <a:ea typeface="宋体" panose="02010600030101010101" pitchFamily="2" charset="-122"/>
            </a:endParaRPr>
          </a:p>
        </p:txBody>
      </p:sp>
      <p:sp>
        <p:nvSpPr>
          <p:cNvPr id="42" name="矩形 41"/>
          <p:cNvSpPr/>
          <p:nvPr/>
        </p:nvSpPr>
        <p:spPr>
          <a:xfrm>
            <a:off x="5905516" y="1611958"/>
            <a:ext cx="6050247" cy="954107"/>
          </a:xfrm>
          <a:prstGeom prst="rect">
            <a:avLst/>
          </a:prstGeom>
        </p:spPr>
        <p:txBody>
          <a:bodyPr wrap="square">
            <a:spAutoFit/>
          </a:bodyPr>
          <a:lstStyle/>
          <a:p>
            <a:pPr marL="173355" indent="-173355" eaLnBrk="1" hangingPunct="1">
              <a:lnSpc>
                <a:spcPct val="100000"/>
              </a:lnSpc>
              <a:spcBef>
                <a:spcPct val="0"/>
              </a:spcBef>
              <a:buClrTx/>
              <a:buFont typeface="Wingdings" panose="05000000000000000000" pitchFamily="2" charset="2"/>
              <a:buChar char="Ø"/>
            </a:pPr>
            <a:r>
              <a:rPr lang="zh-CN" altLang="zh-CN" sz="1400" b="0" dirty="0" smtClean="0">
                <a:solidFill>
                  <a:srgbClr val="000000"/>
                </a:solidFill>
                <a:latin typeface="微软雅黑" panose="020B0503020204020204" pitchFamily="34" charset="-122"/>
                <a:ea typeface="微软雅黑" panose="020B0503020204020204" pitchFamily="34" charset="-122"/>
              </a:rPr>
              <a:t>将核心模型（即中度汇总的模型）通过改造融入到现有</a:t>
            </a:r>
            <a:r>
              <a:rPr lang="zh-CN" altLang="en-US" sz="1400" b="0" dirty="0" smtClean="0">
                <a:solidFill>
                  <a:srgbClr val="000000"/>
                </a:solidFill>
                <a:latin typeface="微软雅黑" panose="020B0503020204020204" pitchFamily="34" charset="-122"/>
                <a:ea typeface="微软雅黑" panose="020B0503020204020204" pitchFamily="34" charset="-122"/>
              </a:rPr>
              <a:t>主数据</a:t>
            </a:r>
            <a:r>
              <a:rPr lang="zh-CN" altLang="zh-CN" sz="1400" b="0" dirty="0" smtClean="0">
                <a:solidFill>
                  <a:srgbClr val="000000"/>
                </a:solidFill>
                <a:latin typeface="微软雅黑" panose="020B0503020204020204" pitchFamily="34" charset="-122"/>
                <a:ea typeface="微软雅黑" panose="020B0503020204020204" pitchFamily="34" charset="-122"/>
              </a:rPr>
              <a:t>仓库的核心模型中</a:t>
            </a:r>
            <a:r>
              <a:rPr lang="zh-CN" altLang="en-US" sz="1400" b="0" dirty="0" smtClean="0">
                <a:solidFill>
                  <a:srgbClr val="000000"/>
                </a:solidFill>
                <a:latin typeface="微软雅黑" panose="020B0503020204020204" pitchFamily="34" charset="-122"/>
                <a:ea typeface="微软雅黑" panose="020B0503020204020204" pitchFamily="34" charset="-122"/>
              </a:rPr>
              <a:t>，减少数据冗余，提升数据质量。</a:t>
            </a:r>
            <a:endParaRPr lang="en-US" altLang="zh-CN" sz="1400" b="0" dirty="0" smtClean="0">
              <a:solidFill>
                <a:srgbClr val="000000"/>
              </a:solidFill>
              <a:latin typeface="微软雅黑" panose="020B0503020204020204" pitchFamily="34" charset="-122"/>
              <a:ea typeface="微软雅黑" panose="020B0503020204020204" pitchFamily="34" charset="-122"/>
            </a:endParaRPr>
          </a:p>
          <a:p>
            <a:pPr marL="173355" indent="-173355" eaLnBrk="1" hangingPunct="1">
              <a:lnSpc>
                <a:spcPct val="100000"/>
              </a:lnSpc>
              <a:spcBef>
                <a:spcPct val="0"/>
              </a:spcBef>
              <a:buClrTx/>
              <a:buFont typeface="Wingdings" panose="05000000000000000000" pitchFamily="2" charset="2"/>
              <a:buChar char="Ø"/>
            </a:pPr>
            <a:r>
              <a:rPr lang="zh-CN" altLang="en-US" sz="1400" b="0" dirty="0" smtClean="0">
                <a:solidFill>
                  <a:srgbClr val="000000"/>
                </a:solidFill>
                <a:latin typeface="微软雅黑" panose="020B0503020204020204" pitchFamily="34" charset="-122"/>
                <a:ea typeface="微软雅黑" panose="020B0503020204020204" pitchFamily="34" charset="-122"/>
              </a:rPr>
              <a:t>将主数据仓库中的</a:t>
            </a:r>
            <a:r>
              <a:rPr lang="zh-CN" altLang="en-US" sz="1400" b="0" dirty="0" smtClean="0">
                <a:solidFill>
                  <a:srgbClr val="C00000"/>
                </a:solidFill>
                <a:latin typeface="微软雅黑" panose="020B0503020204020204" pitchFamily="34" charset="-122"/>
                <a:ea typeface="微软雅黑" panose="020B0503020204020204" pitchFamily="34" charset="-122"/>
              </a:rPr>
              <a:t>历史数据</a:t>
            </a:r>
            <a:r>
              <a:rPr lang="zh-CN" altLang="en-US" sz="1400" b="0" dirty="0" smtClean="0">
                <a:solidFill>
                  <a:srgbClr val="000000"/>
                </a:solidFill>
                <a:latin typeface="微软雅黑" panose="020B0503020204020204" pitchFamily="34" charset="-122"/>
                <a:ea typeface="微软雅黑" panose="020B0503020204020204" pitchFamily="34" charset="-122"/>
              </a:rPr>
              <a:t>和</a:t>
            </a:r>
            <a:r>
              <a:rPr lang="zh-CN" altLang="en-US" sz="1400" b="0" dirty="0" smtClean="0">
                <a:solidFill>
                  <a:srgbClr val="C00000"/>
                </a:solidFill>
                <a:latin typeface="微软雅黑" panose="020B0503020204020204" pitchFamily="34" charset="-122"/>
                <a:ea typeface="微软雅黑" panose="020B0503020204020204" pitchFamily="34" charset="-122"/>
              </a:rPr>
              <a:t>清单数据</a:t>
            </a:r>
            <a:r>
              <a:rPr lang="zh-CN" altLang="en-US" sz="1400" b="0" dirty="0" smtClean="0">
                <a:solidFill>
                  <a:srgbClr val="000000"/>
                </a:solidFill>
                <a:latin typeface="微软雅黑" panose="020B0503020204020204" pitchFamily="34" charset="-122"/>
                <a:ea typeface="微软雅黑" panose="020B0503020204020204" pitchFamily="34" charset="-122"/>
              </a:rPr>
              <a:t>迁移到低成本分布式数据库，减轻主数据仓库的计算与存储压力并支撑深度数据分析。</a:t>
            </a:r>
            <a:endParaRPr lang="zh-CN" altLang="en-US" sz="1400" b="0" dirty="0">
              <a:solidFill>
                <a:srgbClr val="000000"/>
              </a:solidFill>
              <a:latin typeface="微软雅黑" panose="020B0503020204020204" pitchFamily="34" charset="-122"/>
              <a:ea typeface="微软雅黑" panose="020B0503020204020204" pitchFamily="34" charset="-122"/>
            </a:endParaRPr>
          </a:p>
        </p:txBody>
      </p:sp>
      <p:sp>
        <p:nvSpPr>
          <p:cNvPr id="43" name="矩形 42"/>
          <p:cNvSpPr/>
          <p:nvPr/>
        </p:nvSpPr>
        <p:spPr bwMode="auto">
          <a:xfrm>
            <a:off x="6097588" y="3068960"/>
            <a:ext cx="1344499" cy="576064"/>
          </a:xfrm>
          <a:prstGeom prst="rect">
            <a:avLst/>
          </a:prstGeom>
          <a:solidFill>
            <a:srgbClr val="FFFFFF"/>
          </a:solidFill>
          <a:ln w="19050" cap="flat" cmpd="sng" algn="ctr">
            <a:solidFill>
              <a:srgbClr val="FFFFFF"/>
            </a:solidFill>
            <a:prstDash val="solid"/>
          </a:ln>
          <a:effectLst>
            <a:outerShdw blurRad="63500" sx="101000" sy="101000" algn="ctr" rotWithShape="0">
              <a:prstClr val="black">
                <a:alpha val="30000"/>
              </a:prstClr>
            </a:outerShdw>
          </a:effectLst>
        </p:spPr>
        <p:txBody>
          <a:bodyPr anchor="ctr"/>
          <a:lstStyle/>
          <a:p>
            <a:pPr marL="0" marR="0" lvl="0" indent="0" algn="r" defTabSz="914400" eaLnBrk="1" fontAlgn="auto" latinLnBrk="0" hangingPunct="1">
              <a:lnSpc>
                <a:spcPct val="100000"/>
              </a:lnSpc>
              <a:spcBef>
                <a:spcPct val="0"/>
              </a:spcBef>
              <a:spcAft>
                <a:spcPts val="0"/>
              </a:spcAft>
              <a:buClrTx/>
              <a:buSzTx/>
              <a:buFontTx/>
              <a:buNone/>
              <a:defRPr/>
            </a:pPr>
            <a:endParaRPr kumimoji="0" lang="zh-CN" altLang="en-US" sz="12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pic>
        <p:nvPicPr>
          <p:cNvPr id="44" name="Picture 3"/>
          <p:cNvPicPr>
            <a:picLocks noChangeAspect="1" noChangeArrowheads="1"/>
          </p:cNvPicPr>
          <p:nvPr/>
        </p:nvPicPr>
        <p:blipFill>
          <a:blip r:embed="rId5" cstate="print"/>
          <a:srcRect/>
          <a:stretch>
            <a:fillRect/>
          </a:stretch>
        </p:blipFill>
        <p:spPr bwMode="auto">
          <a:xfrm>
            <a:off x="6193624" y="3212976"/>
            <a:ext cx="490182" cy="420047"/>
          </a:xfrm>
          <a:prstGeom prst="rect">
            <a:avLst/>
          </a:prstGeom>
          <a:noFill/>
          <a:ln w="9525">
            <a:noFill/>
            <a:miter lim="800000"/>
            <a:headEnd/>
            <a:tailEnd/>
          </a:ln>
        </p:spPr>
      </p:pic>
      <p:pic>
        <p:nvPicPr>
          <p:cNvPr id="45" name="Picture 3"/>
          <p:cNvPicPr>
            <a:picLocks noChangeAspect="1" noChangeArrowheads="1"/>
          </p:cNvPicPr>
          <p:nvPr/>
        </p:nvPicPr>
        <p:blipFill>
          <a:blip r:embed="rId5" cstate="print"/>
          <a:srcRect/>
          <a:stretch>
            <a:fillRect/>
          </a:stretch>
        </p:blipFill>
        <p:spPr bwMode="auto">
          <a:xfrm>
            <a:off x="6855870" y="3212976"/>
            <a:ext cx="490182" cy="420047"/>
          </a:xfrm>
          <a:prstGeom prst="rect">
            <a:avLst/>
          </a:prstGeom>
          <a:noFill/>
          <a:ln w="9525">
            <a:noFill/>
            <a:miter lim="800000"/>
            <a:headEnd/>
            <a:tailEnd/>
          </a:ln>
        </p:spPr>
      </p:pic>
      <p:sp>
        <p:nvSpPr>
          <p:cNvPr id="46" name="矩形 45"/>
          <p:cNvSpPr/>
          <p:nvPr/>
        </p:nvSpPr>
        <p:spPr>
          <a:xfrm>
            <a:off x="6481730" y="2996952"/>
            <a:ext cx="864321" cy="288032"/>
          </a:xfrm>
          <a:prstGeom prst="rect">
            <a:avLst/>
          </a:prstGeom>
        </p:spPr>
        <p:txBody>
          <a:bodyPr vert="horz" wrap="square" anchor="ctr">
            <a:noAutofit/>
          </a:bodyPr>
          <a:lstStyle/>
          <a:p>
            <a:pPr eaLnBrk="1" fontAlgn="auto" hangingPunct="1">
              <a:lnSpc>
                <a:spcPct val="100000"/>
              </a:lnSpc>
              <a:spcBef>
                <a:spcPts val="0"/>
              </a:spcBef>
              <a:spcAft>
                <a:spcPts val="0"/>
              </a:spcAft>
              <a:buClrTx/>
              <a:buFontTx/>
              <a:buNone/>
              <a:defRPr/>
            </a:pPr>
            <a:r>
              <a:rPr lang="zh-CN" altLang="en-US" kern="0" smtClean="0">
                <a:solidFill>
                  <a:prstClr val="black"/>
                </a:solidFill>
                <a:latin typeface="Calibri" panose="020F0502020204030204" pitchFamily="34" charset="0"/>
                <a:ea typeface="宋体" panose="02010600030101010101" pitchFamily="2" charset="-122"/>
              </a:rPr>
              <a:t>数据</a:t>
            </a:r>
            <a:endParaRPr lang="zh-CN" altLang="en-US" kern="0" dirty="0">
              <a:solidFill>
                <a:prstClr val="black"/>
              </a:solidFill>
              <a:latin typeface="Calibri" panose="020F0502020204030204" pitchFamily="34" charset="0"/>
              <a:ea typeface="宋体" panose="02010600030101010101" pitchFamily="2" charset="-122"/>
            </a:endParaRPr>
          </a:p>
        </p:txBody>
      </p:sp>
      <p:sp>
        <p:nvSpPr>
          <p:cNvPr id="47" name="矩形 46"/>
          <p:cNvSpPr/>
          <p:nvPr/>
        </p:nvSpPr>
        <p:spPr bwMode="auto">
          <a:xfrm>
            <a:off x="7634158" y="3068960"/>
            <a:ext cx="1344499" cy="576064"/>
          </a:xfrm>
          <a:prstGeom prst="rect">
            <a:avLst/>
          </a:prstGeom>
          <a:solidFill>
            <a:srgbClr val="FFFFFF"/>
          </a:solidFill>
          <a:ln w="19050" cap="flat" cmpd="sng" algn="ctr">
            <a:solidFill>
              <a:srgbClr val="FFFFFF"/>
            </a:solidFill>
            <a:prstDash val="solid"/>
          </a:ln>
          <a:effectLst>
            <a:outerShdw blurRad="63500" sx="101000" sy="101000" algn="ctr" rotWithShape="0">
              <a:prstClr val="black">
                <a:alpha val="30000"/>
              </a:prstClr>
            </a:outerShdw>
          </a:effectLst>
        </p:spPr>
        <p:txBody>
          <a:bodyPr anchor="ctr"/>
          <a:lstStyle/>
          <a:p>
            <a:pPr marL="0" marR="0" lvl="0" indent="0" algn="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pic>
        <p:nvPicPr>
          <p:cNvPr id="48" name="Picture 3"/>
          <p:cNvPicPr>
            <a:picLocks noChangeAspect="1" noChangeArrowheads="1"/>
          </p:cNvPicPr>
          <p:nvPr/>
        </p:nvPicPr>
        <p:blipFill>
          <a:blip r:embed="rId5" cstate="print"/>
          <a:srcRect/>
          <a:stretch>
            <a:fillRect/>
          </a:stretch>
        </p:blipFill>
        <p:spPr bwMode="auto">
          <a:xfrm>
            <a:off x="7730195" y="3212976"/>
            <a:ext cx="490182" cy="420047"/>
          </a:xfrm>
          <a:prstGeom prst="rect">
            <a:avLst/>
          </a:prstGeom>
          <a:noFill/>
          <a:ln w="9525">
            <a:noFill/>
            <a:miter lim="800000"/>
            <a:headEnd/>
            <a:tailEnd/>
          </a:ln>
        </p:spPr>
      </p:pic>
      <p:pic>
        <p:nvPicPr>
          <p:cNvPr id="49" name="Picture 3"/>
          <p:cNvPicPr>
            <a:picLocks noChangeAspect="1" noChangeArrowheads="1"/>
          </p:cNvPicPr>
          <p:nvPr/>
        </p:nvPicPr>
        <p:blipFill>
          <a:blip r:embed="rId5" cstate="print"/>
          <a:srcRect/>
          <a:stretch>
            <a:fillRect/>
          </a:stretch>
        </p:blipFill>
        <p:spPr bwMode="auto">
          <a:xfrm>
            <a:off x="8392440" y="3212976"/>
            <a:ext cx="490182" cy="420047"/>
          </a:xfrm>
          <a:prstGeom prst="rect">
            <a:avLst/>
          </a:prstGeom>
          <a:noFill/>
          <a:ln w="9525">
            <a:noFill/>
            <a:miter lim="800000"/>
            <a:headEnd/>
            <a:tailEnd/>
          </a:ln>
        </p:spPr>
      </p:pic>
      <p:sp>
        <p:nvSpPr>
          <p:cNvPr id="50" name="矩形 49"/>
          <p:cNvSpPr/>
          <p:nvPr/>
        </p:nvSpPr>
        <p:spPr>
          <a:xfrm>
            <a:off x="7922265" y="2996952"/>
            <a:ext cx="864321" cy="288032"/>
          </a:xfrm>
          <a:prstGeom prst="rect">
            <a:avLst/>
          </a:prstGeom>
        </p:spPr>
        <p:txBody>
          <a:bodyPr vert="horz" wrap="square" anchor="ctr">
            <a:noAutofit/>
          </a:bodyPr>
          <a:lstStyle/>
          <a:p>
            <a:pPr eaLnBrk="1" fontAlgn="auto" hangingPunct="1">
              <a:lnSpc>
                <a:spcPct val="100000"/>
              </a:lnSpc>
              <a:spcBef>
                <a:spcPts val="0"/>
              </a:spcBef>
              <a:spcAft>
                <a:spcPts val="0"/>
              </a:spcAft>
              <a:buClrTx/>
              <a:buFontTx/>
              <a:buNone/>
              <a:defRPr/>
            </a:pPr>
            <a:r>
              <a:rPr lang="zh-CN" altLang="en-US" kern="0" smtClean="0">
                <a:solidFill>
                  <a:prstClr val="black"/>
                </a:solidFill>
                <a:latin typeface="Calibri" panose="020F0502020204030204" pitchFamily="34" charset="0"/>
                <a:ea typeface="宋体" panose="02010600030101010101" pitchFamily="2" charset="-122"/>
              </a:rPr>
              <a:t>数据</a:t>
            </a:r>
            <a:endParaRPr lang="zh-CN" altLang="en-US" kern="0" dirty="0">
              <a:solidFill>
                <a:prstClr val="black"/>
              </a:solidFill>
              <a:latin typeface="Calibri" panose="020F0502020204030204" pitchFamily="34" charset="0"/>
              <a:ea typeface="宋体" panose="02010600030101010101" pitchFamily="2" charset="-122"/>
            </a:endParaRPr>
          </a:p>
        </p:txBody>
      </p:sp>
      <p:sp>
        <p:nvSpPr>
          <p:cNvPr id="51" name="矩形 50"/>
          <p:cNvSpPr/>
          <p:nvPr/>
        </p:nvSpPr>
        <p:spPr bwMode="auto">
          <a:xfrm>
            <a:off x="9170729" y="3068960"/>
            <a:ext cx="1344499" cy="576064"/>
          </a:xfrm>
          <a:prstGeom prst="rect">
            <a:avLst/>
          </a:prstGeom>
          <a:solidFill>
            <a:srgbClr val="FFFFFF"/>
          </a:solidFill>
          <a:ln w="19050" cap="flat" cmpd="sng" algn="ctr">
            <a:solidFill>
              <a:srgbClr val="FFFFFF"/>
            </a:solidFill>
            <a:prstDash val="solid"/>
          </a:ln>
          <a:effectLst>
            <a:outerShdw blurRad="63500" sx="101000" sy="101000" algn="ctr" rotWithShape="0">
              <a:prstClr val="black">
                <a:alpha val="30000"/>
              </a:prstClr>
            </a:outerShdw>
          </a:effectLst>
        </p:spPr>
        <p:txBody>
          <a:bodyPr anchor="ctr"/>
          <a:lstStyle/>
          <a:p>
            <a:pPr marL="0" marR="0" lvl="0" indent="0" algn="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pic>
        <p:nvPicPr>
          <p:cNvPr id="52" name="Picture 3"/>
          <p:cNvPicPr>
            <a:picLocks noChangeAspect="1" noChangeArrowheads="1"/>
          </p:cNvPicPr>
          <p:nvPr/>
        </p:nvPicPr>
        <p:blipFill>
          <a:blip r:embed="rId5" cstate="print"/>
          <a:srcRect/>
          <a:stretch>
            <a:fillRect/>
          </a:stretch>
        </p:blipFill>
        <p:spPr bwMode="auto">
          <a:xfrm>
            <a:off x="9266765" y="3212976"/>
            <a:ext cx="490182" cy="420047"/>
          </a:xfrm>
          <a:prstGeom prst="rect">
            <a:avLst/>
          </a:prstGeom>
          <a:noFill/>
          <a:ln w="9525">
            <a:noFill/>
            <a:miter lim="800000"/>
            <a:headEnd/>
            <a:tailEnd/>
          </a:ln>
        </p:spPr>
      </p:pic>
      <p:pic>
        <p:nvPicPr>
          <p:cNvPr id="53" name="Picture 3"/>
          <p:cNvPicPr>
            <a:picLocks noChangeAspect="1" noChangeArrowheads="1"/>
          </p:cNvPicPr>
          <p:nvPr/>
        </p:nvPicPr>
        <p:blipFill>
          <a:blip r:embed="rId5" cstate="print"/>
          <a:srcRect/>
          <a:stretch>
            <a:fillRect/>
          </a:stretch>
        </p:blipFill>
        <p:spPr bwMode="auto">
          <a:xfrm>
            <a:off x="9929011" y="3212976"/>
            <a:ext cx="490182" cy="420047"/>
          </a:xfrm>
          <a:prstGeom prst="rect">
            <a:avLst/>
          </a:prstGeom>
          <a:noFill/>
          <a:ln w="9525">
            <a:noFill/>
            <a:miter lim="800000"/>
            <a:headEnd/>
            <a:tailEnd/>
          </a:ln>
        </p:spPr>
      </p:pic>
      <p:sp>
        <p:nvSpPr>
          <p:cNvPr id="54" name="矩形 53"/>
          <p:cNvSpPr/>
          <p:nvPr/>
        </p:nvSpPr>
        <p:spPr>
          <a:xfrm>
            <a:off x="9362800" y="3068960"/>
            <a:ext cx="1344499" cy="144016"/>
          </a:xfrm>
          <a:prstGeom prst="rect">
            <a:avLst/>
          </a:prstGeom>
        </p:spPr>
        <p:txBody>
          <a:bodyPr vert="horz" wrap="square" anchor="ctr">
            <a:noAutofit/>
          </a:bodyPr>
          <a:lstStyle/>
          <a:p>
            <a:pPr eaLnBrk="1" fontAlgn="auto" hangingPunct="1">
              <a:lnSpc>
                <a:spcPct val="100000"/>
              </a:lnSpc>
              <a:spcBef>
                <a:spcPts val="0"/>
              </a:spcBef>
              <a:spcAft>
                <a:spcPts val="0"/>
              </a:spcAft>
              <a:buClrTx/>
              <a:buFontTx/>
              <a:buNone/>
              <a:defRPr/>
            </a:pPr>
            <a:r>
              <a:rPr lang="zh-CN" altLang="en-US" kern="0" smtClean="0">
                <a:solidFill>
                  <a:prstClr val="black"/>
                </a:solidFill>
                <a:latin typeface="Calibri" panose="020F0502020204030204" pitchFamily="34" charset="0"/>
                <a:ea typeface="宋体" panose="02010600030101010101" pitchFamily="2" charset="-122"/>
              </a:rPr>
              <a:t>数据</a:t>
            </a:r>
            <a:endParaRPr lang="zh-CN" altLang="en-US" kern="0" dirty="0">
              <a:solidFill>
                <a:prstClr val="black"/>
              </a:solidFill>
              <a:latin typeface="Calibri" panose="020F0502020204030204" pitchFamily="34" charset="0"/>
              <a:ea typeface="宋体" panose="02010600030101010101" pitchFamily="2" charset="-122"/>
            </a:endParaRPr>
          </a:p>
        </p:txBody>
      </p:sp>
      <p:sp>
        <p:nvSpPr>
          <p:cNvPr id="55" name="矩形 54"/>
          <p:cNvSpPr/>
          <p:nvPr/>
        </p:nvSpPr>
        <p:spPr bwMode="auto">
          <a:xfrm>
            <a:off x="6097588" y="3789040"/>
            <a:ext cx="4513676" cy="648072"/>
          </a:xfrm>
          <a:prstGeom prst="rect">
            <a:avLst/>
          </a:prstGeom>
          <a:solidFill>
            <a:sysClr val="window" lastClr="FFFFFF"/>
          </a:solidFill>
          <a:ln w="25400" cap="flat" cmpd="sng" algn="ctr">
            <a:solidFill>
              <a:srgbClr val="00B0F0"/>
            </a:solidFill>
            <a:prstDash val="sysDash"/>
            <a:headEnd type="arrow" w="med" len="med"/>
          </a:ln>
          <a:effectLst/>
        </p:spPr>
        <p:txBody>
          <a:bodyPr wrap="none" lIns="90000" tIns="46800" rIns="90000" bIns="46800" rtlCol="0" anchor="ctr"/>
          <a:lstStyle/>
          <a:p>
            <a:pPr algn="ctr" eaLnBrk="1" fontAlgn="auto" hangingPunct="1">
              <a:lnSpc>
                <a:spcPct val="100000"/>
              </a:lnSpc>
              <a:spcBef>
                <a:spcPts val="0"/>
              </a:spcBef>
              <a:spcAft>
                <a:spcPts val="0"/>
              </a:spcAft>
              <a:buClrTx/>
              <a:buFontTx/>
              <a:buNone/>
              <a:defRPr/>
            </a:pPr>
            <a:endParaRPr lang="zh-CN" altLang="en-US" b="0" kern="0">
              <a:solidFill>
                <a:sysClr val="windowText" lastClr="000000"/>
              </a:solidFill>
              <a:latin typeface="Arial" panose="020B0604020202020204"/>
              <a:ea typeface="华文细黑" panose="02010600040101010101" pitchFamily="2" charset="-122"/>
            </a:endParaRPr>
          </a:p>
        </p:txBody>
      </p:sp>
      <p:grpSp>
        <p:nvGrpSpPr>
          <p:cNvPr id="25" name="Group 13"/>
          <p:cNvGrpSpPr/>
          <p:nvPr/>
        </p:nvGrpSpPr>
        <p:grpSpPr bwMode="auto">
          <a:xfrm>
            <a:off x="6481730" y="4005064"/>
            <a:ext cx="768285" cy="360040"/>
            <a:chOff x="1338" y="1797"/>
            <a:chExt cx="272" cy="182"/>
          </a:xfrm>
        </p:grpSpPr>
        <p:sp>
          <p:nvSpPr>
            <p:cNvPr id="57" name="Rectangle 14"/>
            <p:cNvSpPr>
              <a:spLocks noChangeArrowheads="1"/>
            </p:cNvSpPr>
            <p:nvPr/>
          </p:nvSpPr>
          <p:spPr bwMode="auto">
            <a:xfrm>
              <a:off x="1338" y="1797"/>
              <a:ext cx="272" cy="45"/>
            </a:xfrm>
            <a:prstGeom prst="rect">
              <a:avLst/>
            </a:prstGeom>
            <a:solidFill>
              <a:srgbClr val="CCCCFF"/>
            </a:solidFill>
            <a:ln w="9525" algn="ctr">
              <a:solidFill>
                <a:srgbClr val="000000"/>
              </a:solidFill>
              <a:miter lim="800000"/>
            </a:ln>
          </p:spPr>
          <p:txBody>
            <a:bodyPr wrap="none" lIns="67866" tIns="33933" rIns="67866" bIns="33933" anchor="ctr"/>
            <a:lstStyle/>
            <a:p>
              <a:pPr defTabSz="784225" eaLnBrk="1" fontAlgn="auto" hangingPunct="1">
                <a:lnSpc>
                  <a:spcPct val="100000"/>
                </a:lnSpc>
                <a:spcBef>
                  <a:spcPts val="0"/>
                </a:spcBef>
                <a:spcAft>
                  <a:spcPts val="0"/>
                </a:spcAft>
                <a:buClrTx/>
                <a:buFontTx/>
                <a:buNone/>
                <a:defRPr/>
              </a:pPr>
              <a:endParaRPr lang="zh-CN" altLang="en-US" sz="1050" b="0" kern="0" smtClean="0">
                <a:solidFill>
                  <a:sysClr val="windowText" lastClr="000000"/>
                </a:solidFill>
                <a:latin typeface="Calibri" panose="020F0502020204030204" pitchFamily="34" charset="0"/>
                <a:ea typeface="宋体" panose="02010600030101010101" pitchFamily="2" charset="-122"/>
              </a:endParaRPr>
            </a:p>
          </p:txBody>
        </p:sp>
        <p:sp>
          <p:nvSpPr>
            <p:cNvPr id="58" name="Rectangle 15"/>
            <p:cNvSpPr>
              <a:spLocks noChangeArrowheads="1"/>
            </p:cNvSpPr>
            <p:nvPr/>
          </p:nvSpPr>
          <p:spPr bwMode="auto">
            <a:xfrm>
              <a:off x="1338" y="1797"/>
              <a:ext cx="272" cy="182"/>
            </a:xfrm>
            <a:prstGeom prst="rect">
              <a:avLst/>
            </a:prstGeom>
            <a:noFill/>
            <a:ln w="9525" algn="ctr">
              <a:solidFill>
                <a:srgbClr val="000000"/>
              </a:solidFill>
              <a:miter lim="800000"/>
            </a:ln>
          </p:spPr>
          <p:txBody>
            <a:bodyPr wrap="none" lIns="67866" tIns="33933" rIns="67866" bIns="33933" anchor="ctr"/>
            <a:lstStyle/>
            <a:p>
              <a:pPr defTabSz="784225" eaLnBrk="1" fontAlgn="auto" hangingPunct="1">
                <a:lnSpc>
                  <a:spcPct val="100000"/>
                </a:lnSpc>
                <a:spcBef>
                  <a:spcPts val="0"/>
                </a:spcBef>
                <a:spcAft>
                  <a:spcPts val="0"/>
                </a:spcAft>
                <a:buClrTx/>
                <a:buFontTx/>
                <a:buNone/>
                <a:defRPr/>
              </a:pPr>
              <a:endParaRPr lang="zh-CN" altLang="en-US" sz="1050" b="0" kern="0" smtClean="0">
                <a:solidFill>
                  <a:sysClr val="windowText" lastClr="000000"/>
                </a:solidFill>
                <a:latin typeface="Calibri" panose="020F0502020204030204" pitchFamily="34" charset="0"/>
                <a:ea typeface="宋体" panose="02010600030101010101" pitchFamily="2" charset="-122"/>
              </a:endParaRPr>
            </a:p>
          </p:txBody>
        </p:sp>
        <p:sp>
          <p:nvSpPr>
            <p:cNvPr id="59" name="Line 16"/>
            <p:cNvSpPr>
              <a:spLocks noChangeShapeType="1"/>
            </p:cNvSpPr>
            <p:nvPr/>
          </p:nvSpPr>
          <p:spPr bwMode="auto">
            <a:xfrm>
              <a:off x="1338" y="1888"/>
              <a:ext cx="272" cy="0"/>
            </a:xfrm>
            <a:prstGeom prst="line">
              <a:avLst/>
            </a:prstGeom>
            <a:noFill/>
            <a:ln w="9525">
              <a:solidFill>
                <a:srgbClr val="777777"/>
              </a:solidFill>
              <a:round/>
            </a:ln>
          </p:spPr>
          <p:txBody>
            <a:bodyPr lIns="79200" tIns="39600" rIns="79200" bIns="39600"/>
            <a:lstStyle/>
            <a:p>
              <a:pPr eaLnBrk="1" fontAlgn="auto" hangingPunct="1">
                <a:lnSpc>
                  <a:spcPct val="100000"/>
                </a:lnSpc>
                <a:spcBef>
                  <a:spcPts val="0"/>
                </a:spcBef>
                <a:spcAft>
                  <a:spcPts val="0"/>
                </a:spcAft>
                <a:buClrTx/>
                <a:buFontTx/>
                <a:buNone/>
                <a:defRPr/>
              </a:pPr>
              <a:endParaRPr lang="zh-CN" altLang="en-US" b="0" kern="0" smtClean="0">
                <a:solidFill>
                  <a:sysClr val="windowText" lastClr="000000"/>
                </a:solidFill>
                <a:latin typeface="Calibri" panose="020F0502020204030204" pitchFamily="34" charset="0"/>
                <a:ea typeface="宋体" panose="02010600030101010101" pitchFamily="2" charset="-122"/>
              </a:endParaRPr>
            </a:p>
          </p:txBody>
        </p:sp>
        <p:sp>
          <p:nvSpPr>
            <p:cNvPr id="60" name="Line 17"/>
            <p:cNvSpPr>
              <a:spLocks noChangeShapeType="1"/>
            </p:cNvSpPr>
            <p:nvPr/>
          </p:nvSpPr>
          <p:spPr bwMode="auto">
            <a:xfrm>
              <a:off x="1338" y="1933"/>
              <a:ext cx="272" cy="0"/>
            </a:xfrm>
            <a:prstGeom prst="line">
              <a:avLst/>
            </a:prstGeom>
            <a:noFill/>
            <a:ln w="9525">
              <a:solidFill>
                <a:srgbClr val="777777"/>
              </a:solidFill>
              <a:round/>
            </a:ln>
          </p:spPr>
          <p:txBody>
            <a:bodyPr lIns="79200" tIns="39600" rIns="79200" bIns="39600"/>
            <a:lstStyle/>
            <a:p>
              <a:pPr eaLnBrk="1" fontAlgn="auto" hangingPunct="1">
                <a:lnSpc>
                  <a:spcPct val="100000"/>
                </a:lnSpc>
                <a:spcBef>
                  <a:spcPts val="0"/>
                </a:spcBef>
                <a:spcAft>
                  <a:spcPts val="0"/>
                </a:spcAft>
                <a:buClrTx/>
                <a:buFontTx/>
                <a:buNone/>
                <a:defRPr/>
              </a:pPr>
              <a:endParaRPr lang="zh-CN" altLang="en-US" b="0" kern="0" smtClean="0">
                <a:solidFill>
                  <a:sysClr val="windowText" lastClr="000000"/>
                </a:solidFill>
                <a:latin typeface="Calibri" panose="020F0502020204030204" pitchFamily="34" charset="0"/>
                <a:ea typeface="宋体" panose="02010600030101010101" pitchFamily="2" charset="-122"/>
              </a:endParaRPr>
            </a:p>
          </p:txBody>
        </p:sp>
        <p:sp>
          <p:nvSpPr>
            <p:cNvPr id="61" name="Line 18"/>
            <p:cNvSpPr>
              <a:spLocks noChangeShapeType="1"/>
            </p:cNvSpPr>
            <p:nvPr/>
          </p:nvSpPr>
          <p:spPr bwMode="auto">
            <a:xfrm>
              <a:off x="1383" y="1797"/>
              <a:ext cx="0" cy="182"/>
            </a:xfrm>
            <a:prstGeom prst="line">
              <a:avLst/>
            </a:prstGeom>
            <a:noFill/>
            <a:ln w="9525">
              <a:solidFill>
                <a:srgbClr val="777777"/>
              </a:solidFill>
              <a:round/>
            </a:ln>
          </p:spPr>
          <p:txBody>
            <a:bodyPr lIns="79200" tIns="39600" rIns="79200" bIns="39600"/>
            <a:lstStyle/>
            <a:p>
              <a:pPr eaLnBrk="1" fontAlgn="auto" hangingPunct="1">
                <a:lnSpc>
                  <a:spcPct val="100000"/>
                </a:lnSpc>
                <a:spcBef>
                  <a:spcPts val="0"/>
                </a:spcBef>
                <a:spcAft>
                  <a:spcPts val="0"/>
                </a:spcAft>
                <a:buClrTx/>
                <a:buFontTx/>
                <a:buNone/>
                <a:defRPr/>
              </a:pPr>
              <a:endParaRPr lang="zh-CN" altLang="en-US" b="0" kern="0" smtClean="0">
                <a:solidFill>
                  <a:sysClr val="windowText" lastClr="000000"/>
                </a:solidFill>
                <a:latin typeface="Calibri" panose="020F0502020204030204" pitchFamily="34" charset="0"/>
                <a:ea typeface="宋体" panose="02010600030101010101" pitchFamily="2" charset="-122"/>
              </a:endParaRPr>
            </a:p>
          </p:txBody>
        </p:sp>
        <p:sp>
          <p:nvSpPr>
            <p:cNvPr id="62" name="Line 19"/>
            <p:cNvSpPr>
              <a:spLocks noChangeShapeType="1"/>
            </p:cNvSpPr>
            <p:nvPr/>
          </p:nvSpPr>
          <p:spPr bwMode="auto">
            <a:xfrm>
              <a:off x="1464" y="1797"/>
              <a:ext cx="0" cy="182"/>
            </a:xfrm>
            <a:prstGeom prst="line">
              <a:avLst/>
            </a:prstGeom>
            <a:noFill/>
            <a:ln w="9525">
              <a:solidFill>
                <a:srgbClr val="777777"/>
              </a:solidFill>
              <a:round/>
            </a:ln>
          </p:spPr>
          <p:txBody>
            <a:bodyPr lIns="79200" tIns="39600" rIns="79200" bIns="39600"/>
            <a:lstStyle/>
            <a:p>
              <a:pPr eaLnBrk="1" fontAlgn="auto" hangingPunct="1">
                <a:lnSpc>
                  <a:spcPct val="100000"/>
                </a:lnSpc>
                <a:spcBef>
                  <a:spcPts val="0"/>
                </a:spcBef>
                <a:spcAft>
                  <a:spcPts val="0"/>
                </a:spcAft>
                <a:buClrTx/>
                <a:buFontTx/>
                <a:buNone/>
                <a:defRPr/>
              </a:pPr>
              <a:endParaRPr lang="zh-CN" altLang="en-US" b="0" kern="0" smtClean="0">
                <a:solidFill>
                  <a:sysClr val="windowText" lastClr="000000"/>
                </a:solidFill>
                <a:latin typeface="Calibri" panose="020F0502020204030204" pitchFamily="34" charset="0"/>
                <a:ea typeface="宋体" panose="02010600030101010101" pitchFamily="2" charset="-122"/>
              </a:endParaRPr>
            </a:p>
          </p:txBody>
        </p:sp>
        <p:sp>
          <p:nvSpPr>
            <p:cNvPr id="63" name="Line 20"/>
            <p:cNvSpPr>
              <a:spLocks noChangeShapeType="1"/>
            </p:cNvSpPr>
            <p:nvPr/>
          </p:nvSpPr>
          <p:spPr bwMode="auto">
            <a:xfrm>
              <a:off x="1541" y="1797"/>
              <a:ext cx="0" cy="182"/>
            </a:xfrm>
            <a:prstGeom prst="line">
              <a:avLst/>
            </a:prstGeom>
            <a:noFill/>
            <a:ln w="9525">
              <a:solidFill>
                <a:srgbClr val="777777"/>
              </a:solidFill>
              <a:round/>
            </a:ln>
          </p:spPr>
          <p:txBody>
            <a:bodyPr lIns="79200" tIns="39600" rIns="79200" bIns="39600"/>
            <a:lstStyle/>
            <a:p>
              <a:pPr eaLnBrk="1" fontAlgn="auto" hangingPunct="1">
                <a:lnSpc>
                  <a:spcPct val="100000"/>
                </a:lnSpc>
                <a:spcBef>
                  <a:spcPts val="0"/>
                </a:spcBef>
                <a:spcAft>
                  <a:spcPts val="0"/>
                </a:spcAft>
                <a:buClrTx/>
                <a:buFontTx/>
                <a:buNone/>
                <a:defRPr/>
              </a:pPr>
              <a:endParaRPr lang="zh-CN" altLang="en-US" b="0" kern="0" smtClean="0">
                <a:solidFill>
                  <a:sysClr val="windowText" lastClr="000000"/>
                </a:solidFill>
                <a:latin typeface="Calibri" panose="020F0502020204030204" pitchFamily="34" charset="0"/>
                <a:ea typeface="宋体" panose="02010600030101010101" pitchFamily="2" charset="-122"/>
              </a:endParaRPr>
            </a:p>
          </p:txBody>
        </p:sp>
      </p:grpSp>
      <p:grpSp>
        <p:nvGrpSpPr>
          <p:cNvPr id="56" name="Group 13"/>
          <p:cNvGrpSpPr/>
          <p:nvPr/>
        </p:nvGrpSpPr>
        <p:grpSpPr bwMode="auto">
          <a:xfrm>
            <a:off x="8018301" y="4005064"/>
            <a:ext cx="768285" cy="360040"/>
            <a:chOff x="1338" y="1797"/>
            <a:chExt cx="272" cy="182"/>
          </a:xfrm>
        </p:grpSpPr>
        <p:sp>
          <p:nvSpPr>
            <p:cNvPr id="65" name="Rectangle 14"/>
            <p:cNvSpPr>
              <a:spLocks noChangeArrowheads="1"/>
            </p:cNvSpPr>
            <p:nvPr/>
          </p:nvSpPr>
          <p:spPr bwMode="auto">
            <a:xfrm>
              <a:off x="1338" y="1797"/>
              <a:ext cx="272" cy="45"/>
            </a:xfrm>
            <a:prstGeom prst="rect">
              <a:avLst/>
            </a:prstGeom>
            <a:solidFill>
              <a:srgbClr val="CCCCFF"/>
            </a:solidFill>
            <a:ln w="9525" algn="ctr">
              <a:solidFill>
                <a:srgbClr val="000000"/>
              </a:solidFill>
              <a:miter lim="800000"/>
            </a:ln>
          </p:spPr>
          <p:txBody>
            <a:bodyPr wrap="none" lIns="67866" tIns="33933" rIns="67866" bIns="33933" anchor="ctr"/>
            <a:lstStyle/>
            <a:p>
              <a:pPr defTabSz="784225" eaLnBrk="1" fontAlgn="auto" hangingPunct="1">
                <a:lnSpc>
                  <a:spcPct val="100000"/>
                </a:lnSpc>
                <a:spcBef>
                  <a:spcPts val="0"/>
                </a:spcBef>
                <a:spcAft>
                  <a:spcPts val="0"/>
                </a:spcAft>
                <a:buClrTx/>
                <a:buFontTx/>
                <a:buNone/>
                <a:defRPr/>
              </a:pPr>
              <a:endParaRPr lang="zh-CN" altLang="en-US" sz="1050" b="0" kern="0" smtClean="0">
                <a:solidFill>
                  <a:sysClr val="windowText" lastClr="000000"/>
                </a:solidFill>
                <a:latin typeface="Calibri" panose="020F0502020204030204" pitchFamily="34" charset="0"/>
                <a:ea typeface="宋体" panose="02010600030101010101" pitchFamily="2" charset="-122"/>
              </a:endParaRPr>
            </a:p>
          </p:txBody>
        </p:sp>
        <p:sp>
          <p:nvSpPr>
            <p:cNvPr id="66" name="Rectangle 15"/>
            <p:cNvSpPr>
              <a:spLocks noChangeArrowheads="1"/>
            </p:cNvSpPr>
            <p:nvPr/>
          </p:nvSpPr>
          <p:spPr bwMode="auto">
            <a:xfrm>
              <a:off x="1338" y="1797"/>
              <a:ext cx="272" cy="182"/>
            </a:xfrm>
            <a:prstGeom prst="rect">
              <a:avLst/>
            </a:prstGeom>
            <a:noFill/>
            <a:ln w="9525" algn="ctr">
              <a:solidFill>
                <a:srgbClr val="000000"/>
              </a:solidFill>
              <a:miter lim="800000"/>
            </a:ln>
          </p:spPr>
          <p:txBody>
            <a:bodyPr wrap="none" lIns="67866" tIns="33933" rIns="67866" bIns="33933" anchor="ctr"/>
            <a:lstStyle/>
            <a:p>
              <a:pPr defTabSz="784225" eaLnBrk="1" fontAlgn="auto" hangingPunct="1">
                <a:lnSpc>
                  <a:spcPct val="100000"/>
                </a:lnSpc>
                <a:spcBef>
                  <a:spcPts val="0"/>
                </a:spcBef>
                <a:spcAft>
                  <a:spcPts val="0"/>
                </a:spcAft>
                <a:buClrTx/>
                <a:buFontTx/>
                <a:buNone/>
                <a:defRPr/>
              </a:pPr>
              <a:endParaRPr lang="zh-CN" altLang="en-US" sz="1050" b="0" kern="0" smtClean="0">
                <a:solidFill>
                  <a:sysClr val="windowText" lastClr="000000"/>
                </a:solidFill>
                <a:latin typeface="Calibri" panose="020F0502020204030204" pitchFamily="34" charset="0"/>
                <a:ea typeface="宋体" panose="02010600030101010101" pitchFamily="2" charset="-122"/>
              </a:endParaRPr>
            </a:p>
          </p:txBody>
        </p:sp>
        <p:sp>
          <p:nvSpPr>
            <p:cNvPr id="67" name="Line 16"/>
            <p:cNvSpPr>
              <a:spLocks noChangeShapeType="1"/>
            </p:cNvSpPr>
            <p:nvPr/>
          </p:nvSpPr>
          <p:spPr bwMode="auto">
            <a:xfrm>
              <a:off x="1338" y="1888"/>
              <a:ext cx="272" cy="0"/>
            </a:xfrm>
            <a:prstGeom prst="line">
              <a:avLst/>
            </a:prstGeom>
            <a:noFill/>
            <a:ln w="9525">
              <a:solidFill>
                <a:srgbClr val="777777"/>
              </a:solidFill>
              <a:round/>
            </a:ln>
          </p:spPr>
          <p:txBody>
            <a:bodyPr lIns="79200" tIns="39600" rIns="79200" bIns="39600"/>
            <a:lstStyle/>
            <a:p>
              <a:pPr eaLnBrk="1" fontAlgn="auto" hangingPunct="1">
                <a:lnSpc>
                  <a:spcPct val="100000"/>
                </a:lnSpc>
                <a:spcBef>
                  <a:spcPts val="0"/>
                </a:spcBef>
                <a:spcAft>
                  <a:spcPts val="0"/>
                </a:spcAft>
                <a:buClrTx/>
                <a:buFontTx/>
                <a:buNone/>
                <a:defRPr/>
              </a:pPr>
              <a:endParaRPr lang="zh-CN" altLang="en-US" b="0" kern="0" smtClean="0">
                <a:solidFill>
                  <a:sysClr val="windowText" lastClr="000000"/>
                </a:solidFill>
                <a:latin typeface="Calibri" panose="020F0502020204030204" pitchFamily="34" charset="0"/>
                <a:ea typeface="宋体" panose="02010600030101010101" pitchFamily="2" charset="-122"/>
              </a:endParaRPr>
            </a:p>
          </p:txBody>
        </p:sp>
        <p:sp>
          <p:nvSpPr>
            <p:cNvPr id="68" name="Line 17"/>
            <p:cNvSpPr>
              <a:spLocks noChangeShapeType="1"/>
            </p:cNvSpPr>
            <p:nvPr/>
          </p:nvSpPr>
          <p:spPr bwMode="auto">
            <a:xfrm>
              <a:off x="1338" y="1933"/>
              <a:ext cx="272" cy="0"/>
            </a:xfrm>
            <a:prstGeom prst="line">
              <a:avLst/>
            </a:prstGeom>
            <a:noFill/>
            <a:ln w="9525">
              <a:solidFill>
                <a:srgbClr val="777777"/>
              </a:solidFill>
              <a:round/>
            </a:ln>
          </p:spPr>
          <p:txBody>
            <a:bodyPr lIns="79200" tIns="39600" rIns="79200" bIns="39600"/>
            <a:lstStyle/>
            <a:p>
              <a:pPr eaLnBrk="1" fontAlgn="auto" hangingPunct="1">
                <a:lnSpc>
                  <a:spcPct val="100000"/>
                </a:lnSpc>
                <a:spcBef>
                  <a:spcPts val="0"/>
                </a:spcBef>
                <a:spcAft>
                  <a:spcPts val="0"/>
                </a:spcAft>
                <a:buClrTx/>
                <a:buFontTx/>
                <a:buNone/>
                <a:defRPr/>
              </a:pPr>
              <a:endParaRPr lang="zh-CN" altLang="en-US" b="0" kern="0" smtClean="0">
                <a:solidFill>
                  <a:sysClr val="windowText" lastClr="000000"/>
                </a:solidFill>
                <a:latin typeface="Calibri" panose="020F0502020204030204" pitchFamily="34" charset="0"/>
                <a:ea typeface="宋体" panose="02010600030101010101" pitchFamily="2" charset="-122"/>
              </a:endParaRPr>
            </a:p>
          </p:txBody>
        </p:sp>
        <p:sp>
          <p:nvSpPr>
            <p:cNvPr id="69" name="Line 18"/>
            <p:cNvSpPr>
              <a:spLocks noChangeShapeType="1"/>
            </p:cNvSpPr>
            <p:nvPr/>
          </p:nvSpPr>
          <p:spPr bwMode="auto">
            <a:xfrm>
              <a:off x="1383" y="1797"/>
              <a:ext cx="0" cy="182"/>
            </a:xfrm>
            <a:prstGeom prst="line">
              <a:avLst/>
            </a:prstGeom>
            <a:noFill/>
            <a:ln w="9525">
              <a:solidFill>
                <a:srgbClr val="777777"/>
              </a:solidFill>
              <a:round/>
            </a:ln>
          </p:spPr>
          <p:txBody>
            <a:bodyPr lIns="79200" tIns="39600" rIns="79200" bIns="39600"/>
            <a:lstStyle/>
            <a:p>
              <a:pPr eaLnBrk="1" fontAlgn="auto" hangingPunct="1">
                <a:lnSpc>
                  <a:spcPct val="100000"/>
                </a:lnSpc>
                <a:spcBef>
                  <a:spcPts val="0"/>
                </a:spcBef>
                <a:spcAft>
                  <a:spcPts val="0"/>
                </a:spcAft>
                <a:buClrTx/>
                <a:buFontTx/>
                <a:buNone/>
                <a:defRPr/>
              </a:pPr>
              <a:endParaRPr lang="zh-CN" altLang="en-US" b="0" kern="0" smtClean="0">
                <a:solidFill>
                  <a:sysClr val="windowText" lastClr="000000"/>
                </a:solidFill>
                <a:latin typeface="Calibri" panose="020F0502020204030204" pitchFamily="34" charset="0"/>
                <a:ea typeface="宋体" panose="02010600030101010101" pitchFamily="2" charset="-122"/>
              </a:endParaRPr>
            </a:p>
          </p:txBody>
        </p:sp>
        <p:sp>
          <p:nvSpPr>
            <p:cNvPr id="70" name="Line 19"/>
            <p:cNvSpPr>
              <a:spLocks noChangeShapeType="1"/>
            </p:cNvSpPr>
            <p:nvPr/>
          </p:nvSpPr>
          <p:spPr bwMode="auto">
            <a:xfrm>
              <a:off x="1464" y="1797"/>
              <a:ext cx="0" cy="182"/>
            </a:xfrm>
            <a:prstGeom prst="line">
              <a:avLst/>
            </a:prstGeom>
            <a:noFill/>
            <a:ln w="9525">
              <a:solidFill>
                <a:srgbClr val="777777"/>
              </a:solidFill>
              <a:round/>
            </a:ln>
          </p:spPr>
          <p:txBody>
            <a:bodyPr lIns="79200" tIns="39600" rIns="79200" bIns="39600"/>
            <a:lstStyle/>
            <a:p>
              <a:pPr eaLnBrk="1" fontAlgn="auto" hangingPunct="1">
                <a:lnSpc>
                  <a:spcPct val="100000"/>
                </a:lnSpc>
                <a:spcBef>
                  <a:spcPts val="0"/>
                </a:spcBef>
                <a:spcAft>
                  <a:spcPts val="0"/>
                </a:spcAft>
                <a:buClrTx/>
                <a:buFontTx/>
                <a:buNone/>
                <a:defRPr/>
              </a:pPr>
              <a:endParaRPr lang="zh-CN" altLang="en-US" b="0" kern="0" smtClean="0">
                <a:solidFill>
                  <a:sysClr val="windowText" lastClr="000000"/>
                </a:solidFill>
                <a:latin typeface="Calibri" panose="020F0502020204030204" pitchFamily="34" charset="0"/>
                <a:ea typeface="宋体" panose="02010600030101010101" pitchFamily="2" charset="-122"/>
              </a:endParaRPr>
            </a:p>
          </p:txBody>
        </p:sp>
        <p:sp>
          <p:nvSpPr>
            <p:cNvPr id="71" name="Line 20"/>
            <p:cNvSpPr>
              <a:spLocks noChangeShapeType="1"/>
            </p:cNvSpPr>
            <p:nvPr/>
          </p:nvSpPr>
          <p:spPr bwMode="auto">
            <a:xfrm>
              <a:off x="1541" y="1797"/>
              <a:ext cx="0" cy="182"/>
            </a:xfrm>
            <a:prstGeom prst="line">
              <a:avLst/>
            </a:prstGeom>
            <a:noFill/>
            <a:ln w="9525">
              <a:solidFill>
                <a:srgbClr val="777777"/>
              </a:solidFill>
              <a:round/>
            </a:ln>
          </p:spPr>
          <p:txBody>
            <a:bodyPr lIns="79200" tIns="39600" rIns="79200" bIns="39600"/>
            <a:lstStyle/>
            <a:p>
              <a:pPr eaLnBrk="1" fontAlgn="auto" hangingPunct="1">
                <a:lnSpc>
                  <a:spcPct val="100000"/>
                </a:lnSpc>
                <a:spcBef>
                  <a:spcPts val="0"/>
                </a:spcBef>
                <a:spcAft>
                  <a:spcPts val="0"/>
                </a:spcAft>
                <a:buClrTx/>
                <a:buFontTx/>
                <a:buNone/>
                <a:defRPr/>
              </a:pPr>
              <a:endParaRPr lang="zh-CN" altLang="en-US" b="0" kern="0" smtClean="0">
                <a:solidFill>
                  <a:sysClr val="windowText" lastClr="000000"/>
                </a:solidFill>
                <a:latin typeface="Calibri" panose="020F0502020204030204" pitchFamily="34" charset="0"/>
                <a:ea typeface="宋体" panose="02010600030101010101" pitchFamily="2" charset="-122"/>
              </a:endParaRPr>
            </a:p>
          </p:txBody>
        </p:sp>
      </p:grpSp>
      <p:grpSp>
        <p:nvGrpSpPr>
          <p:cNvPr id="64" name="Group 13"/>
          <p:cNvGrpSpPr/>
          <p:nvPr/>
        </p:nvGrpSpPr>
        <p:grpSpPr bwMode="auto">
          <a:xfrm>
            <a:off x="9458836" y="4005064"/>
            <a:ext cx="768285" cy="360040"/>
            <a:chOff x="1338" y="1797"/>
            <a:chExt cx="272" cy="182"/>
          </a:xfrm>
        </p:grpSpPr>
        <p:sp>
          <p:nvSpPr>
            <p:cNvPr id="73" name="Rectangle 14"/>
            <p:cNvSpPr>
              <a:spLocks noChangeArrowheads="1"/>
            </p:cNvSpPr>
            <p:nvPr/>
          </p:nvSpPr>
          <p:spPr bwMode="auto">
            <a:xfrm>
              <a:off x="1338" y="1797"/>
              <a:ext cx="272" cy="45"/>
            </a:xfrm>
            <a:prstGeom prst="rect">
              <a:avLst/>
            </a:prstGeom>
            <a:solidFill>
              <a:srgbClr val="CCCCFF"/>
            </a:solidFill>
            <a:ln w="9525" algn="ctr">
              <a:solidFill>
                <a:srgbClr val="000000"/>
              </a:solidFill>
              <a:miter lim="800000"/>
            </a:ln>
          </p:spPr>
          <p:txBody>
            <a:bodyPr wrap="none" lIns="67866" tIns="33933" rIns="67866" bIns="33933" anchor="ctr"/>
            <a:lstStyle/>
            <a:p>
              <a:pPr defTabSz="784225" eaLnBrk="1" fontAlgn="auto" hangingPunct="1">
                <a:lnSpc>
                  <a:spcPct val="100000"/>
                </a:lnSpc>
                <a:spcBef>
                  <a:spcPts val="0"/>
                </a:spcBef>
                <a:spcAft>
                  <a:spcPts val="0"/>
                </a:spcAft>
                <a:buClrTx/>
                <a:buFontTx/>
                <a:buNone/>
                <a:defRPr/>
              </a:pPr>
              <a:endParaRPr lang="zh-CN" altLang="en-US" sz="1050" b="0" kern="0" smtClean="0">
                <a:solidFill>
                  <a:sysClr val="windowText" lastClr="000000"/>
                </a:solidFill>
                <a:latin typeface="Calibri" panose="020F0502020204030204" pitchFamily="34" charset="0"/>
                <a:ea typeface="宋体" panose="02010600030101010101" pitchFamily="2" charset="-122"/>
              </a:endParaRPr>
            </a:p>
          </p:txBody>
        </p:sp>
        <p:sp>
          <p:nvSpPr>
            <p:cNvPr id="74" name="Rectangle 15"/>
            <p:cNvSpPr>
              <a:spLocks noChangeArrowheads="1"/>
            </p:cNvSpPr>
            <p:nvPr/>
          </p:nvSpPr>
          <p:spPr bwMode="auto">
            <a:xfrm>
              <a:off x="1338" y="1797"/>
              <a:ext cx="272" cy="182"/>
            </a:xfrm>
            <a:prstGeom prst="rect">
              <a:avLst/>
            </a:prstGeom>
            <a:noFill/>
            <a:ln w="9525" algn="ctr">
              <a:solidFill>
                <a:srgbClr val="000000"/>
              </a:solidFill>
              <a:miter lim="800000"/>
            </a:ln>
          </p:spPr>
          <p:txBody>
            <a:bodyPr wrap="none" lIns="67866" tIns="33933" rIns="67866" bIns="33933" anchor="ctr"/>
            <a:lstStyle/>
            <a:p>
              <a:pPr defTabSz="784225" eaLnBrk="1" fontAlgn="auto" hangingPunct="1">
                <a:lnSpc>
                  <a:spcPct val="100000"/>
                </a:lnSpc>
                <a:spcBef>
                  <a:spcPts val="0"/>
                </a:spcBef>
                <a:spcAft>
                  <a:spcPts val="0"/>
                </a:spcAft>
                <a:buClrTx/>
                <a:buFontTx/>
                <a:buNone/>
                <a:defRPr/>
              </a:pPr>
              <a:endParaRPr lang="zh-CN" altLang="en-US" sz="1050" b="0" kern="0" smtClean="0">
                <a:solidFill>
                  <a:sysClr val="windowText" lastClr="000000"/>
                </a:solidFill>
                <a:latin typeface="Calibri" panose="020F0502020204030204" pitchFamily="34" charset="0"/>
                <a:ea typeface="宋体" panose="02010600030101010101" pitchFamily="2" charset="-122"/>
              </a:endParaRPr>
            </a:p>
          </p:txBody>
        </p:sp>
        <p:sp>
          <p:nvSpPr>
            <p:cNvPr id="75" name="Line 16"/>
            <p:cNvSpPr>
              <a:spLocks noChangeShapeType="1"/>
            </p:cNvSpPr>
            <p:nvPr/>
          </p:nvSpPr>
          <p:spPr bwMode="auto">
            <a:xfrm>
              <a:off x="1338" y="1888"/>
              <a:ext cx="272" cy="0"/>
            </a:xfrm>
            <a:prstGeom prst="line">
              <a:avLst/>
            </a:prstGeom>
            <a:noFill/>
            <a:ln w="9525">
              <a:solidFill>
                <a:srgbClr val="777777"/>
              </a:solidFill>
              <a:round/>
            </a:ln>
          </p:spPr>
          <p:txBody>
            <a:bodyPr lIns="79200" tIns="39600" rIns="79200" bIns="39600"/>
            <a:lstStyle/>
            <a:p>
              <a:pPr eaLnBrk="1" fontAlgn="auto" hangingPunct="1">
                <a:lnSpc>
                  <a:spcPct val="100000"/>
                </a:lnSpc>
                <a:spcBef>
                  <a:spcPts val="0"/>
                </a:spcBef>
                <a:spcAft>
                  <a:spcPts val="0"/>
                </a:spcAft>
                <a:buClrTx/>
                <a:buFontTx/>
                <a:buNone/>
                <a:defRPr/>
              </a:pPr>
              <a:endParaRPr lang="zh-CN" altLang="en-US" b="0" kern="0" smtClean="0">
                <a:solidFill>
                  <a:sysClr val="windowText" lastClr="000000"/>
                </a:solidFill>
                <a:latin typeface="Calibri" panose="020F0502020204030204" pitchFamily="34" charset="0"/>
                <a:ea typeface="宋体" panose="02010600030101010101" pitchFamily="2" charset="-122"/>
              </a:endParaRPr>
            </a:p>
          </p:txBody>
        </p:sp>
        <p:sp>
          <p:nvSpPr>
            <p:cNvPr id="76" name="Line 17"/>
            <p:cNvSpPr>
              <a:spLocks noChangeShapeType="1"/>
            </p:cNvSpPr>
            <p:nvPr/>
          </p:nvSpPr>
          <p:spPr bwMode="auto">
            <a:xfrm>
              <a:off x="1338" y="1933"/>
              <a:ext cx="272" cy="0"/>
            </a:xfrm>
            <a:prstGeom prst="line">
              <a:avLst/>
            </a:prstGeom>
            <a:noFill/>
            <a:ln w="9525">
              <a:solidFill>
                <a:srgbClr val="777777"/>
              </a:solidFill>
              <a:round/>
            </a:ln>
          </p:spPr>
          <p:txBody>
            <a:bodyPr lIns="79200" tIns="39600" rIns="79200" bIns="39600"/>
            <a:lstStyle/>
            <a:p>
              <a:pPr eaLnBrk="1" fontAlgn="auto" hangingPunct="1">
                <a:lnSpc>
                  <a:spcPct val="100000"/>
                </a:lnSpc>
                <a:spcBef>
                  <a:spcPts val="0"/>
                </a:spcBef>
                <a:spcAft>
                  <a:spcPts val="0"/>
                </a:spcAft>
                <a:buClrTx/>
                <a:buFontTx/>
                <a:buNone/>
                <a:defRPr/>
              </a:pPr>
              <a:endParaRPr lang="zh-CN" altLang="en-US" b="0" kern="0" smtClean="0">
                <a:solidFill>
                  <a:sysClr val="windowText" lastClr="000000"/>
                </a:solidFill>
                <a:latin typeface="Calibri" panose="020F0502020204030204" pitchFamily="34" charset="0"/>
                <a:ea typeface="宋体" panose="02010600030101010101" pitchFamily="2" charset="-122"/>
              </a:endParaRPr>
            </a:p>
          </p:txBody>
        </p:sp>
        <p:sp>
          <p:nvSpPr>
            <p:cNvPr id="77" name="Line 18"/>
            <p:cNvSpPr>
              <a:spLocks noChangeShapeType="1"/>
            </p:cNvSpPr>
            <p:nvPr/>
          </p:nvSpPr>
          <p:spPr bwMode="auto">
            <a:xfrm>
              <a:off x="1383" y="1797"/>
              <a:ext cx="0" cy="182"/>
            </a:xfrm>
            <a:prstGeom prst="line">
              <a:avLst/>
            </a:prstGeom>
            <a:noFill/>
            <a:ln w="9525">
              <a:solidFill>
                <a:srgbClr val="777777"/>
              </a:solidFill>
              <a:round/>
            </a:ln>
          </p:spPr>
          <p:txBody>
            <a:bodyPr lIns="79200" tIns="39600" rIns="79200" bIns="39600"/>
            <a:lstStyle/>
            <a:p>
              <a:pPr eaLnBrk="1" fontAlgn="auto" hangingPunct="1">
                <a:lnSpc>
                  <a:spcPct val="100000"/>
                </a:lnSpc>
                <a:spcBef>
                  <a:spcPts val="0"/>
                </a:spcBef>
                <a:spcAft>
                  <a:spcPts val="0"/>
                </a:spcAft>
                <a:buClrTx/>
                <a:buFontTx/>
                <a:buNone/>
                <a:defRPr/>
              </a:pPr>
              <a:endParaRPr lang="zh-CN" altLang="en-US" b="0" kern="0" smtClean="0">
                <a:solidFill>
                  <a:sysClr val="windowText" lastClr="000000"/>
                </a:solidFill>
                <a:latin typeface="Calibri" panose="020F0502020204030204" pitchFamily="34" charset="0"/>
                <a:ea typeface="宋体" panose="02010600030101010101" pitchFamily="2" charset="-122"/>
              </a:endParaRPr>
            </a:p>
          </p:txBody>
        </p:sp>
        <p:sp>
          <p:nvSpPr>
            <p:cNvPr id="78" name="Line 19"/>
            <p:cNvSpPr>
              <a:spLocks noChangeShapeType="1"/>
            </p:cNvSpPr>
            <p:nvPr/>
          </p:nvSpPr>
          <p:spPr bwMode="auto">
            <a:xfrm>
              <a:off x="1464" y="1797"/>
              <a:ext cx="0" cy="182"/>
            </a:xfrm>
            <a:prstGeom prst="line">
              <a:avLst/>
            </a:prstGeom>
            <a:noFill/>
            <a:ln w="9525">
              <a:solidFill>
                <a:srgbClr val="777777"/>
              </a:solidFill>
              <a:round/>
            </a:ln>
          </p:spPr>
          <p:txBody>
            <a:bodyPr lIns="79200" tIns="39600" rIns="79200" bIns="39600"/>
            <a:lstStyle/>
            <a:p>
              <a:pPr eaLnBrk="1" fontAlgn="auto" hangingPunct="1">
                <a:lnSpc>
                  <a:spcPct val="100000"/>
                </a:lnSpc>
                <a:spcBef>
                  <a:spcPts val="0"/>
                </a:spcBef>
                <a:spcAft>
                  <a:spcPts val="0"/>
                </a:spcAft>
                <a:buClrTx/>
                <a:buFontTx/>
                <a:buNone/>
                <a:defRPr/>
              </a:pPr>
              <a:endParaRPr lang="zh-CN" altLang="en-US" b="0" kern="0" smtClean="0">
                <a:solidFill>
                  <a:sysClr val="windowText" lastClr="000000"/>
                </a:solidFill>
                <a:latin typeface="Calibri" panose="020F0502020204030204" pitchFamily="34" charset="0"/>
                <a:ea typeface="宋体" panose="02010600030101010101" pitchFamily="2" charset="-122"/>
              </a:endParaRPr>
            </a:p>
          </p:txBody>
        </p:sp>
        <p:sp>
          <p:nvSpPr>
            <p:cNvPr id="79" name="Line 20"/>
            <p:cNvSpPr>
              <a:spLocks noChangeShapeType="1"/>
            </p:cNvSpPr>
            <p:nvPr/>
          </p:nvSpPr>
          <p:spPr bwMode="auto">
            <a:xfrm>
              <a:off x="1541" y="1797"/>
              <a:ext cx="0" cy="182"/>
            </a:xfrm>
            <a:prstGeom prst="line">
              <a:avLst/>
            </a:prstGeom>
            <a:noFill/>
            <a:ln w="9525">
              <a:solidFill>
                <a:srgbClr val="777777"/>
              </a:solidFill>
              <a:round/>
            </a:ln>
          </p:spPr>
          <p:txBody>
            <a:bodyPr lIns="79200" tIns="39600" rIns="79200" bIns="39600"/>
            <a:lstStyle/>
            <a:p>
              <a:pPr eaLnBrk="1" fontAlgn="auto" hangingPunct="1">
                <a:lnSpc>
                  <a:spcPct val="100000"/>
                </a:lnSpc>
                <a:spcBef>
                  <a:spcPts val="0"/>
                </a:spcBef>
                <a:spcAft>
                  <a:spcPts val="0"/>
                </a:spcAft>
                <a:buClrTx/>
                <a:buFontTx/>
                <a:buNone/>
                <a:defRPr/>
              </a:pPr>
              <a:endParaRPr lang="zh-CN" altLang="en-US" b="0" kern="0" smtClean="0">
                <a:solidFill>
                  <a:sysClr val="windowText" lastClr="000000"/>
                </a:solidFill>
                <a:latin typeface="Calibri" panose="020F0502020204030204" pitchFamily="34" charset="0"/>
                <a:ea typeface="宋体" panose="02010600030101010101" pitchFamily="2" charset="-122"/>
              </a:endParaRPr>
            </a:p>
          </p:txBody>
        </p:sp>
      </p:grpSp>
      <p:sp>
        <p:nvSpPr>
          <p:cNvPr id="80" name="矩形 79"/>
          <p:cNvSpPr/>
          <p:nvPr/>
        </p:nvSpPr>
        <p:spPr>
          <a:xfrm>
            <a:off x="6097588" y="3777165"/>
            <a:ext cx="3937462" cy="216024"/>
          </a:xfrm>
          <a:prstGeom prst="rect">
            <a:avLst/>
          </a:prstGeom>
        </p:spPr>
        <p:txBody>
          <a:bodyPr vert="horz" wrap="square" anchor="ctr">
            <a:noAutofit/>
          </a:bodyPr>
          <a:lstStyle/>
          <a:p>
            <a:pPr eaLnBrk="1" fontAlgn="auto" hangingPunct="1">
              <a:lnSpc>
                <a:spcPct val="100000"/>
              </a:lnSpc>
              <a:spcBef>
                <a:spcPts val="0"/>
              </a:spcBef>
              <a:spcAft>
                <a:spcPts val="0"/>
              </a:spcAft>
              <a:buClrTx/>
              <a:buFontTx/>
              <a:buNone/>
              <a:defRPr/>
            </a:pPr>
            <a:r>
              <a:rPr lang="en-US" altLang="zh-CN" sz="1600" kern="0" dirty="0" smtClean="0">
                <a:solidFill>
                  <a:srgbClr val="FF0000"/>
                </a:solidFill>
                <a:latin typeface="Calibri" panose="020F0502020204030204" pitchFamily="34" charset="0"/>
                <a:ea typeface="宋体" panose="02010600030101010101" pitchFamily="2" charset="-122"/>
              </a:rPr>
              <a:t>1</a:t>
            </a:r>
            <a:r>
              <a:rPr lang="zh-CN" altLang="en-US" sz="1600" kern="0" dirty="0" smtClean="0">
                <a:solidFill>
                  <a:srgbClr val="FF0000"/>
                </a:solidFill>
                <a:latin typeface="Calibri" panose="020F0502020204030204" pitchFamily="34" charset="0"/>
                <a:ea typeface="宋体" panose="02010600030101010101" pitchFamily="2" charset="-122"/>
              </a:rPr>
              <a:t>、核心模型融入主数据仓库</a:t>
            </a:r>
            <a:endParaRPr lang="zh-CN" altLang="en-US" sz="1600" kern="0" dirty="0">
              <a:solidFill>
                <a:srgbClr val="FF0000"/>
              </a:solidFill>
              <a:latin typeface="Calibri" panose="020F0502020204030204" pitchFamily="34" charset="0"/>
              <a:ea typeface="宋体" panose="02010600030101010101" pitchFamily="2" charset="-122"/>
            </a:endParaRPr>
          </a:p>
        </p:txBody>
      </p:sp>
      <p:cxnSp>
        <p:nvCxnSpPr>
          <p:cNvPr id="81" name="直接箭头连接符 80"/>
          <p:cNvCxnSpPr>
            <a:stCxn id="43" idx="2"/>
          </p:cNvCxnSpPr>
          <p:nvPr/>
        </p:nvCxnSpPr>
        <p:spPr>
          <a:xfrm>
            <a:off x="6769837" y="3645024"/>
            <a:ext cx="0" cy="288032"/>
          </a:xfrm>
          <a:prstGeom prst="straightConnector1">
            <a:avLst/>
          </a:prstGeom>
          <a:noFill/>
          <a:ln w="9525" cap="flat" cmpd="sng" algn="ctr">
            <a:solidFill>
              <a:srgbClr val="4F81BD">
                <a:shade val="95000"/>
                <a:satMod val="105000"/>
              </a:srgbClr>
            </a:solidFill>
            <a:prstDash val="solid"/>
            <a:tailEnd type="arrow"/>
          </a:ln>
          <a:effectLst/>
        </p:spPr>
      </p:cxnSp>
      <p:cxnSp>
        <p:nvCxnSpPr>
          <p:cNvPr id="82" name="直接箭头连接符 81"/>
          <p:cNvCxnSpPr/>
          <p:nvPr/>
        </p:nvCxnSpPr>
        <p:spPr>
          <a:xfrm>
            <a:off x="8306408" y="3645024"/>
            <a:ext cx="0" cy="288032"/>
          </a:xfrm>
          <a:prstGeom prst="straightConnector1">
            <a:avLst/>
          </a:prstGeom>
          <a:noFill/>
          <a:ln w="9525" cap="flat" cmpd="sng" algn="ctr">
            <a:solidFill>
              <a:srgbClr val="4F81BD">
                <a:shade val="95000"/>
                <a:satMod val="105000"/>
              </a:srgbClr>
            </a:solidFill>
            <a:prstDash val="solid"/>
            <a:tailEnd type="arrow"/>
          </a:ln>
          <a:effectLst/>
        </p:spPr>
      </p:cxnSp>
      <p:cxnSp>
        <p:nvCxnSpPr>
          <p:cNvPr id="83" name="直接箭头连接符 82"/>
          <p:cNvCxnSpPr/>
          <p:nvPr/>
        </p:nvCxnSpPr>
        <p:spPr>
          <a:xfrm>
            <a:off x="9842979" y="3645024"/>
            <a:ext cx="0" cy="288032"/>
          </a:xfrm>
          <a:prstGeom prst="straightConnector1">
            <a:avLst/>
          </a:prstGeom>
          <a:noFill/>
          <a:ln w="9525" cap="flat" cmpd="sng" algn="ctr">
            <a:solidFill>
              <a:srgbClr val="4F81BD">
                <a:shade val="95000"/>
                <a:satMod val="105000"/>
              </a:srgbClr>
            </a:solidFill>
            <a:prstDash val="solid"/>
            <a:tailEnd type="arrow"/>
          </a:ln>
          <a:effectLst/>
        </p:spPr>
      </p:cxnSp>
      <p:sp>
        <p:nvSpPr>
          <p:cNvPr id="84" name="矩形 83"/>
          <p:cNvSpPr/>
          <p:nvPr/>
        </p:nvSpPr>
        <p:spPr bwMode="auto">
          <a:xfrm>
            <a:off x="6097588" y="4581128"/>
            <a:ext cx="4513676" cy="792088"/>
          </a:xfrm>
          <a:prstGeom prst="rect">
            <a:avLst/>
          </a:prstGeom>
          <a:solidFill>
            <a:srgbClr val="FFFFFF">
              <a:lumMod val="95000"/>
            </a:srgbClr>
          </a:solidFill>
          <a:ln w="19050" cap="flat" cmpd="sng" algn="ctr">
            <a:solidFill>
              <a:srgbClr val="00B0F0"/>
            </a:solidFill>
            <a:prstDash val="solid"/>
          </a:ln>
          <a:effectLst>
            <a:outerShdw blurRad="51500" dist="25400" dir="5400000" rotWithShape="0">
              <a:srgbClr val="000000">
                <a:alpha val="40000"/>
              </a:srgbClr>
            </a:outerShdw>
          </a:effectLst>
        </p:spPr>
        <p:txBody>
          <a:bodyPr anchor="ct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en-US" sz="16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85" name="矩形 84"/>
          <p:cNvSpPr/>
          <p:nvPr/>
        </p:nvSpPr>
        <p:spPr bwMode="auto">
          <a:xfrm>
            <a:off x="6481730" y="5157192"/>
            <a:ext cx="3937462" cy="216024"/>
          </a:xfrm>
          <a:prstGeom prst="rect">
            <a:avLst/>
          </a:prstGeom>
          <a:noFill/>
          <a:ln w="9525" cap="flat" cmpd="sng" algn="ctr">
            <a:noFill/>
            <a:prstDash val="solid"/>
            <a:headEnd type="none" w="med" len="med"/>
            <a:tailEnd type="none" w="med" len="med"/>
          </a:ln>
          <a:effectLst>
            <a:outerShdw blurRad="40000" dist="20000" dir="5400000" rotWithShape="0">
              <a:srgbClr val="000000">
                <a:alpha val="38000"/>
              </a:srgbClr>
            </a:outerShdw>
          </a:effectLst>
        </p:spPr>
        <p:txBody>
          <a:bodyPr anchor="ctr" anchorCtr="1"/>
          <a:lstStyle/>
          <a:p>
            <a:pPr fontAlgn="auto">
              <a:lnSpc>
                <a:spcPct val="100000"/>
              </a:lnSpc>
              <a:spcBef>
                <a:spcPts val="0"/>
              </a:spcBef>
              <a:spcAft>
                <a:spcPts val="0"/>
              </a:spcAft>
              <a:buClrTx/>
              <a:buFontTx/>
              <a:buNone/>
              <a:defRPr/>
            </a:pPr>
            <a:r>
              <a:rPr lang="zh-CN" altLang="en-US" kern="0" dirty="0" smtClean="0">
                <a:solidFill>
                  <a:prstClr val="black"/>
                </a:solidFill>
                <a:latin typeface="微软雅黑" panose="020B0503020204020204" pitchFamily="34" charset="-122"/>
                <a:ea typeface="微软雅黑" panose="020B0503020204020204" pitchFamily="34" charset="-122"/>
              </a:rPr>
              <a:t>主数据仓库</a:t>
            </a:r>
            <a:endParaRPr lang="zh-CN" altLang="en-US" kern="0" dirty="0">
              <a:solidFill>
                <a:prstClr val="black"/>
              </a:solidFill>
              <a:latin typeface="微软雅黑" panose="020B0503020204020204" pitchFamily="34" charset="-122"/>
              <a:ea typeface="微软雅黑" panose="020B0503020204020204" pitchFamily="34" charset="-122"/>
            </a:endParaRPr>
          </a:p>
        </p:txBody>
      </p:sp>
      <p:grpSp>
        <p:nvGrpSpPr>
          <p:cNvPr id="72" name="组合 214"/>
          <p:cNvGrpSpPr/>
          <p:nvPr/>
        </p:nvGrpSpPr>
        <p:grpSpPr>
          <a:xfrm>
            <a:off x="6289659" y="4653136"/>
            <a:ext cx="1152428" cy="432048"/>
            <a:chOff x="755577" y="3429000"/>
            <a:chExt cx="1800199" cy="792088"/>
          </a:xfrm>
        </p:grpSpPr>
        <p:sp>
          <p:nvSpPr>
            <p:cNvPr id="87" name="AutoShape 10"/>
            <p:cNvSpPr>
              <a:spLocks noChangeArrowheads="1"/>
            </p:cNvSpPr>
            <p:nvPr/>
          </p:nvSpPr>
          <p:spPr bwMode="auto">
            <a:xfrm>
              <a:off x="755577" y="3429000"/>
              <a:ext cx="1800199" cy="792088"/>
            </a:xfrm>
            <a:prstGeom prst="can">
              <a:avLst>
                <a:gd name="adj" fmla="val 25000"/>
              </a:avLst>
            </a:prstGeom>
            <a:solidFill>
              <a:srgbClr val="4F81BD"/>
            </a:solidFill>
            <a:ln w="9525">
              <a:solidFill>
                <a:sysClr val="windowText" lastClr="000000"/>
              </a:solidFill>
              <a:round/>
            </a:ln>
            <a:effectLst>
              <a:prstShdw prst="shdw17" dist="17961" dir="2700000">
                <a:sysClr val="windowText" lastClr="000000">
                  <a:gamma/>
                  <a:shade val="60000"/>
                  <a:invGamma/>
                  <a:alpha val="50000"/>
                </a:sysClr>
              </a:prstShdw>
            </a:effectLst>
          </p:spPr>
          <p:txBody>
            <a:bodyPr wrap="none" anchor="ctr"/>
            <a:lstStyle/>
            <a:p>
              <a:pPr eaLnBrk="1" fontAlgn="auto" hangingPunct="1">
                <a:lnSpc>
                  <a:spcPct val="100000"/>
                </a:lnSpc>
                <a:spcBef>
                  <a:spcPts val="0"/>
                </a:spcBef>
                <a:spcAft>
                  <a:spcPts val="0"/>
                </a:spcAft>
                <a:buClrTx/>
                <a:buFontTx/>
                <a:buNone/>
                <a:defRPr/>
              </a:pPr>
              <a:endParaRPr lang="zh-CN" altLang="en-US" b="0" kern="0">
                <a:solidFill>
                  <a:sysClr val="windowText" lastClr="000000"/>
                </a:solidFill>
                <a:latin typeface="Calibri" panose="020F0502020204030204" pitchFamily="34" charset="0"/>
                <a:ea typeface="宋体" panose="02010600030101010101" pitchFamily="2" charset="-122"/>
              </a:endParaRPr>
            </a:p>
          </p:txBody>
        </p:sp>
        <p:grpSp>
          <p:nvGrpSpPr>
            <p:cNvPr id="86" name="Group 13"/>
            <p:cNvGrpSpPr/>
            <p:nvPr/>
          </p:nvGrpSpPr>
          <p:grpSpPr bwMode="auto">
            <a:xfrm>
              <a:off x="899592" y="3789040"/>
              <a:ext cx="384175" cy="214313"/>
              <a:chOff x="1338" y="1797"/>
              <a:chExt cx="272" cy="182"/>
            </a:xfrm>
          </p:grpSpPr>
          <p:sp>
            <p:nvSpPr>
              <p:cNvPr id="105" name="Rectangle 14"/>
              <p:cNvSpPr>
                <a:spLocks noChangeArrowheads="1"/>
              </p:cNvSpPr>
              <p:nvPr/>
            </p:nvSpPr>
            <p:spPr bwMode="auto">
              <a:xfrm>
                <a:off x="1338" y="1797"/>
                <a:ext cx="272" cy="45"/>
              </a:xfrm>
              <a:prstGeom prst="rect">
                <a:avLst/>
              </a:prstGeom>
              <a:solidFill>
                <a:srgbClr val="CCCCFF"/>
              </a:solidFill>
              <a:ln w="9525" algn="ctr">
                <a:solidFill>
                  <a:srgbClr val="000000"/>
                </a:solidFill>
                <a:miter lim="800000"/>
              </a:ln>
            </p:spPr>
            <p:txBody>
              <a:bodyPr wrap="none" lIns="67866" tIns="33933" rIns="67866" bIns="33933" anchor="ctr"/>
              <a:lstStyle/>
              <a:p>
                <a:pPr defTabSz="784225" eaLnBrk="1" fontAlgn="auto" hangingPunct="1">
                  <a:lnSpc>
                    <a:spcPct val="100000"/>
                  </a:lnSpc>
                  <a:spcBef>
                    <a:spcPts val="0"/>
                  </a:spcBef>
                  <a:spcAft>
                    <a:spcPts val="0"/>
                  </a:spcAft>
                  <a:buClrTx/>
                  <a:buFontTx/>
                  <a:buNone/>
                  <a:defRPr/>
                </a:pPr>
                <a:endParaRPr lang="zh-CN" altLang="en-US" sz="1050" b="0" kern="0" smtClean="0">
                  <a:solidFill>
                    <a:sysClr val="windowText" lastClr="000000"/>
                  </a:solidFill>
                  <a:latin typeface="Calibri" panose="020F0502020204030204" pitchFamily="34" charset="0"/>
                  <a:ea typeface="宋体" panose="02010600030101010101" pitchFamily="2" charset="-122"/>
                </a:endParaRPr>
              </a:p>
            </p:txBody>
          </p:sp>
          <p:sp>
            <p:nvSpPr>
              <p:cNvPr id="106" name="Rectangle 15"/>
              <p:cNvSpPr>
                <a:spLocks noChangeArrowheads="1"/>
              </p:cNvSpPr>
              <p:nvPr/>
            </p:nvSpPr>
            <p:spPr bwMode="auto">
              <a:xfrm>
                <a:off x="1338" y="1797"/>
                <a:ext cx="272" cy="182"/>
              </a:xfrm>
              <a:prstGeom prst="rect">
                <a:avLst/>
              </a:prstGeom>
              <a:noFill/>
              <a:ln w="9525" algn="ctr">
                <a:solidFill>
                  <a:srgbClr val="000000"/>
                </a:solidFill>
                <a:miter lim="800000"/>
              </a:ln>
            </p:spPr>
            <p:txBody>
              <a:bodyPr wrap="none" lIns="67866" tIns="33933" rIns="67866" bIns="33933" anchor="ctr"/>
              <a:lstStyle/>
              <a:p>
                <a:pPr defTabSz="784225" eaLnBrk="1" fontAlgn="auto" hangingPunct="1">
                  <a:lnSpc>
                    <a:spcPct val="100000"/>
                  </a:lnSpc>
                  <a:spcBef>
                    <a:spcPts val="0"/>
                  </a:spcBef>
                  <a:spcAft>
                    <a:spcPts val="0"/>
                  </a:spcAft>
                  <a:buClrTx/>
                  <a:buFontTx/>
                  <a:buNone/>
                  <a:defRPr/>
                </a:pPr>
                <a:endParaRPr lang="zh-CN" altLang="en-US" sz="1050" b="0" kern="0" smtClean="0">
                  <a:solidFill>
                    <a:sysClr val="windowText" lastClr="000000"/>
                  </a:solidFill>
                  <a:latin typeface="Calibri" panose="020F0502020204030204" pitchFamily="34" charset="0"/>
                  <a:ea typeface="宋体" panose="02010600030101010101" pitchFamily="2" charset="-122"/>
                </a:endParaRPr>
              </a:p>
            </p:txBody>
          </p:sp>
          <p:sp>
            <p:nvSpPr>
              <p:cNvPr id="107" name="Line 16"/>
              <p:cNvSpPr>
                <a:spLocks noChangeShapeType="1"/>
              </p:cNvSpPr>
              <p:nvPr/>
            </p:nvSpPr>
            <p:spPr bwMode="auto">
              <a:xfrm>
                <a:off x="1338" y="1888"/>
                <a:ext cx="272" cy="0"/>
              </a:xfrm>
              <a:prstGeom prst="line">
                <a:avLst/>
              </a:prstGeom>
              <a:noFill/>
              <a:ln w="9525">
                <a:solidFill>
                  <a:srgbClr val="777777"/>
                </a:solidFill>
                <a:round/>
              </a:ln>
            </p:spPr>
            <p:txBody>
              <a:bodyPr lIns="79200" tIns="39600" rIns="79200" bIns="39600"/>
              <a:lstStyle/>
              <a:p>
                <a:pPr eaLnBrk="1" fontAlgn="auto" hangingPunct="1">
                  <a:lnSpc>
                    <a:spcPct val="100000"/>
                  </a:lnSpc>
                  <a:spcBef>
                    <a:spcPts val="0"/>
                  </a:spcBef>
                  <a:spcAft>
                    <a:spcPts val="0"/>
                  </a:spcAft>
                  <a:buClrTx/>
                  <a:buFontTx/>
                  <a:buNone/>
                  <a:defRPr/>
                </a:pPr>
                <a:endParaRPr lang="zh-CN" altLang="en-US" b="0" kern="0" smtClean="0">
                  <a:solidFill>
                    <a:sysClr val="windowText" lastClr="000000"/>
                  </a:solidFill>
                  <a:latin typeface="Calibri" panose="020F0502020204030204" pitchFamily="34" charset="0"/>
                  <a:ea typeface="宋体" panose="02010600030101010101" pitchFamily="2" charset="-122"/>
                </a:endParaRPr>
              </a:p>
            </p:txBody>
          </p:sp>
          <p:sp>
            <p:nvSpPr>
              <p:cNvPr id="108" name="Line 17"/>
              <p:cNvSpPr>
                <a:spLocks noChangeShapeType="1"/>
              </p:cNvSpPr>
              <p:nvPr/>
            </p:nvSpPr>
            <p:spPr bwMode="auto">
              <a:xfrm>
                <a:off x="1338" y="1933"/>
                <a:ext cx="272" cy="0"/>
              </a:xfrm>
              <a:prstGeom prst="line">
                <a:avLst/>
              </a:prstGeom>
              <a:noFill/>
              <a:ln w="9525">
                <a:solidFill>
                  <a:srgbClr val="777777"/>
                </a:solidFill>
                <a:round/>
              </a:ln>
            </p:spPr>
            <p:txBody>
              <a:bodyPr lIns="79200" tIns="39600" rIns="79200" bIns="39600"/>
              <a:lstStyle/>
              <a:p>
                <a:pPr eaLnBrk="1" fontAlgn="auto" hangingPunct="1">
                  <a:lnSpc>
                    <a:spcPct val="100000"/>
                  </a:lnSpc>
                  <a:spcBef>
                    <a:spcPts val="0"/>
                  </a:spcBef>
                  <a:spcAft>
                    <a:spcPts val="0"/>
                  </a:spcAft>
                  <a:buClrTx/>
                  <a:buFontTx/>
                  <a:buNone/>
                  <a:defRPr/>
                </a:pPr>
                <a:endParaRPr lang="zh-CN" altLang="en-US" b="0" kern="0" smtClean="0">
                  <a:solidFill>
                    <a:sysClr val="windowText" lastClr="000000"/>
                  </a:solidFill>
                  <a:latin typeface="Calibri" panose="020F0502020204030204" pitchFamily="34" charset="0"/>
                  <a:ea typeface="宋体" panose="02010600030101010101" pitchFamily="2" charset="-122"/>
                </a:endParaRPr>
              </a:p>
            </p:txBody>
          </p:sp>
          <p:sp>
            <p:nvSpPr>
              <p:cNvPr id="109" name="Line 18"/>
              <p:cNvSpPr>
                <a:spLocks noChangeShapeType="1"/>
              </p:cNvSpPr>
              <p:nvPr/>
            </p:nvSpPr>
            <p:spPr bwMode="auto">
              <a:xfrm>
                <a:off x="1383" y="1797"/>
                <a:ext cx="0" cy="182"/>
              </a:xfrm>
              <a:prstGeom prst="line">
                <a:avLst/>
              </a:prstGeom>
              <a:noFill/>
              <a:ln w="9525">
                <a:solidFill>
                  <a:srgbClr val="777777"/>
                </a:solidFill>
                <a:round/>
              </a:ln>
            </p:spPr>
            <p:txBody>
              <a:bodyPr lIns="79200" tIns="39600" rIns="79200" bIns="39600"/>
              <a:lstStyle/>
              <a:p>
                <a:pPr eaLnBrk="1" fontAlgn="auto" hangingPunct="1">
                  <a:lnSpc>
                    <a:spcPct val="100000"/>
                  </a:lnSpc>
                  <a:spcBef>
                    <a:spcPts val="0"/>
                  </a:spcBef>
                  <a:spcAft>
                    <a:spcPts val="0"/>
                  </a:spcAft>
                  <a:buClrTx/>
                  <a:buFontTx/>
                  <a:buNone/>
                  <a:defRPr/>
                </a:pPr>
                <a:endParaRPr lang="zh-CN" altLang="en-US" b="0" kern="0" smtClean="0">
                  <a:solidFill>
                    <a:sysClr val="windowText" lastClr="000000"/>
                  </a:solidFill>
                  <a:latin typeface="Calibri" panose="020F0502020204030204" pitchFamily="34" charset="0"/>
                  <a:ea typeface="宋体" panose="02010600030101010101" pitchFamily="2" charset="-122"/>
                </a:endParaRPr>
              </a:p>
            </p:txBody>
          </p:sp>
          <p:sp>
            <p:nvSpPr>
              <p:cNvPr id="110" name="Line 19"/>
              <p:cNvSpPr>
                <a:spLocks noChangeShapeType="1"/>
              </p:cNvSpPr>
              <p:nvPr/>
            </p:nvSpPr>
            <p:spPr bwMode="auto">
              <a:xfrm>
                <a:off x="1464" y="1797"/>
                <a:ext cx="0" cy="182"/>
              </a:xfrm>
              <a:prstGeom prst="line">
                <a:avLst/>
              </a:prstGeom>
              <a:noFill/>
              <a:ln w="9525">
                <a:solidFill>
                  <a:srgbClr val="777777"/>
                </a:solidFill>
                <a:round/>
              </a:ln>
            </p:spPr>
            <p:txBody>
              <a:bodyPr lIns="79200" tIns="39600" rIns="79200" bIns="39600"/>
              <a:lstStyle/>
              <a:p>
                <a:pPr eaLnBrk="1" fontAlgn="auto" hangingPunct="1">
                  <a:lnSpc>
                    <a:spcPct val="100000"/>
                  </a:lnSpc>
                  <a:spcBef>
                    <a:spcPts val="0"/>
                  </a:spcBef>
                  <a:spcAft>
                    <a:spcPts val="0"/>
                  </a:spcAft>
                  <a:buClrTx/>
                  <a:buFontTx/>
                  <a:buNone/>
                  <a:defRPr/>
                </a:pPr>
                <a:endParaRPr lang="zh-CN" altLang="en-US" b="0" kern="0" smtClean="0">
                  <a:solidFill>
                    <a:sysClr val="windowText" lastClr="000000"/>
                  </a:solidFill>
                  <a:latin typeface="Calibri" panose="020F0502020204030204" pitchFamily="34" charset="0"/>
                  <a:ea typeface="宋体" panose="02010600030101010101" pitchFamily="2" charset="-122"/>
                </a:endParaRPr>
              </a:p>
            </p:txBody>
          </p:sp>
          <p:sp>
            <p:nvSpPr>
              <p:cNvPr id="111" name="Line 20"/>
              <p:cNvSpPr>
                <a:spLocks noChangeShapeType="1"/>
              </p:cNvSpPr>
              <p:nvPr/>
            </p:nvSpPr>
            <p:spPr bwMode="auto">
              <a:xfrm>
                <a:off x="1541" y="1797"/>
                <a:ext cx="0" cy="182"/>
              </a:xfrm>
              <a:prstGeom prst="line">
                <a:avLst/>
              </a:prstGeom>
              <a:noFill/>
              <a:ln w="9525">
                <a:solidFill>
                  <a:srgbClr val="777777"/>
                </a:solidFill>
                <a:round/>
              </a:ln>
            </p:spPr>
            <p:txBody>
              <a:bodyPr lIns="79200" tIns="39600" rIns="79200" bIns="39600"/>
              <a:lstStyle/>
              <a:p>
                <a:pPr eaLnBrk="1" fontAlgn="auto" hangingPunct="1">
                  <a:lnSpc>
                    <a:spcPct val="100000"/>
                  </a:lnSpc>
                  <a:spcBef>
                    <a:spcPts val="0"/>
                  </a:spcBef>
                  <a:spcAft>
                    <a:spcPts val="0"/>
                  </a:spcAft>
                  <a:buClrTx/>
                  <a:buFontTx/>
                  <a:buNone/>
                  <a:defRPr/>
                </a:pPr>
                <a:endParaRPr lang="zh-CN" altLang="en-US" b="0" kern="0" smtClean="0">
                  <a:solidFill>
                    <a:sysClr val="windowText" lastClr="000000"/>
                  </a:solidFill>
                  <a:latin typeface="Calibri" panose="020F0502020204030204" pitchFamily="34" charset="0"/>
                  <a:ea typeface="宋体" panose="02010600030101010101" pitchFamily="2" charset="-122"/>
                </a:endParaRPr>
              </a:p>
            </p:txBody>
          </p:sp>
        </p:grpSp>
        <p:grpSp>
          <p:nvGrpSpPr>
            <p:cNvPr id="88" name="Group 13"/>
            <p:cNvGrpSpPr/>
            <p:nvPr/>
          </p:nvGrpSpPr>
          <p:grpSpPr bwMode="auto">
            <a:xfrm>
              <a:off x="1475656" y="3789040"/>
              <a:ext cx="384175" cy="214313"/>
              <a:chOff x="1338" y="1797"/>
              <a:chExt cx="272" cy="182"/>
            </a:xfrm>
          </p:grpSpPr>
          <p:sp>
            <p:nvSpPr>
              <p:cNvPr id="98" name="Rectangle 14"/>
              <p:cNvSpPr>
                <a:spLocks noChangeArrowheads="1"/>
              </p:cNvSpPr>
              <p:nvPr/>
            </p:nvSpPr>
            <p:spPr bwMode="auto">
              <a:xfrm>
                <a:off x="1338" y="1797"/>
                <a:ext cx="272" cy="45"/>
              </a:xfrm>
              <a:prstGeom prst="rect">
                <a:avLst/>
              </a:prstGeom>
              <a:solidFill>
                <a:srgbClr val="CCCCFF"/>
              </a:solidFill>
              <a:ln w="9525" algn="ctr">
                <a:solidFill>
                  <a:srgbClr val="000000"/>
                </a:solidFill>
                <a:miter lim="800000"/>
              </a:ln>
            </p:spPr>
            <p:txBody>
              <a:bodyPr wrap="none" lIns="67866" tIns="33933" rIns="67866" bIns="33933" anchor="ctr"/>
              <a:lstStyle/>
              <a:p>
                <a:pPr defTabSz="784225" eaLnBrk="1" fontAlgn="auto" hangingPunct="1">
                  <a:lnSpc>
                    <a:spcPct val="100000"/>
                  </a:lnSpc>
                  <a:spcBef>
                    <a:spcPts val="0"/>
                  </a:spcBef>
                  <a:spcAft>
                    <a:spcPts val="0"/>
                  </a:spcAft>
                  <a:buClrTx/>
                  <a:buFontTx/>
                  <a:buNone/>
                  <a:defRPr/>
                </a:pPr>
                <a:endParaRPr lang="zh-CN" altLang="en-US" sz="1050" b="0" kern="0" smtClean="0">
                  <a:solidFill>
                    <a:sysClr val="windowText" lastClr="000000"/>
                  </a:solidFill>
                  <a:latin typeface="Calibri" panose="020F0502020204030204" pitchFamily="34" charset="0"/>
                  <a:ea typeface="宋体" panose="02010600030101010101" pitchFamily="2" charset="-122"/>
                </a:endParaRPr>
              </a:p>
            </p:txBody>
          </p:sp>
          <p:sp>
            <p:nvSpPr>
              <p:cNvPr id="99" name="Rectangle 15"/>
              <p:cNvSpPr>
                <a:spLocks noChangeArrowheads="1"/>
              </p:cNvSpPr>
              <p:nvPr/>
            </p:nvSpPr>
            <p:spPr bwMode="auto">
              <a:xfrm>
                <a:off x="1338" y="1797"/>
                <a:ext cx="272" cy="182"/>
              </a:xfrm>
              <a:prstGeom prst="rect">
                <a:avLst/>
              </a:prstGeom>
              <a:noFill/>
              <a:ln w="9525" algn="ctr">
                <a:solidFill>
                  <a:srgbClr val="000000"/>
                </a:solidFill>
                <a:miter lim="800000"/>
              </a:ln>
            </p:spPr>
            <p:txBody>
              <a:bodyPr wrap="none" lIns="67866" tIns="33933" rIns="67866" bIns="33933" anchor="ctr"/>
              <a:lstStyle/>
              <a:p>
                <a:pPr defTabSz="784225" eaLnBrk="1" fontAlgn="auto" hangingPunct="1">
                  <a:lnSpc>
                    <a:spcPct val="100000"/>
                  </a:lnSpc>
                  <a:spcBef>
                    <a:spcPts val="0"/>
                  </a:spcBef>
                  <a:spcAft>
                    <a:spcPts val="0"/>
                  </a:spcAft>
                  <a:buClrTx/>
                  <a:buFontTx/>
                  <a:buNone/>
                  <a:defRPr/>
                </a:pPr>
                <a:endParaRPr lang="zh-CN" altLang="en-US" sz="1050" b="0" kern="0" smtClean="0">
                  <a:solidFill>
                    <a:sysClr val="windowText" lastClr="000000"/>
                  </a:solidFill>
                  <a:latin typeface="Calibri" panose="020F0502020204030204" pitchFamily="34" charset="0"/>
                  <a:ea typeface="宋体" panose="02010600030101010101" pitchFamily="2" charset="-122"/>
                </a:endParaRPr>
              </a:p>
            </p:txBody>
          </p:sp>
          <p:sp>
            <p:nvSpPr>
              <p:cNvPr id="100" name="Line 16"/>
              <p:cNvSpPr>
                <a:spLocks noChangeShapeType="1"/>
              </p:cNvSpPr>
              <p:nvPr/>
            </p:nvSpPr>
            <p:spPr bwMode="auto">
              <a:xfrm>
                <a:off x="1338" y="1888"/>
                <a:ext cx="272" cy="0"/>
              </a:xfrm>
              <a:prstGeom prst="line">
                <a:avLst/>
              </a:prstGeom>
              <a:noFill/>
              <a:ln w="9525">
                <a:solidFill>
                  <a:srgbClr val="777777"/>
                </a:solidFill>
                <a:round/>
              </a:ln>
            </p:spPr>
            <p:txBody>
              <a:bodyPr lIns="79200" tIns="39600" rIns="79200" bIns="39600"/>
              <a:lstStyle/>
              <a:p>
                <a:pPr eaLnBrk="1" fontAlgn="auto" hangingPunct="1">
                  <a:lnSpc>
                    <a:spcPct val="100000"/>
                  </a:lnSpc>
                  <a:spcBef>
                    <a:spcPts val="0"/>
                  </a:spcBef>
                  <a:spcAft>
                    <a:spcPts val="0"/>
                  </a:spcAft>
                  <a:buClrTx/>
                  <a:buFontTx/>
                  <a:buNone/>
                  <a:defRPr/>
                </a:pPr>
                <a:endParaRPr lang="zh-CN" altLang="en-US" b="0" kern="0" smtClean="0">
                  <a:solidFill>
                    <a:sysClr val="windowText" lastClr="000000"/>
                  </a:solidFill>
                  <a:latin typeface="Calibri" panose="020F0502020204030204" pitchFamily="34" charset="0"/>
                  <a:ea typeface="宋体" panose="02010600030101010101" pitchFamily="2" charset="-122"/>
                </a:endParaRPr>
              </a:p>
            </p:txBody>
          </p:sp>
          <p:sp>
            <p:nvSpPr>
              <p:cNvPr id="101" name="Line 17"/>
              <p:cNvSpPr>
                <a:spLocks noChangeShapeType="1"/>
              </p:cNvSpPr>
              <p:nvPr/>
            </p:nvSpPr>
            <p:spPr bwMode="auto">
              <a:xfrm>
                <a:off x="1338" y="1933"/>
                <a:ext cx="272" cy="0"/>
              </a:xfrm>
              <a:prstGeom prst="line">
                <a:avLst/>
              </a:prstGeom>
              <a:noFill/>
              <a:ln w="9525">
                <a:solidFill>
                  <a:srgbClr val="777777"/>
                </a:solidFill>
                <a:round/>
              </a:ln>
            </p:spPr>
            <p:txBody>
              <a:bodyPr lIns="79200" tIns="39600" rIns="79200" bIns="39600"/>
              <a:lstStyle/>
              <a:p>
                <a:pPr eaLnBrk="1" fontAlgn="auto" hangingPunct="1">
                  <a:lnSpc>
                    <a:spcPct val="100000"/>
                  </a:lnSpc>
                  <a:spcBef>
                    <a:spcPts val="0"/>
                  </a:spcBef>
                  <a:spcAft>
                    <a:spcPts val="0"/>
                  </a:spcAft>
                  <a:buClrTx/>
                  <a:buFontTx/>
                  <a:buNone/>
                  <a:defRPr/>
                </a:pPr>
                <a:endParaRPr lang="zh-CN" altLang="en-US" b="0" kern="0" smtClean="0">
                  <a:solidFill>
                    <a:sysClr val="windowText" lastClr="000000"/>
                  </a:solidFill>
                  <a:latin typeface="Calibri" panose="020F0502020204030204" pitchFamily="34" charset="0"/>
                  <a:ea typeface="宋体" panose="02010600030101010101" pitchFamily="2" charset="-122"/>
                </a:endParaRPr>
              </a:p>
            </p:txBody>
          </p:sp>
          <p:sp>
            <p:nvSpPr>
              <p:cNvPr id="102" name="Line 18"/>
              <p:cNvSpPr>
                <a:spLocks noChangeShapeType="1"/>
              </p:cNvSpPr>
              <p:nvPr/>
            </p:nvSpPr>
            <p:spPr bwMode="auto">
              <a:xfrm>
                <a:off x="1383" y="1797"/>
                <a:ext cx="0" cy="182"/>
              </a:xfrm>
              <a:prstGeom prst="line">
                <a:avLst/>
              </a:prstGeom>
              <a:noFill/>
              <a:ln w="9525">
                <a:solidFill>
                  <a:srgbClr val="777777"/>
                </a:solidFill>
                <a:round/>
              </a:ln>
            </p:spPr>
            <p:txBody>
              <a:bodyPr lIns="79200" tIns="39600" rIns="79200" bIns="39600"/>
              <a:lstStyle/>
              <a:p>
                <a:pPr eaLnBrk="1" fontAlgn="auto" hangingPunct="1">
                  <a:lnSpc>
                    <a:spcPct val="100000"/>
                  </a:lnSpc>
                  <a:spcBef>
                    <a:spcPts val="0"/>
                  </a:spcBef>
                  <a:spcAft>
                    <a:spcPts val="0"/>
                  </a:spcAft>
                  <a:buClrTx/>
                  <a:buFontTx/>
                  <a:buNone/>
                  <a:defRPr/>
                </a:pPr>
                <a:endParaRPr lang="zh-CN" altLang="en-US" b="0" kern="0" smtClean="0">
                  <a:solidFill>
                    <a:sysClr val="windowText" lastClr="000000"/>
                  </a:solidFill>
                  <a:latin typeface="Calibri" panose="020F0502020204030204" pitchFamily="34" charset="0"/>
                  <a:ea typeface="宋体" panose="02010600030101010101" pitchFamily="2" charset="-122"/>
                </a:endParaRPr>
              </a:p>
            </p:txBody>
          </p:sp>
          <p:sp>
            <p:nvSpPr>
              <p:cNvPr id="103" name="Line 19"/>
              <p:cNvSpPr>
                <a:spLocks noChangeShapeType="1"/>
              </p:cNvSpPr>
              <p:nvPr/>
            </p:nvSpPr>
            <p:spPr bwMode="auto">
              <a:xfrm>
                <a:off x="1464" y="1797"/>
                <a:ext cx="0" cy="182"/>
              </a:xfrm>
              <a:prstGeom prst="line">
                <a:avLst/>
              </a:prstGeom>
              <a:noFill/>
              <a:ln w="9525">
                <a:solidFill>
                  <a:srgbClr val="777777"/>
                </a:solidFill>
                <a:round/>
              </a:ln>
            </p:spPr>
            <p:txBody>
              <a:bodyPr lIns="79200" tIns="39600" rIns="79200" bIns="39600"/>
              <a:lstStyle/>
              <a:p>
                <a:pPr eaLnBrk="1" fontAlgn="auto" hangingPunct="1">
                  <a:lnSpc>
                    <a:spcPct val="100000"/>
                  </a:lnSpc>
                  <a:spcBef>
                    <a:spcPts val="0"/>
                  </a:spcBef>
                  <a:spcAft>
                    <a:spcPts val="0"/>
                  </a:spcAft>
                  <a:buClrTx/>
                  <a:buFontTx/>
                  <a:buNone/>
                  <a:defRPr/>
                </a:pPr>
                <a:endParaRPr lang="zh-CN" altLang="en-US" b="0" kern="0" smtClean="0">
                  <a:solidFill>
                    <a:sysClr val="windowText" lastClr="000000"/>
                  </a:solidFill>
                  <a:latin typeface="Calibri" panose="020F0502020204030204" pitchFamily="34" charset="0"/>
                  <a:ea typeface="宋体" panose="02010600030101010101" pitchFamily="2" charset="-122"/>
                </a:endParaRPr>
              </a:p>
            </p:txBody>
          </p:sp>
          <p:sp>
            <p:nvSpPr>
              <p:cNvPr id="104" name="Line 20"/>
              <p:cNvSpPr>
                <a:spLocks noChangeShapeType="1"/>
              </p:cNvSpPr>
              <p:nvPr/>
            </p:nvSpPr>
            <p:spPr bwMode="auto">
              <a:xfrm>
                <a:off x="1541" y="1797"/>
                <a:ext cx="0" cy="182"/>
              </a:xfrm>
              <a:prstGeom prst="line">
                <a:avLst/>
              </a:prstGeom>
              <a:noFill/>
              <a:ln w="9525">
                <a:solidFill>
                  <a:srgbClr val="777777"/>
                </a:solidFill>
                <a:round/>
              </a:ln>
            </p:spPr>
            <p:txBody>
              <a:bodyPr lIns="79200" tIns="39600" rIns="79200" bIns="39600"/>
              <a:lstStyle/>
              <a:p>
                <a:pPr eaLnBrk="1" fontAlgn="auto" hangingPunct="1">
                  <a:lnSpc>
                    <a:spcPct val="100000"/>
                  </a:lnSpc>
                  <a:spcBef>
                    <a:spcPts val="0"/>
                  </a:spcBef>
                  <a:spcAft>
                    <a:spcPts val="0"/>
                  </a:spcAft>
                  <a:buClrTx/>
                  <a:buFontTx/>
                  <a:buNone/>
                  <a:defRPr/>
                </a:pPr>
                <a:endParaRPr lang="zh-CN" altLang="en-US" b="0" kern="0" smtClean="0">
                  <a:solidFill>
                    <a:sysClr val="windowText" lastClr="000000"/>
                  </a:solidFill>
                  <a:latin typeface="Calibri" panose="020F0502020204030204" pitchFamily="34" charset="0"/>
                  <a:ea typeface="宋体" panose="02010600030101010101" pitchFamily="2" charset="-122"/>
                </a:endParaRPr>
              </a:p>
            </p:txBody>
          </p:sp>
        </p:grpSp>
        <p:grpSp>
          <p:nvGrpSpPr>
            <p:cNvPr id="89" name="Group 13"/>
            <p:cNvGrpSpPr/>
            <p:nvPr/>
          </p:nvGrpSpPr>
          <p:grpSpPr bwMode="auto">
            <a:xfrm>
              <a:off x="2027585" y="3789040"/>
              <a:ext cx="384175" cy="214313"/>
              <a:chOff x="1338" y="1797"/>
              <a:chExt cx="272" cy="182"/>
            </a:xfrm>
          </p:grpSpPr>
          <p:sp>
            <p:nvSpPr>
              <p:cNvPr id="91" name="Rectangle 14"/>
              <p:cNvSpPr>
                <a:spLocks noChangeArrowheads="1"/>
              </p:cNvSpPr>
              <p:nvPr/>
            </p:nvSpPr>
            <p:spPr bwMode="auto">
              <a:xfrm>
                <a:off x="1338" y="1797"/>
                <a:ext cx="272" cy="45"/>
              </a:xfrm>
              <a:prstGeom prst="rect">
                <a:avLst/>
              </a:prstGeom>
              <a:solidFill>
                <a:srgbClr val="CCCCFF"/>
              </a:solidFill>
              <a:ln w="9525" algn="ctr">
                <a:solidFill>
                  <a:srgbClr val="000000"/>
                </a:solidFill>
                <a:miter lim="800000"/>
              </a:ln>
            </p:spPr>
            <p:txBody>
              <a:bodyPr wrap="none" lIns="67866" tIns="33933" rIns="67866" bIns="33933" anchor="ctr"/>
              <a:lstStyle/>
              <a:p>
                <a:pPr defTabSz="784225" eaLnBrk="1" fontAlgn="auto" hangingPunct="1">
                  <a:lnSpc>
                    <a:spcPct val="100000"/>
                  </a:lnSpc>
                  <a:spcBef>
                    <a:spcPts val="0"/>
                  </a:spcBef>
                  <a:spcAft>
                    <a:spcPts val="0"/>
                  </a:spcAft>
                  <a:buClrTx/>
                  <a:buFontTx/>
                  <a:buNone/>
                  <a:defRPr/>
                </a:pPr>
                <a:endParaRPr lang="zh-CN" altLang="en-US" sz="1050" b="0" kern="0" smtClean="0">
                  <a:solidFill>
                    <a:sysClr val="windowText" lastClr="000000"/>
                  </a:solidFill>
                  <a:latin typeface="Calibri" panose="020F0502020204030204" pitchFamily="34" charset="0"/>
                  <a:ea typeface="宋体" panose="02010600030101010101" pitchFamily="2" charset="-122"/>
                </a:endParaRPr>
              </a:p>
            </p:txBody>
          </p:sp>
          <p:sp>
            <p:nvSpPr>
              <p:cNvPr id="92" name="Rectangle 15"/>
              <p:cNvSpPr>
                <a:spLocks noChangeArrowheads="1"/>
              </p:cNvSpPr>
              <p:nvPr/>
            </p:nvSpPr>
            <p:spPr bwMode="auto">
              <a:xfrm>
                <a:off x="1338" y="1797"/>
                <a:ext cx="272" cy="182"/>
              </a:xfrm>
              <a:prstGeom prst="rect">
                <a:avLst/>
              </a:prstGeom>
              <a:noFill/>
              <a:ln w="9525" algn="ctr">
                <a:solidFill>
                  <a:srgbClr val="000000"/>
                </a:solidFill>
                <a:miter lim="800000"/>
              </a:ln>
            </p:spPr>
            <p:txBody>
              <a:bodyPr wrap="none" lIns="67866" tIns="33933" rIns="67866" bIns="33933" anchor="ctr"/>
              <a:lstStyle/>
              <a:p>
                <a:pPr defTabSz="784225" eaLnBrk="1" fontAlgn="auto" hangingPunct="1">
                  <a:lnSpc>
                    <a:spcPct val="100000"/>
                  </a:lnSpc>
                  <a:spcBef>
                    <a:spcPts val="0"/>
                  </a:spcBef>
                  <a:spcAft>
                    <a:spcPts val="0"/>
                  </a:spcAft>
                  <a:buClrTx/>
                  <a:buFontTx/>
                  <a:buNone/>
                  <a:defRPr/>
                </a:pPr>
                <a:endParaRPr lang="zh-CN" altLang="en-US" sz="1050" b="0" kern="0" smtClean="0">
                  <a:solidFill>
                    <a:sysClr val="windowText" lastClr="000000"/>
                  </a:solidFill>
                  <a:latin typeface="Calibri" panose="020F0502020204030204" pitchFamily="34" charset="0"/>
                  <a:ea typeface="宋体" panose="02010600030101010101" pitchFamily="2" charset="-122"/>
                </a:endParaRPr>
              </a:p>
            </p:txBody>
          </p:sp>
          <p:sp>
            <p:nvSpPr>
              <p:cNvPr id="93" name="Line 16"/>
              <p:cNvSpPr>
                <a:spLocks noChangeShapeType="1"/>
              </p:cNvSpPr>
              <p:nvPr/>
            </p:nvSpPr>
            <p:spPr bwMode="auto">
              <a:xfrm>
                <a:off x="1338" y="1888"/>
                <a:ext cx="272" cy="0"/>
              </a:xfrm>
              <a:prstGeom prst="line">
                <a:avLst/>
              </a:prstGeom>
              <a:noFill/>
              <a:ln w="9525">
                <a:solidFill>
                  <a:srgbClr val="777777"/>
                </a:solidFill>
                <a:round/>
              </a:ln>
            </p:spPr>
            <p:txBody>
              <a:bodyPr lIns="79200" tIns="39600" rIns="79200" bIns="39600"/>
              <a:lstStyle/>
              <a:p>
                <a:pPr eaLnBrk="1" fontAlgn="auto" hangingPunct="1">
                  <a:lnSpc>
                    <a:spcPct val="100000"/>
                  </a:lnSpc>
                  <a:spcBef>
                    <a:spcPts val="0"/>
                  </a:spcBef>
                  <a:spcAft>
                    <a:spcPts val="0"/>
                  </a:spcAft>
                  <a:buClrTx/>
                  <a:buFontTx/>
                  <a:buNone/>
                  <a:defRPr/>
                </a:pPr>
                <a:endParaRPr lang="zh-CN" altLang="en-US" b="0" kern="0" smtClean="0">
                  <a:solidFill>
                    <a:sysClr val="windowText" lastClr="000000"/>
                  </a:solidFill>
                  <a:latin typeface="Calibri" panose="020F0502020204030204" pitchFamily="34" charset="0"/>
                  <a:ea typeface="宋体" panose="02010600030101010101" pitchFamily="2" charset="-122"/>
                </a:endParaRPr>
              </a:p>
            </p:txBody>
          </p:sp>
          <p:sp>
            <p:nvSpPr>
              <p:cNvPr id="94" name="Line 17"/>
              <p:cNvSpPr>
                <a:spLocks noChangeShapeType="1"/>
              </p:cNvSpPr>
              <p:nvPr/>
            </p:nvSpPr>
            <p:spPr bwMode="auto">
              <a:xfrm>
                <a:off x="1338" y="1933"/>
                <a:ext cx="272" cy="0"/>
              </a:xfrm>
              <a:prstGeom prst="line">
                <a:avLst/>
              </a:prstGeom>
              <a:noFill/>
              <a:ln w="9525">
                <a:solidFill>
                  <a:srgbClr val="777777"/>
                </a:solidFill>
                <a:round/>
              </a:ln>
            </p:spPr>
            <p:txBody>
              <a:bodyPr lIns="79200" tIns="39600" rIns="79200" bIns="39600"/>
              <a:lstStyle/>
              <a:p>
                <a:pPr eaLnBrk="1" fontAlgn="auto" hangingPunct="1">
                  <a:lnSpc>
                    <a:spcPct val="100000"/>
                  </a:lnSpc>
                  <a:spcBef>
                    <a:spcPts val="0"/>
                  </a:spcBef>
                  <a:spcAft>
                    <a:spcPts val="0"/>
                  </a:spcAft>
                  <a:buClrTx/>
                  <a:buFontTx/>
                  <a:buNone/>
                  <a:defRPr/>
                </a:pPr>
                <a:endParaRPr lang="zh-CN" altLang="en-US" b="0" kern="0" smtClean="0">
                  <a:solidFill>
                    <a:sysClr val="windowText" lastClr="000000"/>
                  </a:solidFill>
                  <a:latin typeface="Calibri" panose="020F0502020204030204" pitchFamily="34" charset="0"/>
                  <a:ea typeface="宋体" panose="02010600030101010101" pitchFamily="2" charset="-122"/>
                </a:endParaRPr>
              </a:p>
            </p:txBody>
          </p:sp>
          <p:sp>
            <p:nvSpPr>
              <p:cNvPr id="95" name="Line 18"/>
              <p:cNvSpPr>
                <a:spLocks noChangeShapeType="1"/>
              </p:cNvSpPr>
              <p:nvPr/>
            </p:nvSpPr>
            <p:spPr bwMode="auto">
              <a:xfrm>
                <a:off x="1383" y="1797"/>
                <a:ext cx="0" cy="182"/>
              </a:xfrm>
              <a:prstGeom prst="line">
                <a:avLst/>
              </a:prstGeom>
              <a:noFill/>
              <a:ln w="9525">
                <a:solidFill>
                  <a:srgbClr val="777777"/>
                </a:solidFill>
                <a:round/>
              </a:ln>
            </p:spPr>
            <p:txBody>
              <a:bodyPr lIns="79200" tIns="39600" rIns="79200" bIns="39600"/>
              <a:lstStyle/>
              <a:p>
                <a:pPr eaLnBrk="1" fontAlgn="auto" hangingPunct="1">
                  <a:lnSpc>
                    <a:spcPct val="100000"/>
                  </a:lnSpc>
                  <a:spcBef>
                    <a:spcPts val="0"/>
                  </a:spcBef>
                  <a:spcAft>
                    <a:spcPts val="0"/>
                  </a:spcAft>
                  <a:buClrTx/>
                  <a:buFontTx/>
                  <a:buNone/>
                  <a:defRPr/>
                </a:pPr>
                <a:endParaRPr lang="zh-CN" altLang="en-US" b="0" kern="0" smtClean="0">
                  <a:solidFill>
                    <a:sysClr val="windowText" lastClr="000000"/>
                  </a:solidFill>
                  <a:latin typeface="Calibri" panose="020F0502020204030204" pitchFamily="34" charset="0"/>
                  <a:ea typeface="宋体" panose="02010600030101010101" pitchFamily="2" charset="-122"/>
                </a:endParaRPr>
              </a:p>
            </p:txBody>
          </p:sp>
          <p:sp>
            <p:nvSpPr>
              <p:cNvPr id="96" name="Line 19"/>
              <p:cNvSpPr>
                <a:spLocks noChangeShapeType="1"/>
              </p:cNvSpPr>
              <p:nvPr/>
            </p:nvSpPr>
            <p:spPr bwMode="auto">
              <a:xfrm>
                <a:off x="1464" y="1797"/>
                <a:ext cx="0" cy="182"/>
              </a:xfrm>
              <a:prstGeom prst="line">
                <a:avLst/>
              </a:prstGeom>
              <a:noFill/>
              <a:ln w="9525">
                <a:solidFill>
                  <a:srgbClr val="777777"/>
                </a:solidFill>
                <a:round/>
              </a:ln>
            </p:spPr>
            <p:txBody>
              <a:bodyPr lIns="79200" tIns="39600" rIns="79200" bIns="39600"/>
              <a:lstStyle/>
              <a:p>
                <a:pPr eaLnBrk="1" fontAlgn="auto" hangingPunct="1">
                  <a:lnSpc>
                    <a:spcPct val="100000"/>
                  </a:lnSpc>
                  <a:spcBef>
                    <a:spcPts val="0"/>
                  </a:spcBef>
                  <a:spcAft>
                    <a:spcPts val="0"/>
                  </a:spcAft>
                  <a:buClrTx/>
                  <a:buFontTx/>
                  <a:buNone/>
                  <a:defRPr/>
                </a:pPr>
                <a:endParaRPr lang="zh-CN" altLang="en-US" b="0" kern="0" smtClean="0">
                  <a:solidFill>
                    <a:sysClr val="windowText" lastClr="000000"/>
                  </a:solidFill>
                  <a:latin typeface="Calibri" panose="020F0502020204030204" pitchFamily="34" charset="0"/>
                  <a:ea typeface="宋体" panose="02010600030101010101" pitchFamily="2" charset="-122"/>
                </a:endParaRPr>
              </a:p>
            </p:txBody>
          </p:sp>
          <p:sp>
            <p:nvSpPr>
              <p:cNvPr id="97" name="Line 20"/>
              <p:cNvSpPr>
                <a:spLocks noChangeShapeType="1"/>
              </p:cNvSpPr>
              <p:nvPr/>
            </p:nvSpPr>
            <p:spPr bwMode="auto">
              <a:xfrm>
                <a:off x="1541" y="1797"/>
                <a:ext cx="0" cy="182"/>
              </a:xfrm>
              <a:prstGeom prst="line">
                <a:avLst/>
              </a:prstGeom>
              <a:noFill/>
              <a:ln w="9525">
                <a:solidFill>
                  <a:srgbClr val="777777"/>
                </a:solidFill>
                <a:round/>
              </a:ln>
            </p:spPr>
            <p:txBody>
              <a:bodyPr lIns="79200" tIns="39600" rIns="79200" bIns="39600"/>
              <a:lstStyle/>
              <a:p>
                <a:pPr eaLnBrk="1" fontAlgn="auto" hangingPunct="1">
                  <a:lnSpc>
                    <a:spcPct val="100000"/>
                  </a:lnSpc>
                  <a:spcBef>
                    <a:spcPts val="0"/>
                  </a:spcBef>
                  <a:spcAft>
                    <a:spcPts val="0"/>
                  </a:spcAft>
                  <a:buClrTx/>
                  <a:buFontTx/>
                  <a:buNone/>
                  <a:defRPr/>
                </a:pPr>
                <a:endParaRPr lang="zh-CN" altLang="en-US" b="0" kern="0" smtClean="0">
                  <a:solidFill>
                    <a:sysClr val="windowText" lastClr="000000"/>
                  </a:solidFill>
                  <a:latin typeface="Calibri" panose="020F0502020204030204" pitchFamily="34" charset="0"/>
                  <a:ea typeface="宋体" panose="02010600030101010101" pitchFamily="2" charset="-122"/>
                </a:endParaRPr>
              </a:p>
            </p:txBody>
          </p:sp>
        </p:grpSp>
      </p:grpSp>
      <p:grpSp>
        <p:nvGrpSpPr>
          <p:cNvPr id="90" name="组合 344"/>
          <p:cNvGrpSpPr/>
          <p:nvPr/>
        </p:nvGrpSpPr>
        <p:grpSpPr>
          <a:xfrm>
            <a:off x="7730194" y="4653136"/>
            <a:ext cx="1152428" cy="432048"/>
            <a:chOff x="755577" y="3429000"/>
            <a:chExt cx="1800199" cy="792088"/>
          </a:xfrm>
        </p:grpSpPr>
        <p:sp>
          <p:nvSpPr>
            <p:cNvPr id="113" name="AutoShape 10"/>
            <p:cNvSpPr>
              <a:spLocks noChangeArrowheads="1"/>
            </p:cNvSpPr>
            <p:nvPr/>
          </p:nvSpPr>
          <p:spPr bwMode="auto">
            <a:xfrm>
              <a:off x="755577" y="3429000"/>
              <a:ext cx="1800199" cy="792088"/>
            </a:xfrm>
            <a:prstGeom prst="can">
              <a:avLst>
                <a:gd name="adj" fmla="val 25000"/>
              </a:avLst>
            </a:prstGeom>
            <a:solidFill>
              <a:srgbClr val="4F81BD"/>
            </a:solidFill>
            <a:ln w="9525">
              <a:solidFill>
                <a:sysClr val="windowText" lastClr="000000"/>
              </a:solidFill>
              <a:round/>
            </a:ln>
            <a:effectLst>
              <a:prstShdw prst="shdw17" dist="17961" dir="2700000">
                <a:sysClr val="windowText" lastClr="000000">
                  <a:gamma/>
                  <a:shade val="60000"/>
                  <a:invGamma/>
                  <a:alpha val="50000"/>
                </a:sysClr>
              </a:prstShdw>
            </a:effectLst>
          </p:spPr>
          <p:txBody>
            <a:bodyPr wrap="none" anchor="ctr"/>
            <a:lstStyle/>
            <a:p>
              <a:pPr eaLnBrk="1" fontAlgn="auto" hangingPunct="1">
                <a:lnSpc>
                  <a:spcPct val="100000"/>
                </a:lnSpc>
                <a:spcBef>
                  <a:spcPts val="0"/>
                </a:spcBef>
                <a:spcAft>
                  <a:spcPts val="0"/>
                </a:spcAft>
                <a:buClrTx/>
                <a:buFontTx/>
                <a:buNone/>
                <a:defRPr/>
              </a:pPr>
              <a:endParaRPr lang="zh-CN" altLang="en-US" b="0" kern="0">
                <a:solidFill>
                  <a:sysClr val="windowText" lastClr="000000"/>
                </a:solidFill>
                <a:latin typeface="Calibri" panose="020F0502020204030204" pitchFamily="34" charset="0"/>
                <a:ea typeface="宋体" panose="02010600030101010101" pitchFamily="2" charset="-122"/>
              </a:endParaRPr>
            </a:p>
          </p:txBody>
        </p:sp>
        <p:grpSp>
          <p:nvGrpSpPr>
            <p:cNvPr id="112" name="Group 13"/>
            <p:cNvGrpSpPr/>
            <p:nvPr/>
          </p:nvGrpSpPr>
          <p:grpSpPr bwMode="auto">
            <a:xfrm>
              <a:off x="899592" y="3789040"/>
              <a:ext cx="384175" cy="214313"/>
              <a:chOff x="1338" y="1797"/>
              <a:chExt cx="272" cy="182"/>
            </a:xfrm>
          </p:grpSpPr>
          <p:sp>
            <p:nvSpPr>
              <p:cNvPr id="131" name="Rectangle 14"/>
              <p:cNvSpPr>
                <a:spLocks noChangeArrowheads="1"/>
              </p:cNvSpPr>
              <p:nvPr/>
            </p:nvSpPr>
            <p:spPr bwMode="auto">
              <a:xfrm>
                <a:off x="1338" y="1797"/>
                <a:ext cx="272" cy="45"/>
              </a:xfrm>
              <a:prstGeom prst="rect">
                <a:avLst/>
              </a:prstGeom>
              <a:solidFill>
                <a:srgbClr val="CCCCFF"/>
              </a:solidFill>
              <a:ln w="9525" algn="ctr">
                <a:solidFill>
                  <a:srgbClr val="000000"/>
                </a:solidFill>
                <a:miter lim="800000"/>
              </a:ln>
            </p:spPr>
            <p:txBody>
              <a:bodyPr wrap="none" lIns="67866" tIns="33933" rIns="67866" bIns="33933" anchor="ctr"/>
              <a:lstStyle/>
              <a:p>
                <a:pPr defTabSz="784225" eaLnBrk="1" fontAlgn="auto" hangingPunct="1">
                  <a:lnSpc>
                    <a:spcPct val="100000"/>
                  </a:lnSpc>
                  <a:spcBef>
                    <a:spcPts val="0"/>
                  </a:spcBef>
                  <a:spcAft>
                    <a:spcPts val="0"/>
                  </a:spcAft>
                  <a:buClrTx/>
                  <a:buFontTx/>
                  <a:buNone/>
                  <a:defRPr/>
                </a:pPr>
                <a:endParaRPr lang="zh-CN" altLang="en-US" sz="1050" b="0" kern="0" smtClean="0">
                  <a:solidFill>
                    <a:sysClr val="windowText" lastClr="000000"/>
                  </a:solidFill>
                  <a:latin typeface="Calibri" panose="020F0502020204030204" pitchFamily="34" charset="0"/>
                  <a:ea typeface="宋体" panose="02010600030101010101" pitchFamily="2" charset="-122"/>
                </a:endParaRPr>
              </a:p>
            </p:txBody>
          </p:sp>
          <p:sp>
            <p:nvSpPr>
              <p:cNvPr id="132" name="Rectangle 15"/>
              <p:cNvSpPr>
                <a:spLocks noChangeArrowheads="1"/>
              </p:cNvSpPr>
              <p:nvPr/>
            </p:nvSpPr>
            <p:spPr bwMode="auto">
              <a:xfrm>
                <a:off x="1338" y="1797"/>
                <a:ext cx="272" cy="182"/>
              </a:xfrm>
              <a:prstGeom prst="rect">
                <a:avLst/>
              </a:prstGeom>
              <a:noFill/>
              <a:ln w="9525" algn="ctr">
                <a:solidFill>
                  <a:srgbClr val="000000"/>
                </a:solidFill>
                <a:miter lim="800000"/>
              </a:ln>
            </p:spPr>
            <p:txBody>
              <a:bodyPr wrap="none" lIns="67866" tIns="33933" rIns="67866" bIns="33933" anchor="ctr"/>
              <a:lstStyle/>
              <a:p>
                <a:pPr defTabSz="784225" eaLnBrk="1" fontAlgn="auto" hangingPunct="1">
                  <a:lnSpc>
                    <a:spcPct val="100000"/>
                  </a:lnSpc>
                  <a:spcBef>
                    <a:spcPts val="0"/>
                  </a:spcBef>
                  <a:spcAft>
                    <a:spcPts val="0"/>
                  </a:spcAft>
                  <a:buClrTx/>
                  <a:buFontTx/>
                  <a:buNone/>
                  <a:defRPr/>
                </a:pPr>
                <a:endParaRPr lang="zh-CN" altLang="en-US" sz="1050" b="0" kern="0" smtClean="0">
                  <a:solidFill>
                    <a:sysClr val="windowText" lastClr="000000"/>
                  </a:solidFill>
                  <a:latin typeface="Calibri" panose="020F0502020204030204" pitchFamily="34" charset="0"/>
                  <a:ea typeface="宋体" panose="02010600030101010101" pitchFamily="2" charset="-122"/>
                </a:endParaRPr>
              </a:p>
            </p:txBody>
          </p:sp>
          <p:sp>
            <p:nvSpPr>
              <p:cNvPr id="133" name="Line 16"/>
              <p:cNvSpPr>
                <a:spLocks noChangeShapeType="1"/>
              </p:cNvSpPr>
              <p:nvPr/>
            </p:nvSpPr>
            <p:spPr bwMode="auto">
              <a:xfrm>
                <a:off x="1338" y="1888"/>
                <a:ext cx="272" cy="0"/>
              </a:xfrm>
              <a:prstGeom prst="line">
                <a:avLst/>
              </a:prstGeom>
              <a:noFill/>
              <a:ln w="9525">
                <a:solidFill>
                  <a:srgbClr val="777777"/>
                </a:solidFill>
                <a:round/>
              </a:ln>
            </p:spPr>
            <p:txBody>
              <a:bodyPr lIns="79200" tIns="39600" rIns="79200" bIns="39600"/>
              <a:lstStyle/>
              <a:p>
                <a:pPr eaLnBrk="1" fontAlgn="auto" hangingPunct="1">
                  <a:lnSpc>
                    <a:spcPct val="100000"/>
                  </a:lnSpc>
                  <a:spcBef>
                    <a:spcPts val="0"/>
                  </a:spcBef>
                  <a:spcAft>
                    <a:spcPts val="0"/>
                  </a:spcAft>
                  <a:buClrTx/>
                  <a:buFontTx/>
                  <a:buNone/>
                  <a:defRPr/>
                </a:pPr>
                <a:endParaRPr lang="zh-CN" altLang="en-US" b="0" kern="0" smtClean="0">
                  <a:solidFill>
                    <a:sysClr val="windowText" lastClr="000000"/>
                  </a:solidFill>
                  <a:latin typeface="Calibri" panose="020F0502020204030204" pitchFamily="34" charset="0"/>
                  <a:ea typeface="宋体" panose="02010600030101010101" pitchFamily="2" charset="-122"/>
                </a:endParaRPr>
              </a:p>
            </p:txBody>
          </p:sp>
          <p:sp>
            <p:nvSpPr>
              <p:cNvPr id="134" name="Line 17"/>
              <p:cNvSpPr>
                <a:spLocks noChangeShapeType="1"/>
              </p:cNvSpPr>
              <p:nvPr/>
            </p:nvSpPr>
            <p:spPr bwMode="auto">
              <a:xfrm>
                <a:off x="1338" y="1933"/>
                <a:ext cx="272" cy="0"/>
              </a:xfrm>
              <a:prstGeom prst="line">
                <a:avLst/>
              </a:prstGeom>
              <a:noFill/>
              <a:ln w="9525">
                <a:solidFill>
                  <a:srgbClr val="777777"/>
                </a:solidFill>
                <a:round/>
              </a:ln>
            </p:spPr>
            <p:txBody>
              <a:bodyPr lIns="79200" tIns="39600" rIns="79200" bIns="39600"/>
              <a:lstStyle/>
              <a:p>
                <a:pPr eaLnBrk="1" fontAlgn="auto" hangingPunct="1">
                  <a:lnSpc>
                    <a:spcPct val="100000"/>
                  </a:lnSpc>
                  <a:spcBef>
                    <a:spcPts val="0"/>
                  </a:spcBef>
                  <a:spcAft>
                    <a:spcPts val="0"/>
                  </a:spcAft>
                  <a:buClrTx/>
                  <a:buFontTx/>
                  <a:buNone/>
                  <a:defRPr/>
                </a:pPr>
                <a:endParaRPr lang="zh-CN" altLang="en-US" b="0" kern="0" smtClean="0">
                  <a:solidFill>
                    <a:sysClr val="windowText" lastClr="000000"/>
                  </a:solidFill>
                  <a:latin typeface="Calibri" panose="020F0502020204030204" pitchFamily="34" charset="0"/>
                  <a:ea typeface="宋体" panose="02010600030101010101" pitchFamily="2" charset="-122"/>
                </a:endParaRPr>
              </a:p>
            </p:txBody>
          </p:sp>
          <p:sp>
            <p:nvSpPr>
              <p:cNvPr id="135" name="Line 18"/>
              <p:cNvSpPr>
                <a:spLocks noChangeShapeType="1"/>
              </p:cNvSpPr>
              <p:nvPr/>
            </p:nvSpPr>
            <p:spPr bwMode="auto">
              <a:xfrm>
                <a:off x="1383" y="1797"/>
                <a:ext cx="0" cy="182"/>
              </a:xfrm>
              <a:prstGeom prst="line">
                <a:avLst/>
              </a:prstGeom>
              <a:noFill/>
              <a:ln w="9525">
                <a:solidFill>
                  <a:srgbClr val="777777"/>
                </a:solidFill>
                <a:round/>
              </a:ln>
            </p:spPr>
            <p:txBody>
              <a:bodyPr lIns="79200" tIns="39600" rIns="79200" bIns="39600"/>
              <a:lstStyle/>
              <a:p>
                <a:pPr eaLnBrk="1" fontAlgn="auto" hangingPunct="1">
                  <a:lnSpc>
                    <a:spcPct val="100000"/>
                  </a:lnSpc>
                  <a:spcBef>
                    <a:spcPts val="0"/>
                  </a:spcBef>
                  <a:spcAft>
                    <a:spcPts val="0"/>
                  </a:spcAft>
                  <a:buClrTx/>
                  <a:buFontTx/>
                  <a:buNone/>
                  <a:defRPr/>
                </a:pPr>
                <a:endParaRPr lang="zh-CN" altLang="en-US" b="0" kern="0" smtClean="0">
                  <a:solidFill>
                    <a:sysClr val="windowText" lastClr="000000"/>
                  </a:solidFill>
                  <a:latin typeface="Calibri" panose="020F0502020204030204" pitchFamily="34" charset="0"/>
                  <a:ea typeface="宋体" panose="02010600030101010101" pitchFamily="2" charset="-122"/>
                </a:endParaRPr>
              </a:p>
            </p:txBody>
          </p:sp>
          <p:sp>
            <p:nvSpPr>
              <p:cNvPr id="136" name="Line 19"/>
              <p:cNvSpPr>
                <a:spLocks noChangeShapeType="1"/>
              </p:cNvSpPr>
              <p:nvPr/>
            </p:nvSpPr>
            <p:spPr bwMode="auto">
              <a:xfrm>
                <a:off x="1464" y="1797"/>
                <a:ext cx="0" cy="182"/>
              </a:xfrm>
              <a:prstGeom prst="line">
                <a:avLst/>
              </a:prstGeom>
              <a:noFill/>
              <a:ln w="9525">
                <a:solidFill>
                  <a:srgbClr val="777777"/>
                </a:solidFill>
                <a:round/>
              </a:ln>
            </p:spPr>
            <p:txBody>
              <a:bodyPr lIns="79200" tIns="39600" rIns="79200" bIns="39600"/>
              <a:lstStyle/>
              <a:p>
                <a:pPr eaLnBrk="1" fontAlgn="auto" hangingPunct="1">
                  <a:lnSpc>
                    <a:spcPct val="100000"/>
                  </a:lnSpc>
                  <a:spcBef>
                    <a:spcPts val="0"/>
                  </a:spcBef>
                  <a:spcAft>
                    <a:spcPts val="0"/>
                  </a:spcAft>
                  <a:buClrTx/>
                  <a:buFontTx/>
                  <a:buNone/>
                  <a:defRPr/>
                </a:pPr>
                <a:endParaRPr lang="zh-CN" altLang="en-US" b="0" kern="0" smtClean="0">
                  <a:solidFill>
                    <a:sysClr val="windowText" lastClr="000000"/>
                  </a:solidFill>
                  <a:latin typeface="Calibri" panose="020F0502020204030204" pitchFamily="34" charset="0"/>
                  <a:ea typeface="宋体" panose="02010600030101010101" pitchFamily="2" charset="-122"/>
                </a:endParaRPr>
              </a:p>
            </p:txBody>
          </p:sp>
          <p:sp>
            <p:nvSpPr>
              <p:cNvPr id="137" name="Line 20"/>
              <p:cNvSpPr>
                <a:spLocks noChangeShapeType="1"/>
              </p:cNvSpPr>
              <p:nvPr/>
            </p:nvSpPr>
            <p:spPr bwMode="auto">
              <a:xfrm>
                <a:off x="1541" y="1797"/>
                <a:ext cx="0" cy="182"/>
              </a:xfrm>
              <a:prstGeom prst="line">
                <a:avLst/>
              </a:prstGeom>
              <a:noFill/>
              <a:ln w="9525">
                <a:solidFill>
                  <a:srgbClr val="777777"/>
                </a:solidFill>
                <a:round/>
              </a:ln>
            </p:spPr>
            <p:txBody>
              <a:bodyPr lIns="79200" tIns="39600" rIns="79200" bIns="39600"/>
              <a:lstStyle/>
              <a:p>
                <a:pPr eaLnBrk="1" fontAlgn="auto" hangingPunct="1">
                  <a:lnSpc>
                    <a:spcPct val="100000"/>
                  </a:lnSpc>
                  <a:spcBef>
                    <a:spcPts val="0"/>
                  </a:spcBef>
                  <a:spcAft>
                    <a:spcPts val="0"/>
                  </a:spcAft>
                  <a:buClrTx/>
                  <a:buFontTx/>
                  <a:buNone/>
                  <a:defRPr/>
                </a:pPr>
                <a:endParaRPr lang="zh-CN" altLang="en-US" b="0" kern="0" smtClean="0">
                  <a:solidFill>
                    <a:sysClr val="windowText" lastClr="000000"/>
                  </a:solidFill>
                  <a:latin typeface="Calibri" panose="020F0502020204030204" pitchFamily="34" charset="0"/>
                  <a:ea typeface="宋体" panose="02010600030101010101" pitchFamily="2" charset="-122"/>
                </a:endParaRPr>
              </a:p>
            </p:txBody>
          </p:sp>
        </p:grpSp>
        <p:grpSp>
          <p:nvGrpSpPr>
            <p:cNvPr id="114" name="Group 13"/>
            <p:cNvGrpSpPr/>
            <p:nvPr/>
          </p:nvGrpSpPr>
          <p:grpSpPr bwMode="auto">
            <a:xfrm>
              <a:off x="1475656" y="3789040"/>
              <a:ext cx="384175" cy="214313"/>
              <a:chOff x="1338" y="1797"/>
              <a:chExt cx="272" cy="182"/>
            </a:xfrm>
          </p:grpSpPr>
          <p:sp>
            <p:nvSpPr>
              <p:cNvPr id="124" name="Rectangle 14"/>
              <p:cNvSpPr>
                <a:spLocks noChangeArrowheads="1"/>
              </p:cNvSpPr>
              <p:nvPr/>
            </p:nvSpPr>
            <p:spPr bwMode="auto">
              <a:xfrm>
                <a:off x="1338" y="1797"/>
                <a:ext cx="272" cy="45"/>
              </a:xfrm>
              <a:prstGeom prst="rect">
                <a:avLst/>
              </a:prstGeom>
              <a:solidFill>
                <a:srgbClr val="CCCCFF"/>
              </a:solidFill>
              <a:ln w="9525" algn="ctr">
                <a:solidFill>
                  <a:srgbClr val="000000"/>
                </a:solidFill>
                <a:miter lim="800000"/>
              </a:ln>
            </p:spPr>
            <p:txBody>
              <a:bodyPr wrap="none" lIns="67866" tIns="33933" rIns="67866" bIns="33933" anchor="ctr"/>
              <a:lstStyle/>
              <a:p>
                <a:pPr defTabSz="784225" eaLnBrk="1" fontAlgn="auto" hangingPunct="1">
                  <a:lnSpc>
                    <a:spcPct val="100000"/>
                  </a:lnSpc>
                  <a:spcBef>
                    <a:spcPts val="0"/>
                  </a:spcBef>
                  <a:spcAft>
                    <a:spcPts val="0"/>
                  </a:spcAft>
                  <a:buClrTx/>
                  <a:buFontTx/>
                  <a:buNone/>
                  <a:defRPr/>
                </a:pPr>
                <a:endParaRPr lang="zh-CN" altLang="en-US" sz="1050" b="0" kern="0" smtClean="0">
                  <a:solidFill>
                    <a:sysClr val="windowText" lastClr="000000"/>
                  </a:solidFill>
                  <a:latin typeface="Calibri" panose="020F0502020204030204" pitchFamily="34" charset="0"/>
                  <a:ea typeface="宋体" panose="02010600030101010101" pitchFamily="2" charset="-122"/>
                </a:endParaRPr>
              </a:p>
            </p:txBody>
          </p:sp>
          <p:sp>
            <p:nvSpPr>
              <p:cNvPr id="125" name="Rectangle 15"/>
              <p:cNvSpPr>
                <a:spLocks noChangeArrowheads="1"/>
              </p:cNvSpPr>
              <p:nvPr/>
            </p:nvSpPr>
            <p:spPr bwMode="auto">
              <a:xfrm>
                <a:off x="1338" y="1797"/>
                <a:ext cx="272" cy="182"/>
              </a:xfrm>
              <a:prstGeom prst="rect">
                <a:avLst/>
              </a:prstGeom>
              <a:noFill/>
              <a:ln w="9525" algn="ctr">
                <a:solidFill>
                  <a:srgbClr val="000000"/>
                </a:solidFill>
                <a:miter lim="800000"/>
              </a:ln>
            </p:spPr>
            <p:txBody>
              <a:bodyPr wrap="none" lIns="67866" tIns="33933" rIns="67866" bIns="33933" anchor="ctr"/>
              <a:lstStyle/>
              <a:p>
                <a:pPr defTabSz="784225" eaLnBrk="1" fontAlgn="auto" hangingPunct="1">
                  <a:lnSpc>
                    <a:spcPct val="100000"/>
                  </a:lnSpc>
                  <a:spcBef>
                    <a:spcPts val="0"/>
                  </a:spcBef>
                  <a:spcAft>
                    <a:spcPts val="0"/>
                  </a:spcAft>
                  <a:buClrTx/>
                  <a:buFontTx/>
                  <a:buNone/>
                  <a:defRPr/>
                </a:pPr>
                <a:endParaRPr lang="zh-CN" altLang="en-US" sz="1050" b="0" kern="0" smtClean="0">
                  <a:solidFill>
                    <a:sysClr val="windowText" lastClr="000000"/>
                  </a:solidFill>
                  <a:latin typeface="Calibri" panose="020F0502020204030204" pitchFamily="34" charset="0"/>
                  <a:ea typeface="宋体" panose="02010600030101010101" pitchFamily="2" charset="-122"/>
                </a:endParaRPr>
              </a:p>
            </p:txBody>
          </p:sp>
          <p:sp>
            <p:nvSpPr>
              <p:cNvPr id="126" name="Line 16"/>
              <p:cNvSpPr>
                <a:spLocks noChangeShapeType="1"/>
              </p:cNvSpPr>
              <p:nvPr/>
            </p:nvSpPr>
            <p:spPr bwMode="auto">
              <a:xfrm>
                <a:off x="1338" y="1888"/>
                <a:ext cx="272" cy="0"/>
              </a:xfrm>
              <a:prstGeom prst="line">
                <a:avLst/>
              </a:prstGeom>
              <a:noFill/>
              <a:ln w="9525">
                <a:solidFill>
                  <a:srgbClr val="777777"/>
                </a:solidFill>
                <a:round/>
              </a:ln>
            </p:spPr>
            <p:txBody>
              <a:bodyPr lIns="79200" tIns="39600" rIns="79200" bIns="39600"/>
              <a:lstStyle/>
              <a:p>
                <a:pPr eaLnBrk="1" fontAlgn="auto" hangingPunct="1">
                  <a:lnSpc>
                    <a:spcPct val="100000"/>
                  </a:lnSpc>
                  <a:spcBef>
                    <a:spcPts val="0"/>
                  </a:spcBef>
                  <a:spcAft>
                    <a:spcPts val="0"/>
                  </a:spcAft>
                  <a:buClrTx/>
                  <a:buFontTx/>
                  <a:buNone/>
                  <a:defRPr/>
                </a:pPr>
                <a:endParaRPr lang="zh-CN" altLang="en-US" b="0" kern="0" smtClean="0">
                  <a:solidFill>
                    <a:sysClr val="windowText" lastClr="000000"/>
                  </a:solidFill>
                  <a:latin typeface="Calibri" panose="020F0502020204030204" pitchFamily="34" charset="0"/>
                  <a:ea typeface="宋体" panose="02010600030101010101" pitchFamily="2" charset="-122"/>
                </a:endParaRPr>
              </a:p>
            </p:txBody>
          </p:sp>
          <p:sp>
            <p:nvSpPr>
              <p:cNvPr id="127" name="Line 17"/>
              <p:cNvSpPr>
                <a:spLocks noChangeShapeType="1"/>
              </p:cNvSpPr>
              <p:nvPr/>
            </p:nvSpPr>
            <p:spPr bwMode="auto">
              <a:xfrm>
                <a:off x="1338" y="1933"/>
                <a:ext cx="272" cy="0"/>
              </a:xfrm>
              <a:prstGeom prst="line">
                <a:avLst/>
              </a:prstGeom>
              <a:noFill/>
              <a:ln w="9525">
                <a:solidFill>
                  <a:srgbClr val="777777"/>
                </a:solidFill>
                <a:round/>
              </a:ln>
            </p:spPr>
            <p:txBody>
              <a:bodyPr lIns="79200" tIns="39600" rIns="79200" bIns="39600"/>
              <a:lstStyle/>
              <a:p>
                <a:pPr eaLnBrk="1" fontAlgn="auto" hangingPunct="1">
                  <a:lnSpc>
                    <a:spcPct val="100000"/>
                  </a:lnSpc>
                  <a:spcBef>
                    <a:spcPts val="0"/>
                  </a:spcBef>
                  <a:spcAft>
                    <a:spcPts val="0"/>
                  </a:spcAft>
                  <a:buClrTx/>
                  <a:buFontTx/>
                  <a:buNone/>
                  <a:defRPr/>
                </a:pPr>
                <a:endParaRPr lang="zh-CN" altLang="en-US" b="0" kern="0" smtClean="0">
                  <a:solidFill>
                    <a:sysClr val="windowText" lastClr="000000"/>
                  </a:solidFill>
                  <a:latin typeface="Calibri" panose="020F0502020204030204" pitchFamily="34" charset="0"/>
                  <a:ea typeface="宋体" panose="02010600030101010101" pitchFamily="2" charset="-122"/>
                </a:endParaRPr>
              </a:p>
            </p:txBody>
          </p:sp>
          <p:sp>
            <p:nvSpPr>
              <p:cNvPr id="128" name="Line 18"/>
              <p:cNvSpPr>
                <a:spLocks noChangeShapeType="1"/>
              </p:cNvSpPr>
              <p:nvPr/>
            </p:nvSpPr>
            <p:spPr bwMode="auto">
              <a:xfrm>
                <a:off x="1383" y="1797"/>
                <a:ext cx="0" cy="182"/>
              </a:xfrm>
              <a:prstGeom prst="line">
                <a:avLst/>
              </a:prstGeom>
              <a:noFill/>
              <a:ln w="9525">
                <a:solidFill>
                  <a:srgbClr val="777777"/>
                </a:solidFill>
                <a:round/>
              </a:ln>
            </p:spPr>
            <p:txBody>
              <a:bodyPr lIns="79200" tIns="39600" rIns="79200" bIns="39600"/>
              <a:lstStyle/>
              <a:p>
                <a:pPr eaLnBrk="1" fontAlgn="auto" hangingPunct="1">
                  <a:lnSpc>
                    <a:spcPct val="100000"/>
                  </a:lnSpc>
                  <a:spcBef>
                    <a:spcPts val="0"/>
                  </a:spcBef>
                  <a:spcAft>
                    <a:spcPts val="0"/>
                  </a:spcAft>
                  <a:buClrTx/>
                  <a:buFontTx/>
                  <a:buNone/>
                  <a:defRPr/>
                </a:pPr>
                <a:endParaRPr lang="zh-CN" altLang="en-US" b="0" kern="0" smtClean="0">
                  <a:solidFill>
                    <a:sysClr val="windowText" lastClr="000000"/>
                  </a:solidFill>
                  <a:latin typeface="Calibri" panose="020F0502020204030204" pitchFamily="34" charset="0"/>
                  <a:ea typeface="宋体" panose="02010600030101010101" pitchFamily="2" charset="-122"/>
                </a:endParaRPr>
              </a:p>
            </p:txBody>
          </p:sp>
          <p:sp>
            <p:nvSpPr>
              <p:cNvPr id="129" name="Line 19"/>
              <p:cNvSpPr>
                <a:spLocks noChangeShapeType="1"/>
              </p:cNvSpPr>
              <p:nvPr/>
            </p:nvSpPr>
            <p:spPr bwMode="auto">
              <a:xfrm>
                <a:off x="1464" y="1797"/>
                <a:ext cx="0" cy="182"/>
              </a:xfrm>
              <a:prstGeom prst="line">
                <a:avLst/>
              </a:prstGeom>
              <a:noFill/>
              <a:ln w="9525">
                <a:solidFill>
                  <a:srgbClr val="777777"/>
                </a:solidFill>
                <a:round/>
              </a:ln>
            </p:spPr>
            <p:txBody>
              <a:bodyPr lIns="79200" tIns="39600" rIns="79200" bIns="39600"/>
              <a:lstStyle/>
              <a:p>
                <a:pPr eaLnBrk="1" fontAlgn="auto" hangingPunct="1">
                  <a:lnSpc>
                    <a:spcPct val="100000"/>
                  </a:lnSpc>
                  <a:spcBef>
                    <a:spcPts val="0"/>
                  </a:spcBef>
                  <a:spcAft>
                    <a:spcPts val="0"/>
                  </a:spcAft>
                  <a:buClrTx/>
                  <a:buFontTx/>
                  <a:buNone/>
                  <a:defRPr/>
                </a:pPr>
                <a:endParaRPr lang="zh-CN" altLang="en-US" b="0" kern="0" smtClean="0">
                  <a:solidFill>
                    <a:sysClr val="windowText" lastClr="000000"/>
                  </a:solidFill>
                  <a:latin typeface="Calibri" panose="020F0502020204030204" pitchFamily="34" charset="0"/>
                  <a:ea typeface="宋体" panose="02010600030101010101" pitchFamily="2" charset="-122"/>
                </a:endParaRPr>
              </a:p>
            </p:txBody>
          </p:sp>
          <p:sp>
            <p:nvSpPr>
              <p:cNvPr id="130" name="Line 20"/>
              <p:cNvSpPr>
                <a:spLocks noChangeShapeType="1"/>
              </p:cNvSpPr>
              <p:nvPr/>
            </p:nvSpPr>
            <p:spPr bwMode="auto">
              <a:xfrm>
                <a:off x="1541" y="1797"/>
                <a:ext cx="0" cy="182"/>
              </a:xfrm>
              <a:prstGeom prst="line">
                <a:avLst/>
              </a:prstGeom>
              <a:noFill/>
              <a:ln w="9525">
                <a:solidFill>
                  <a:srgbClr val="777777"/>
                </a:solidFill>
                <a:round/>
              </a:ln>
            </p:spPr>
            <p:txBody>
              <a:bodyPr lIns="79200" tIns="39600" rIns="79200" bIns="39600"/>
              <a:lstStyle/>
              <a:p>
                <a:pPr eaLnBrk="1" fontAlgn="auto" hangingPunct="1">
                  <a:lnSpc>
                    <a:spcPct val="100000"/>
                  </a:lnSpc>
                  <a:spcBef>
                    <a:spcPts val="0"/>
                  </a:spcBef>
                  <a:spcAft>
                    <a:spcPts val="0"/>
                  </a:spcAft>
                  <a:buClrTx/>
                  <a:buFontTx/>
                  <a:buNone/>
                  <a:defRPr/>
                </a:pPr>
                <a:endParaRPr lang="zh-CN" altLang="en-US" b="0" kern="0" smtClean="0">
                  <a:solidFill>
                    <a:sysClr val="windowText" lastClr="000000"/>
                  </a:solidFill>
                  <a:latin typeface="Calibri" panose="020F0502020204030204" pitchFamily="34" charset="0"/>
                  <a:ea typeface="宋体" panose="02010600030101010101" pitchFamily="2" charset="-122"/>
                </a:endParaRPr>
              </a:p>
            </p:txBody>
          </p:sp>
        </p:grpSp>
        <p:grpSp>
          <p:nvGrpSpPr>
            <p:cNvPr id="115" name="Group 13"/>
            <p:cNvGrpSpPr/>
            <p:nvPr/>
          </p:nvGrpSpPr>
          <p:grpSpPr bwMode="auto">
            <a:xfrm>
              <a:off x="2027585" y="3789040"/>
              <a:ext cx="384175" cy="214313"/>
              <a:chOff x="1338" y="1797"/>
              <a:chExt cx="272" cy="182"/>
            </a:xfrm>
          </p:grpSpPr>
          <p:sp>
            <p:nvSpPr>
              <p:cNvPr id="117" name="Rectangle 14"/>
              <p:cNvSpPr>
                <a:spLocks noChangeArrowheads="1"/>
              </p:cNvSpPr>
              <p:nvPr/>
            </p:nvSpPr>
            <p:spPr bwMode="auto">
              <a:xfrm>
                <a:off x="1338" y="1797"/>
                <a:ext cx="272" cy="45"/>
              </a:xfrm>
              <a:prstGeom prst="rect">
                <a:avLst/>
              </a:prstGeom>
              <a:solidFill>
                <a:srgbClr val="CCCCFF"/>
              </a:solidFill>
              <a:ln w="9525" algn="ctr">
                <a:solidFill>
                  <a:srgbClr val="000000"/>
                </a:solidFill>
                <a:miter lim="800000"/>
              </a:ln>
            </p:spPr>
            <p:txBody>
              <a:bodyPr wrap="none" lIns="67866" tIns="33933" rIns="67866" bIns="33933" anchor="ctr"/>
              <a:lstStyle/>
              <a:p>
                <a:pPr defTabSz="784225" eaLnBrk="1" fontAlgn="auto" hangingPunct="1">
                  <a:lnSpc>
                    <a:spcPct val="100000"/>
                  </a:lnSpc>
                  <a:spcBef>
                    <a:spcPts val="0"/>
                  </a:spcBef>
                  <a:spcAft>
                    <a:spcPts val="0"/>
                  </a:spcAft>
                  <a:buClrTx/>
                  <a:buFontTx/>
                  <a:buNone/>
                  <a:defRPr/>
                </a:pPr>
                <a:endParaRPr lang="zh-CN" altLang="en-US" sz="1050" b="0" kern="0" smtClean="0">
                  <a:solidFill>
                    <a:sysClr val="windowText" lastClr="000000"/>
                  </a:solidFill>
                  <a:latin typeface="Calibri" panose="020F0502020204030204" pitchFamily="34" charset="0"/>
                  <a:ea typeface="宋体" panose="02010600030101010101" pitchFamily="2" charset="-122"/>
                </a:endParaRPr>
              </a:p>
            </p:txBody>
          </p:sp>
          <p:sp>
            <p:nvSpPr>
              <p:cNvPr id="118" name="Rectangle 15"/>
              <p:cNvSpPr>
                <a:spLocks noChangeArrowheads="1"/>
              </p:cNvSpPr>
              <p:nvPr/>
            </p:nvSpPr>
            <p:spPr bwMode="auto">
              <a:xfrm>
                <a:off x="1338" y="1797"/>
                <a:ext cx="272" cy="182"/>
              </a:xfrm>
              <a:prstGeom prst="rect">
                <a:avLst/>
              </a:prstGeom>
              <a:noFill/>
              <a:ln w="9525" algn="ctr">
                <a:solidFill>
                  <a:srgbClr val="000000"/>
                </a:solidFill>
                <a:miter lim="800000"/>
              </a:ln>
            </p:spPr>
            <p:txBody>
              <a:bodyPr wrap="none" lIns="67866" tIns="33933" rIns="67866" bIns="33933" anchor="ctr"/>
              <a:lstStyle/>
              <a:p>
                <a:pPr defTabSz="784225" eaLnBrk="1" fontAlgn="auto" hangingPunct="1">
                  <a:lnSpc>
                    <a:spcPct val="100000"/>
                  </a:lnSpc>
                  <a:spcBef>
                    <a:spcPts val="0"/>
                  </a:spcBef>
                  <a:spcAft>
                    <a:spcPts val="0"/>
                  </a:spcAft>
                  <a:buClrTx/>
                  <a:buFontTx/>
                  <a:buNone/>
                  <a:defRPr/>
                </a:pPr>
                <a:endParaRPr lang="zh-CN" altLang="en-US" sz="1050" b="0" kern="0" smtClean="0">
                  <a:solidFill>
                    <a:sysClr val="windowText" lastClr="000000"/>
                  </a:solidFill>
                  <a:latin typeface="Calibri" panose="020F0502020204030204" pitchFamily="34" charset="0"/>
                  <a:ea typeface="宋体" panose="02010600030101010101" pitchFamily="2" charset="-122"/>
                </a:endParaRPr>
              </a:p>
            </p:txBody>
          </p:sp>
          <p:sp>
            <p:nvSpPr>
              <p:cNvPr id="119" name="Line 16"/>
              <p:cNvSpPr>
                <a:spLocks noChangeShapeType="1"/>
              </p:cNvSpPr>
              <p:nvPr/>
            </p:nvSpPr>
            <p:spPr bwMode="auto">
              <a:xfrm>
                <a:off x="1338" y="1888"/>
                <a:ext cx="272" cy="0"/>
              </a:xfrm>
              <a:prstGeom prst="line">
                <a:avLst/>
              </a:prstGeom>
              <a:noFill/>
              <a:ln w="9525">
                <a:solidFill>
                  <a:srgbClr val="777777"/>
                </a:solidFill>
                <a:round/>
              </a:ln>
            </p:spPr>
            <p:txBody>
              <a:bodyPr lIns="79200" tIns="39600" rIns="79200" bIns="39600"/>
              <a:lstStyle/>
              <a:p>
                <a:pPr eaLnBrk="1" fontAlgn="auto" hangingPunct="1">
                  <a:lnSpc>
                    <a:spcPct val="100000"/>
                  </a:lnSpc>
                  <a:spcBef>
                    <a:spcPts val="0"/>
                  </a:spcBef>
                  <a:spcAft>
                    <a:spcPts val="0"/>
                  </a:spcAft>
                  <a:buClrTx/>
                  <a:buFontTx/>
                  <a:buNone/>
                  <a:defRPr/>
                </a:pPr>
                <a:endParaRPr lang="zh-CN" altLang="en-US" b="0" kern="0" smtClean="0">
                  <a:solidFill>
                    <a:sysClr val="windowText" lastClr="000000"/>
                  </a:solidFill>
                  <a:latin typeface="Calibri" panose="020F0502020204030204" pitchFamily="34" charset="0"/>
                  <a:ea typeface="宋体" panose="02010600030101010101" pitchFamily="2" charset="-122"/>
                </a:endParaRPr>
              </a:p>
            </p:txBody>
          </p:sp>
          <p:sp>
            <p:nvSpPr>
              <p:cNvPr id="120" name="Line 17"/>
              <p:cNvSpPr>
                <a:spLocks noChangeShapeType="1"/>
              </p:cNvSpPr>
              <p:nvPr/>
            </p:nvSpPr>
            <p:spPr bwMode="auto">
              <a:xfrm>
                <a:off x="1338" y="1933"/>
                <a:ext cx="272" cy="0"/>
              </a:xfrm>
              <a:prstGeom prst="line">
                <a:avLst/>
              </a:prstGeom>
              <a:noFill/>
              <a:ln w="9525">
                <a:solidFill>
                  <a:srgbClr val="777777"/>
                </a:solidFill>
                <a:round/>
              </a:ln>
            </p:spPr>
            <p:txBody>
              <a:bodyPr lIns="79200" tIns="39600" rIns="79200" bIns="39600"/>
              <a:lstStyle/>
              <a:p>
                <a:pPr eaLnBrk="1" fontAlgn="auto" hangingPunct="1">
                  <a:lnSpc>
                    <a:spcPct val="100000"/>
                  </a:lnSpc>
                  <a:spcBef>
                    <a:spcPts val="0"/>
                  </a:spcBef>
                  <a:spcAft>
                    <a:spcPts val="0"/>
                  </a:spcAft>
                  <a:buClrTx/>
                  <a:buFontTx/>
                  <a:buNone/>
                  <a:defRPr/>
                </a:pPr>
                <a:endParaRPr lang="zh-CN" altLang="en-US" b="0" kern="0" smtClean="0">
                  <a:solidFill>
                    <a:sysClr val="windowText" lastClr="000000"/>
                  </a:solidFill>
                  <a:latin typeface="Calibri" panose="020F0502020204030204" pitchFamily="34" charset="0"/>
                  <a:ea typeface="宋体" panose="02010600030101010101" pitchFamily="2" charset="-122"/>
                </a:endParaRPr>
              </a:p>
            </p:txBody>
          </p:sp>
          <p:sp>
            <p:nvSpPr>
              <p:cNvPr id="121" name="Line 18"/>
              <p:cNvSpPr>
                <a:spLocks noChangeShapeType="1"/>
              </p:cNvSpPr>
              <p:nvPr/>
            </p:nvSpPr>
            <p:spPr bwMode="auto">
              <a:xfrm>
                <a:off x="1383" y="1797"/>
                <a:ext cx="0" cy="182"/>
              </a:xfrm>
              <a:prstGeom prst="line">
                <a:avLst/>
              </a:prstGeom>
              <a:noFill/>
              <a:ln w="9525">
                <a:solidFill>
                  <a:srgbClr val="777777"/>
                </a:solidFill>
                <a:round/>
              </a:ln>
            </p:spPr>
            <p:txBody>
              <a:bodyPr lIns="79200" tIns="39600" rIns="79200" bIns="39600"/>
              <a:lstStyle/>
              <a:p>
                <a:pPr eaLnBrk="1" fontAlgn="auto" hangingPunct="1">
                  <a:lnSpc>
                    <a:spcPct val="100000"/>
                  </a:lnSpc>
                  <a:spcBef>
                    <a:spcPts val="0"/>
                  </a:spcBef>
                  <a:spcAft>
                    <a:spcPts val="0"/>
                  </a:spcAft>
                  <a:buClrTx/>
                  <a:buFontTx/>
                  <a:buNone/>
                  <a:defRPr/>
                </a:pPr>
                <a:endParaRPr lang="zh-CN" altLang="en-US" b="0" kern="0" smtClean="0">
                  <a:solidFill>
                    <a:sysClr val="windowText" lastClr="000000"/>
                  </a:solidFill>
                  <a:latin typeface="Calibri" panose="020F0502020204030204" pitchFamily="34" charset="0"/>
                  <a:ea typeface="宋体" panose="02010600030101010101" pitchFamily="2" charset="-122"/>
                </a:endParaRPr>
              </a:p>
            </p:txBody>
          </p:sp>
          <p:sp>
            <p:nvSpPr>
              <p:cNvPr id="122" name="Line 19"/>
              <p:cNvSpPr>
                <a:spLocks noChangeShapeType="1"/>
              </p:cNvSpPr>
              <p:nvPr/>
            </p:nvSpPr>
            <p:spPr bwMode="auto">
              <a:xfrm>
                <a:off x="1464" y="1797"/>
                <a:ext cx="0" cy="182"/>
              </a:xfrm>
              <a:prstGeom prst="line">
                <a:avLst/>
              </a:prstGeom>
              <a:noFill/>
              <a:ln w="9525">
                <a:solidFill>
                  <a:srgbClr val="777777"/>
                </a:solidFill>
                <a:round/>
              </a:ln>
            </p:spPr>
            <p:txBody>
              <a:bodyPr lIns="79200" tIns="39600" rIns="79200" bIns="39600"/>
              <a:lstStyle/>
              <a:p>
                <a:pPr eaLnBrk="1" fontAlgn="auto" hangingPunct="1">
                  <a:lnSpc>
                    <a:spcPct val="100000"/>
                  </a:lnSpc>
                  <a:spcBef>
                    <a:spcPts val="0"/>
                  </a:spcBef>
                  <a:spcAft>
                    <a:spcPts val="0"/>
                  </a:spcAft>
                  <a:buClrTx/>
                  <a:buFontTx/>
                  <a:buNone/>
                  <a:defRPr/>
                </a:pPr>
                <a:endParaRPr lang="zh-CN" altLang="en-US" b="0" kern="0" smtClean="0">
                  <a:solidFill>
                    <a:sysClr val="windowText" lastClr="000000"/>
                  </a:solidFill>
                  <a:latin typeface="Calibri" panose="020F0502020204030204" pitchFamily="34" charset="0"/>
                  <a:ea typeface="宋体" panose="02010600030101010101" pitchFamily="2" charset="-122"/>
                </a:endParaRPr>
              </a:p>
            </p:txBody>
          </p:sp>
          <p:sp>
            <p:nvSpPr>
              <p:cNvPr id="123" name="Line 20"/>
              <p:cNvSpPr>
                <a:spLocks noChangeShapeType="1"/>
              </p:cNvSpPr>
              <p:nvPr/>
            </p:nvSpPr>
            <p:spPr bwMode="auto">
              <a:xfrm>
                <a:off x="1541" y="1797"/>
                <a:ext cx="0" cy="182"/>
              </a:xfrm>
              <a:prstGeom prst="line">
                <a:avLst/>
              </a:prstGeom>
              <a:noFill/>
              <a:ln w="9525">
                <a:solidFill>
                  <a:srgbClr val="777777"/>
                </a:solidFill>
                <a:round/>
              </a:ln>
            </p:spPr>
            <p:txBody>
              <a:bodyPr lIns="79200" tIns="39600" rIns="79200" bIns="39600"/>
              <a:lstStyle/>
              <a:p>
                <a:pPr eaLnBrk="1" fontAlgn="auto" hangingPunct="1">
                  <a:lnSpc>
                    <a:spcPct val="100000"/>
                  </a:lnSpc>
                  <a:spcBef>
                    <a:spcPts val="0"/>
                  </a:spcBef>
                  <a:spcAft>
                    <a:spcPts val="0"/>
                  </a:spcAft>
                  <a:buClrTx/>
                  <a:buFontTx/>
                  <a:buNone/>
                  <a:defRPr/>
                </a:pPr>
                <a:endParaRPr lang="zh-CN" altLang="en-US" b="0" kern="0" smtClean="0">
                  <a:solidFill>
                    <a:sysClr val="windowText" lastClr="000000"/>
                  </a:solidFill>
                  <a:latin typeface="Calibri" panose="020F0502020204030204" pitchFamily="34" charset="0"/>
                  <a:ea typeface="宋体" panose="02010600030101010101" pitchFamily="2" charset="-122"/>
                </a:endParaRPr>
              </a:p>
            </p:txBody>
          </p:sp>
        </p:grpSp>
      </p:grpSp>
      <p:grpSp>
        <p:nvGrpSpPr>
          <p:cNvPr id="116" name="组合 370"/>
          <p:cNvGrpSpPr/>
          <p:nvPr/>
        </p:nvGrpSpPr>
        <p:grpSpPr>
          <a:xfrm>
            <a:off x="9266765" y="4653136"/>
            <a:ext cx="1152428" cy="432048"/>
            <a:chOff x="755577" y="3429000"/>
            <a:chExt cx="1800199" cy="792088"/>
          </a:xfrm>
        </p:grpSpPr>
        <p:sp>
          <p:nvSpPr>
            <p:cNvPr id="139" name="AutoShape 10"/>
            <p:cNvSpPr>
              <a:spLocks noChangeArrowheads="1"/>
            </p:cNvSpPr>
            <p:nvPr/>
          </p:nvSpPr>
          <p:spPr bwMode="auto">
            <a:xfrm>
              <a:off x="755577" y="3429000"/>
              <a:ext cx="1800199" cy="792088"/>
            </a:xfrm>
            <a:prstGeom prst="can">
              <a:avLst>
                <a:gd name="adj" fmla="val 25000"/>
              </a:avLst>
            </a:prstGeom>
            <a:solidFill>
              <a:srgbClr val="4F81BD"/>
            </a:solidFill>
            <a:ln w="9525">
              <a:solidFill>
                <a:sysClr val="windowText" lastClr="000000"/>
              </a:solidFill>
              <a:round/>
            </a:ln>
            <a:effectLst>
              <a:prstShdw prst="shdw17" dist="17961" dir="2700000">
                <a:sysClr val="windowText" lastClr="000000">
                  <a:gamma/>
                  <a:shade val="60000"/>
                  <a:invGamma/>
                  <a:alpha val="50000"/>
                </a:sysClr>
              </a:prstShdw>
            </a:effectLst>
          </p:spPr>
          <p:txBody>
            <a:bodyPr wrap="none" anchor="ctr"/>
            <a:lstStyle/>
            <a:p>
              <a:pPr eaLnBrk="1" fontAlgn="auto" hangingPunct="1">
                <a:lnSpc>
                  <a:spcPct val="100000"/>
                </a:lnSpc>
                <a:spcBef>
                  <a:spcPts val="0"/>
                </a:spcBef>
                <a:spcAft>
                  <a:spcPts val="0"/>
                </a:spcAft>
                <a:buClrTx/>
                <a:buFontTx/>
                <a:buNone/>
                <a:defRPr/>
              </a:pPr>
              <a:endParaRPr lang="zh-CN" altLang="en-US" b="0" kern="0">
                <a:solidFill>
                  <a:sysClr val="windowText" lastClr="000000"/>
                </a:solidFill>
                <a:latin typeface="Calibri" panose="020F0502020204030204" pitchFamily="34" charset="0"/>
                <a:ea typeface="宋体" panose="02010600030101010101" pitchFamily="2" charset="-122"/>
              </a:endParaRPr>
            </a:p>
          </p:txBody>
        </p:sp>
        <p:grpSp>
          <p:nvGrpSpPr>
            <p:cNvPr id="138" name="Group 13"/>
            <p:cNvGrpSpPr/>
            <p:nvPr/>
          </p:nvGrpSpPr>
          <p:grpSpPr bwMode="auto">
            <a:xfrm>
              <a:off x="899592" y="3789040"/>
              <a:ext cx="384175" cy="214313"/>
              <a:chOff x="1338" y="1797"/>
              <a:chExt cx="272" cy="182"/>
            </a:xfrm>
          </p:grpSpPr>
          <p:sp>
            <p:nvSpPr>
              <p:cNvPr id="157" name="Rectangle 14"/>
              <p:cNvSpPr>
                <a:spLocks noChangeArrowheads="1"/>
              </p:cNvSpPr>
              <p:nvPr/>
            </p:nvSpPr>
            <p:spPr bwMode="auto">
              <a:xfrm>
                <a:off x="1338" y="1797"/>
                <a:ext cx="272" cy="45"/>
              </a:xfrm>
              <a:prstGeom prst="rect">
                <a:avLst/>
              </a:prstGeom>
              <a:solidFill>
                <a:srgbClr val="CCCCFF"/>
              </a:solidFill>
              <a:ln w="9525" algn="ctr">
                <a:solidFill>
                  <a:srgbClr val="000000"/>
                </a:solidFill>
                <a:miter lim="800000"/>
              </a:ln>
            </p:spPr>
            <p:txBody>
              <a:bodyPr wrap="none" lIns="67866" tIns="33933" rIns="67866" bIns="33933" anchor="ctr"/>
              <a:lstStyle/>
              <a:p>
                <a:pPr defTabSz="784225" eaLnBrk="1" fontAlgn="auto" hangingPunct="1">
                  <a:lnSpc>
                    <a:spcPct val="100000"/>
                  </a:lnSpc>
                  <a:spcBef>
                    <a:spcPts val="0"/>
                  </a:spcBef>
                  <a:spcAft>
                    <a:spcPts val="0"/>
                  </a:spcAft>
                  <a:buClrTx/>
                  <a:buFontTx/>
                  <a:buNone/>
                  <a:defRPr/>
                </a:pPr>
                <a:endParaRPr lang="zh-CN" altLang="en-US" sz="1050" b="0" kern="0" smtClean="0">
                  <a:solidFill>
                    <a:sysClr val="windowText" lastClr="000000"/>
                  </a:solidFill>
                  <a:latin typeface="Calibri" panose="020F0502020204030204" pitchFamily="34" charset="0"/>
                  <a:ea typeface="宋体" panose="02010600030101010101" pitchFamily="2" charset="-122"/>
                </a:endParaRPr>
              </a:p>
            </p:txBody>
          </p:sp>
          <p:sp>
            <p:nvSpPr>
              <p:cNvPr id="158" name="Rectangle 15"/>
              <p:cNvSpPr>
                <a:spLocks noChangeArrowheads="1"/>
              </p:cNvSpPr>
              <p:nvPr/>
            </p:nvSpPr>
            <p:spPr bwMode="auto">
              <a:xfrm>
                <a:off x="1338" y="1797"/>
                <a:ext cx="272" cy="182"/>
              </a:xfrm>
              <a:prstGeom prst="rect">
                <a:avLst/>
              </a:prstGeom>
              <a:noFill/>
              <a:ln w="9525" algn="ctr">
                <a:solidFill>
                  <a:srgbClr val="000000"/>
                </a:solidFill>
                <a:miter lim="800000"/>
              </a:ln>
            </p:spPr>
            <p:txBody>
              <a:bodyPr wrap="none" lIns="67866" tIns="33933" rIns="67866" bIns="33933" anchor="ctr"/>
              <a:lstStyle/>
              <a:p>
                <a:pPr defTabSz="784225" eaLnBrk="1" fontAlgn="auto" hangingPunct="1">
                  <a:lnSpc>
                    <a:spcPct val="100000"/>
                  </a:lnSpc>
                  <a:spcBef>
                    <a:spcPts val="0"/>
                  </a:spcBef>
                  <a:spcAft>
                    <a:spcPts val="0"/>
                  </a:spcAft>
                  <a:buClrTx/>
                  <a:buFontTx/>
                  <a:buNone/>
                  <a:defRPr/>
                </a:pPr>
                <a:endParaRPr lang="zh-CN" altLang="en-US" sz="1050" b="0" kern="0" smtClean="0">
                  <a:solidFill>
                    <a:sysClr val="windowText" lastClr="000000"/>
                  </a:solidFill>
                  <a:latin typeface="Calibri" panose="020F0502020204030204" pitchFamily="34" charset="0"/>
                  <a:ea typeface="宋体" panose="02010600030101010101" pitchFamily="2" charset="-122"/>
                </a:endParaRPr>
              </a:p>
            </p:txBody>
          </p:sp>
          <p:sp>
            <p:nvSpPr>
              <p:cNvPr id="159" name="Line 16"/>
              <p:cNvSpPr>
                <a:spLocks noChangeShapeType="1"/>
              </p:cNvSpPr>
              <p:nvPr/>
            </p:nvSpPr>
            <p:spPr bwMode="auto">
              <a:xfrm>
                <a:off x="1338" y="1888"/>
                <a:ext cx="272" cy="0"/>
              </a:xfrm>
              <a:prstGeom prst="line">
                <a:avLst/>
              </a:prstGeom>
              <a:noFill/>
              <a:ln w="9525">
                <a:solidFill>
                  <a:srgbClr val="777777"/>
                </a:solidFill>
                <a:round/>
              </a:ln>
            </p:spPr>
            <p:txBody>
              <a:bodyPr lIns="79200" tIns="39600" rIns="79200" bIns="39600"/>
              <a:lstStyle/>
              <a:p>
                <a:pPr eaLnBrk="1" fontAlgn="auto" hangingPunct="1">
                  <a:lnSpc>
                    <a:spcPct val="100000"/>
                  </a:lnSpc>
                  <a:spcBef>
                    <a:spcPts val="0"/>
                  </a:spcBef>
                  <a:spcAft>
                    <a:spcPts val="0"/>
                  </a:spcAft>
                  <a:buClrTx/>
                  <a:buFontTx/>
                  <a:buNone/>
                  <a:defRPr/>
                </a:pPr>
                <a:endParaRPr lang="zh-CN" altLang="en-US" b="0" kern="0" smtClean="0">
                  <a:solidFill>
                    <a:sysClr val="windowText" lastClr="000000"/>
                  </a:solidFill>
                  <a:latin typeface="Calibri" panose="020F0502020204030204" pitchFamily="34" charset="0"/>
                  <a:ea typeface="宋体" panose="02010600030101010101" pitchFamily="2" charset="-122"/>
                </a:endParaRPr>
              </a:p>
            </p:txBody>
          </p:sp>
          <p:sp>
            <p:nvSpPr>
              <p:cNvPr id="160" name="Line 17"/>
              <p:cNvSpPr>
                <a:spLocks noChangeShapeType="1"/>
              </p:cNvSpPr>
              <p:nvPr/>
            </p:nvSpPr>
            <p:spPr bwMode="auto">
              <a:xfrm>
                <a:off x="1338" y="1933"/>
                <a:ext cx="272" cy="0"/>
              </a:xfrm>
              <a:prstGeom prst="line">
                <a:avLst/>
              </a:prstGeom>
              <a:noFill/>
              <a:ln w="9525">
                <a:solidFill>
                  <a:srgbClr val="777777"/>
                </a:solidFill>
                <a:round/>
              </a:ln>
            </p:spPr>
            <p:txBody>
              <a:bodyPr lIns="79200" tIns="39600" rIns="79200" bIns="39600"/>
              <a:lstStyle/>
              <a:p>
                <a:pPr eaLnBrk="1" fontAlgn="auto" hangingPunct="1">
                  <a:lnSpc>
                    <a:spcPct val="100000"/>
                  </a:lnSpc>
                  <a:spcBef>
                    <a:spcPts val="0"/>
                  </a:spcBef>
                  <a:spcAft>
                    <a:spcPts val="0"/>
                  </a:spcAft>
                  <a:buClrTx/>
                  <a:buFontTx/>
                  <a:buNone/>
                  <a:defRPr/>
                </a:pPr>
                <a:endParaRPr lang="zh-CN" altLang="en-US" b="0" kern="0" smtClean="0">
                  <a:solidFill>
                    <a:sysClr val="windowText" lastClr="000000"/>
                  </a:solidFill>
                  <a:latin typeface="Calibri" panose="020F0502020204030204" pitchFamily="34" charset="0"/>
                  <a:ea typeface="宋体" panose="02010600030101010101" pitchFamily="2" charset="-122"/>
                </a:endParaRPr>
              </a:p>
            </p:txBody>
          </p:sp>
          <p:sp>
            <p:nvSpPr>
              <p:cNvPr id="161" name="Line 18"/>
              <p:cNvSpPr>
                <a:spLocks noChangeShapeType="1"/>
              </p:cNvSpPr>
              <p:nvPr/>
            </p:nvSpPr>
            <p:spPr bwMode="auto">
              <a:xfrm>
                <a:off x="1383" y="1797"/>
                <a:ext cx="0" cy="182"/>
              </a:xfrm>
              <a:prstGeom prst="line">
                <a:avLst/>
              </a:prstGeom>
              <a:noFill/>
              <a:ln w="9525">
                <a:solidFill>
                  <a:srgbClr val="777777"/>
                </a:solidFill>
                <a:round/>
              </a:ln>
            </p:spPr>
            <p:txBody>
              <a:bodyPr lIns="79200" tIns="39600" rIns="79200" bIns="39600"/>
              <a:lstStyle/>
              <a:p>
                <a:pPr eaLnBrk="1" fontAlgn="auto" hangingPunct="1">
                  <a:lnSpc>
                    <a:spcPct val="100000"/>
                  </a:lnSpc>
                  <a:spcBef>
                    <a:spcPts val="0"/>
                  </a:spcBef>
                  <a:spcAft>
                    <a:spcPts val="0"/>
                  </a:spcAft>
                  <a:buClrTx/>
                  <a:buFontTx/>
                  <a:buNone/>
                  <a:defRPr/>
                </a:pPr>
                <a:endParaRPr lang="zh-CN" altLang="en-US" b="0" kern="0" smtClean="0">
                  <a:solidFill>
                    <a:sysClr val="windowText" lastClr="000000"/>
                  </a:solidFill>
                  <a:latin typeface="Calibri" panose="020F0502020204030204" pitchFamily="34" charset="0"/>
                  <a:ea typeface="宋体" panose="02010600030101010101" pitchFamily="2" charset="-122"/>
                </a:endParaRPr>
              </a:p>
            </p:txBody>
          </p:sp>
          <p:sp>
            <p:nvSpPr>
              <p:cNvPr id="162" name="Line 19"/>
              <p:cNvSpPr>
                <a:spLocks noChangeShapeType="1"/>
              </p:cNvSpPr>
              <p:nvPr/>
            </p:nvSpPr>
            <p:spPr bwMode="auto">
              <a:xfrm>
                <a:off x="1464" y="1797"/>
                <a:ext cx="0" cy="182"/>
              </a:xfrm>
              <a:prstGeom prst="line">
                <a:avLst/>
              </a:prstGeom>
              <a:noFill/>
              <a:ln w="9525">
                <a:solidFill>
                  <a:srgbClr val="777777"/>
                </a:solidFill>
                <a:round/>
              </a:ln>
            </p:spPr>
            <p:txBody>
              <a:bodyPr lIns="79200" tIns="39600" rIns="79200" bIns="39600"/>
              <a:lstStyle/>
              <a:p>
                <a:pPr eaLnBrk="1" fontAlgn="auto" hangingPunct="1">
                  <a:lnSpc>
                    <a:spcPct val="100000"/>
                  </a:lnSpc>
                  <a:spcBef>
                    <a:spcPts val="0"/>
                  </a:spcBef>
                  <a:spcAft>
                    <a:spcPts val="0"/>
                  </a:spcAft>
                  <a:buClrTx/>
                  <a:buFontTx/>
                  <a:buNone/>
                  <a:defRPr/>
                </a:pPr>
                <a:endParaRPr lang="zh-CN" altLang="en-US" b="0" kern="0" smtClean="0">
                  <a:solidFill>
                    <a:sysClr val="windowText" lastClr="000000"/>
                  </a:solidFill>
                  <a:latin typeface="Calibri" panose="020F0502020204030204" pitchFamily="34" charset="0"/>
                  <a:ea typeface="宋体" panose="02010600030101010101" pitchFamily="2" charset="-122"/>
                </a:endParaRPr>
              </a:p>
            </p:txBody>
          </p:sp>
          <p:sp>
            <p:nvSpPr>
              <p:cNvPr id="163" name="Line 20"/>
              <p:cNvSpPr>
                <a:spLocks noChangeShapeType="1"/>
              </p:cNvSpPr>
              <p:nvPr/>
            </p:nvSpPr>
            <p:spPr bwMode="auto">
              <a:xfrm>
                <a:off x="1541" y="1797"/>
                <a:ext cx="0" cy="182"/>
              </a:xfrm>
              <a:prstGeom prst="line">
                <a:avLst/>
              </a:prstGeom>
              <a:noFill/>
              <a:ln w="9525">
                <a:solidFill>
                  <a:srgbClr val="777777"/>
                </a:solidFill>
                <a:round/>
              </a:ln>
            </p:spPr>
            <p:txBody>
              <a:bodyPr lIns="79200" tIns="39600" rIns="79200" bIns="39600"/>
              <a:lstStyle/>
              <a:p>
                <a:pPr eaLnBrk="1" fontAlgn="auto" hangingPunct="1">
                  <a:lnSpc>
                    <a:spcPct val="100000"/>
                  </a:lnSpc>
                  <a:spcBef>
                    <a:spcPts val="0"/>
                  </a:spcBef>
                  <a:spcAft>
                    <a:spcPts val="0"/>
                  </a:spcAft>
                  <a:buClrTx/>
                  <a:buFontTx/>
                  <a:buNone/>
                  <a:defRPr/>
                </a:pPr>
                <a:endParaRPr lang="zh-CN" altLang="en-US" b="0" kern="0" smtClean="0">
                  <a:solidFill>
                    <a:sysClr val="windowText" lastClr="000000"/>
                  </a:solidFill>
                  <a:latin typeface="Calibri" panose="020F0502020204030204" pitchFamily="34" charset="0"/>
                  <a:ea typeface="宋体" panose="02010600030101010101" pitchFamily="2" charset="-122"/>
                </a:endParaRPr>
              </a:p>
            </p:txBody>
          </p:sp>
        </p:grpSp>
        <p:grpSp>
          <p:nvGrpSpPr>
            <p:cNvPr id="140" name="Group 13"/>
            <p:cNvGrpSpPr/>
            <p:nvPr/>
          </p:nvGrpSpPr>
          <p:grpSpPr bwMode="auto">
            <a:xfrm>
              <a:off x="1475656" y="3789040"/>
              <a:ext cx="384175" cy="214313"/>
              <a:chOff x="1338" y="1797"/>
              <a:chExt cx="272" cy="182"/>
            </a:xfrm>
          </p:grpSpPr>
          <p:sp>
            <p:nvSpPr>
              <p:cNvPr id="150" name="Rectangle 14"/>
              <p:cNvSpPr>
                <a:spLocks noChangeArrowheads="1"/>
              </p:cNvSpPr>
              <p:nvPr/>
            </p:nvSpPr>
            <p:spPr bwMode="auto">
              <a:xfrm>
                <a:off x="1338" y="1797"/>
                <a:ext cx="272" cy="45"/>
              </a:xfrm>
              <a:prstGeom prst="rect">
                <a:avLst/>
              </a:prstGeom>
              <a:solidFill>
                <a:srgbClr val="CCCCFF"/>
              </a:solidFill>
              <a:ln w="9525" algn="ctr">
                <a:solidFill>
                  <a:srgbClr val="000000"/>
                </a:solidFill>
                <a:miter lim="800000"/>
              </a:ln>
            </p:spPr>
            <p:txBody>
              <a:bodyPr wrap="none" lIns="67866" tIns="33933" rIns="67866" bIns="33933" anchor="ctr"/>
              <a:lstStyle/>
              <a:p>
                <a:pPr defTabSz="784225" eaLnBrk="1" fontAlgn="auto" hangingPunct="1">
                  <a:lnSpc>
                    <a:spcPct val="100000"/>
                  </a:lnSpc>
                  <a:spcBef>
                    <a:spcPts val="0"/>
                  </a:spcBef>
                  <a:spcAft>
                    <a:spcPts val="0"/>
                  </a:spcAft>
                  <a:buClrTx/>
                  <a:buFontTx/>
                  <a:buNone/>
                  <a:defRPr/>
                </a:pPr>
                <a:endParaRPr lang="zh-CN" altLang="en-US" sz="1050" b="0" kern="0" smtClean="0">
                  <a:solidFill>
                    <a:sysClr val="windowText" lastClr="000000"/>
                  </a:solidFill>
                  <a:latin typeface="Calibri" panose="020F0502020204030204" pitchFamily="34" charset="0"/>
                  <a:ea typeface="宋体" panose="02010600030101010101" pitchFamily="2" charset="-122"/>
                </a:endParaRPr>
              </a:p>
            </p:txBody>
          </p:sp>
          <p:sp>
            <p:nvSpPr>
              <p:cNvPr id="151" name="Rectangle 15"/>
              <p:cNvSpPr>
                <a:spLocks noChangeArrowheads="1"/>
              </p:cNvSpPr>
              <p:nvPr/>
            </p:nvSpPr>
            <p:spPr bwMode="auto">
              <a:xfrm>
                <a:off x="1338" y="1797"/>
                <a:ext cx="272" cy="182"/>
              </a:xfrm>
              <a:prstGeom prst="rect">
                <a:avLst/>
              </a:prstGeom>
              <a:noFill/>
              <a:ln w="9525" algn="ctr">
                <a:solidFill>
                  <a:srgbClr val="000000"/>
                </a:solidFill>
                <a:miter lim="800000"/>
              </a:ln>
            </p:spPr>
            <p:txBody>
              <a:bodyPr wrap="none" lIns="67866" tIns="33933" rIns="67866" bIns="33933" anchor="ctr"/>
              <a:lstStyle/>
              <a:p>
                <a:pPr defTabSz="784225" eaLnBrk="1" fontAlgn="auto" hangingPunct="1">
                  <a:lnSpc>
                    <a:spcPct val="100000"/>
                  </a:lnSpc>
                  <a:spcBef>
                    <a:spcPts val="0"/>
                  </a:spcBef>
                  <a:spcAft>
                    <a:spcPts val="0"/>
                  </a:spcAft>
                  <a:buClrTx/>
                  <a:buFontTx/>
                  <a:buNone/>
                  <a:defRPr/>
                </a:pPr>
                <a:endParaRPr lang="zh-CN" altLang="en-US" sz="1050" b="0" kern="0" smtClean="0">
                  <a:solidFill>
                    <a:sysClr val="windowText" lastClr="000000"/>
                  </a:solidFill>
                  <a:latin typeface="Calibri" panose="020F0502020204030204" pitchFamily="34" charset="0"/>
                  <a:ea typeface="宋体" panose="02010600030101010101" pitchFamily="2" charset="-122"/>
                </a:endParaRPr>
              </a:p>
            </p:txBody>
          </p:sp>
          <p:sp>
            <p:nvSpPr>
              <p:cNvPr id="152" name="Line 16"/>
              <p:cNvSpPr>
                <a:spLocks noChangeShapeType="1"/>
              </p:cNvSpPr>
              <p:nvPr/>
            </p:nvSpPr>
            <p:spPr bwMode="auto">
              <a:xfrm>
                <a:off x="1338" y="1888"/>
                <a:ext cx="272" cy="0"/>
              </a:xfrm>
              <a:prstGeom prst="line">
                <a:avLst/>
              </a:prstGeom>
              <a:noFill/>
              <a:ln w="9525">
                <a:solidFill>
                  <a:srgbClr val="777777"/>
                </a:solidFill>
                <a:round/>
              </a:ln>
            </p:spPr>
            <p:txBody>
              <a:bodyPr lIns="79200" tIns="39600" rIns="79200" bIns="39600"/>
              <a:lstStyle/>
              <a:p>
                <a:pPr eaLnBrk="1" fontAlgn="auto" hangingPunct="1">
                  <a:lnSpc>
                    <a:spcPct val="100000"/>
                  </a:lnSpc>
                  <a:spcBef>
                    <a:spcPts val="0"/>
                  </a:spcBef>
                  <a:spcAft>
                    <a:spcPts val="0"/>
                  </a:spcAft>
                  <a:buClrTx/>
                  <a:buFontTx/>
                  <a:buNone/>
                  <a:defRPr/>
                </a:pPr>
                <a:endParaRPr lang="zh-CN" altLang="en-US" b="0" kern="0" smtClean="0">
                  <a:solidFill>
                    <a:sysClr val="windowText" lastClr="000000"/>
                  </a:solidFill>
                  <a:latin typeface="Calibri" panose="020F0502020204030204" pitchFamily="34" charset="0"/>
                  <a:ea typeface="宋体" panose="02010600030101010101" pitchFamily="2" charset="-122"/>
                </a:endParaRPr>
              </a:p>
            </p:txBody>
          </p:sp>
          <p:sp>
            <p:nvSpPr>
              <p:cNvPr id="153" name="Line 17"/>
              <p:cNvSpPr>
                <a:spLocks noChangeShapeType="1"/>
              </p:cNvSpPr>
              <p:nvPr/>
            </p:nvSpPr>
            <p:spPr bwMode="auto">
              <a:xfrm>
                <a:off x="1338" y="1933"/>
                <a:ext cx="272" cy="0"/>
              </a:xfrm>
              <a:prstGeom prst="line">
                <a:avLst/>
              </a:prstGeom>
              <a:noFill/>
              <a:ln w="9525">
                <a:solidFill>
                  <a:srgbClr val="777777"/>
                </a:solidFill>
                <a:round/>
              </a:ln>
            </p:spPr>
            <p:txBody>
              <a:bodyPr lIns="79200" tIns="39600" rIns="79200" bIns="39600"/>
              <a:lstStyle/>
              <a:p>
                <a:pPr eaLnBrk="1" fontAlgn="auto" hangingPunct="1">
                  <a:lnSpc>
                    <a:spcPct val="100000"/>
                  </a:lnSpc>
                  <a:spcBef>
                    <a:spcPts val="0"/>
                  </a:spcBef>
                  <a:spcAft>
                    <a:spcPts val="0"/>
                  </a:spcAft>
                  <a:buClrTx/>
                  <a:buFontTx/>
                  <a:buNone/>
                  <a:defRPr/>
                </a:pPr>
                <a:endParaRPr lang="zh-CN" altLang="en-US" b="0" kern="0" smtClean="0">
                  <a:solidFill>
                    <a:sysClr val="windowText" lastClr="000000"/>
                  </a:solidFill>
                  <a:latin typeface="Calibri" panose="020F0502020204030204" pitchFamily="34" charset="0"/>
                  <a:ea typeface="宋体" panose="02010600030101010101" pitchFamily="2" charset="-122"/>
                </a:endParaRPr>
              </a:p>
            </p:txBody>
          </p:sp>
          <p:sp>
            <p:nvSpPr>
              <p:cNvPr id="154" name="Line 18"/>
              <p:cNvSpPr>
                <a:spLocks noChangeShapeType="1"/>
              </p:cNvSpPr>
              <p:nvPr/>
            </p:nvSpPr>
            <p:spPr bwMode="auto">
              <a:xfrm>
                <a:off x="1383" y="1797"/>
                <a:ext cx="0" cy="182"/>
              </a:xfrm>
              <a:prstGeom prst="line">
                <a:avLst/>
              </a:prstGeom>
              <a:noFill/>
              <a:ln w="9525">
                <a:solidFill>
                  <a:srgbClr val="777777"/>
                </a:solidFill>
                <a:round/>
              </a:ln>
            </p:spPr>
            <p:txBody>
              <a:bodyPr lIns="79200" tIns="39600" rIns="79200" bIns="39600"/>
              <a:lstStyle/>
              <a:p>
                <a:pPr eaLnBrk="1" fontAlgn="auto" hangingPunct="1">
                  <a:lnSpc>
                    <a:spcPct val="100000"/>
                  </a:lnSpc>
                  <a:spcBef>
                    <a:spcPts val="0"/>
                  </a:spcBef>
                  <a:spcAft>
                    <a:spcPts val="0"/>
                  </a:spcAft>
                  <a:buClrTx/>
                  <a:buFontTx/>
                  <a:buNone/>
                  <a:defRPr/>
                </a:pPr>
                <a:endParaRPr lang="zh-CN" altLang="en-US" b="0" kern="0" smtClean="0">
                  <a:solidFill>
                    <a:sysClr val="windowText" lastClr="000000"/>
                  </a:solidFill>
                  <a:latin typeface="Calibri" panose="020F0502020204030204" pitchFamily="34" charset="0"/>
                  <a:ea typeface="宋体" panose="02010600030101010101" pitchFamily="2" charset="-122"/>
                </a:endParaRPr>
              </a:p>
            </p:txBody>
          </p:sp>
          <p:sp>
            <p:nvSpPr>
              <p:cNvPr id="155" name="Line 19"/>
              <p:cNvSpPr>
                <a:spLocks noChangeShapeType="1"/>
              </p:cNvSpPr>
              <p:nvPr/>
            </p:nvSpPr>
            <p:spPr bwMode="auto">
              <a:xfrm>
                <a:off x="1464" y="1797"/>
                <a:ext cx="0" cy="182"/>
              </a:xfrm>
              <a:prstGeom prst="line">
                <a:avLst/>
              </a:prstGeom>
              <a:noFill/>
              <a:ln w="9525">
                <a:solidFill>
                  <a:srgbClr val="777777"/>
                </a:solidFill>
                <a:round/>
              </a:ln>
            </p:spPr>
            <p:txBody>
              <a:bodyPr lIns="79200" tIns="39600" rIns="79200" bIns="39600"/>
              <a:lstStyle/>
              <a:p>
                <a:pPr eaLnBrk="1" fontAlgn="auto" hangingPunct="1">
                  <a:lnSpc>
                    <a:spcPct val="100000"/>
                  </a:lnSpc>
                  <a:spcBef>
                    <a:spcPts val="0"/>
                  </a:spcBef>
                  <a:spcAft>
                    <a:spcPts val="0"/>
                  </a:spcAft>
                  <a:buClrTx/>
                  <a:buFontTx/>
                  <a:buNone/>
                  <a:defRPr/>
                </a:pPr>
                <a:endParaRPr lang="zh-CN" altLang="en-US" b="0" kern="0" smtClean="0">
                  <a:solidFill>
                    <a:sysClr val="windowText" lastClr="000000"/>
                  </a:solidFill>
                  <a:latin typeface="Calibri" panose="020F0502020204030204" pitchFamily="34" charset="0"/>
                  <a:ea typeface="宋体" panose="02010600030101010101" pitchFamily="2" charset="-122"/>
                </a:endParaRPr>
              </a:p>
            </p:txBody>
          </p:sp>
          <p:sp>
            <p:nvSpPr>
              <p:cNvPr id="156" name="Line 20"/>
              <p:cNvSpPr>
                <a:spLocks noChangeShapeType="1"/>
              </p:cNvSpPr>
              <p:nvPr/>
            </p:nvSpPr>
            <p:spPr bwMode="auto">
              <a:xfrm>
                <a:off x="1541" y="1797"/>
                <a:ext cx="0" cy="182"/>
              </a:xfrm>
              <a:prstGeom prst="line">
                <a:avLst/>
              </a:prstGeom>
              <a:noFill/>
              <a:ln w="9525">
                <a:solidFill>
                  <a:srgbClr val="777777"/>
                </a:solidFill>
                <a:round/>
              </a:ln>
            </p:spPr>
            <p:txBody>
              <a:bodyPr lIns="79200" tIns="39600" rIns="79200" bIns="39600"/>
              <a:lstStyle/>
              <a:p>
                <a:pPr eaLnBrk="1" fontAlgn="auto" hangingPunct="1">
                  <a:lnSpc>
                    <a:spcPct val="100000"/>
                  </a:lnSpc>
                  <a:spcBef>
                    <a:spcPts val="0"/>
                  </a:spcBef>
                  <a:spcAft>
                    <a:spcPts val="0"/>
                  </a:spcAft>
                  <a:buClrTx/>
                  <a:buFontTx/>
                  <a:buNone/>
                  <a:defRPr/>
                </a:pPr>
                <a:endParaRPr lang="zh-CN" altLang="en-US" b="0" kern="0" smtClean="0">
                  <a:solidFill>
                    <a:sysClr val="windowText" lastClr="000000"/>
                  </a:solidFill>
                  <a:latin typeface="Calibri" panose="020F0502020204030204" pitchFamily="34" charset="0"/>
                  <a:ea typeface="宋体" panose="02010600030101010101" pitchFamily="2" charset="-122"/>
                </a:endParaRPr>
              </a:p>
            </p:txBody>
          </p:sp>
        </p:grpSp>
        <p:grpSp>
          <p:nvGrpSpPr>
            <p:cNvPr id="141" name="Group 13"/>
            <p:cNvGrpSpPr/>
            <p:nvPr/>
          </p:nvGrpSpPr>
          <p:grpSpPr bwMode="auto">
            <a:xfrm>
              <a:off x="2027585" y="3789040"/>
              <a:ext cx="384175" cy="214313"/>
              <a:chOff x="1338" y="1797"/>
              <a:chExt cx="272" cy="182"/>
            </a:xfrm>
          </p:grpSpPr>
          <p:sp>
            <p:nvSpPr>
              <p:cNvPr id="143" name="Rectangle 14"/>
              <p:cNvSpPr>
                <a:spLocks noChangeArrowheads="1"/>
              </p:cNvSpPr>
              <p:nvPr/>
            </p:nvSpPr>
            <p:spPr bwMode="auto">
              <a:xfrm>
                <a:off x="1338" y="1797"/>
                <a:ext cx="272" cy="45"/>
              </a:xfrm>
              <a:prstGeom prst="rect">
                <a:avLst/>
              </a:prstGeom>
              <a:solidFill>
                <a:srgbClr val="CCCCFF"/>
              </a:solidFill>
              <a:ln w="9525" algn="ctr">
                <a:solidFill>
                  <a:srgbClr val="000000"/>
                </a:solidFill>
                <a:miter lim="800000"/>
              </a:ln>
            </p:spPr>
            <p:txBody>
              <a:bodyPr wrap="none" lIns="67866" tIns="33933" rIns="67866" bIns="33933" anchor="ctr"/>
              <a:lstStyle/>
              <a:p>
                <a:pPr defTabSz="784225" eaLnBrk="1" fontAlgn="auto" hangingPunct="1">
                  <a:lnSpc>
                    <a:spcPct val="100000"/>
                  </a:lnSpc>
                  <a:spcBef>
                    <a:spcPts val="0"/>
                  </a:spcBef>
                  <a:spcAft>
                    <a:spcPts val="0"/>
                  </a:spcAft>
                  <a:buClrTx/>
                  <a:buFontTx/>
                  <a:buNone/>
                  <a:defRPr/>
                </a:pPr>
                <a:endParaRPr lang="zh-CN" altLang="en-US" sz="1050" b="0" kern="0" smtClean="0">
                  <a:solidFill>
                    <a:sysClr val="windowText" lastClr="000000"/>
                  </a:solidFill>
                  <a:latin typeface="Calibri" panose="020F0502020204030204" pitchFamily="34" charset="0"/>
                  <a:ea typeface="宋体" panose="02010600030101010101" pitchFamily="2" charset="-122"/>
                </a:endParaRPr>
              </a:p>
            </p:txBody>
          </p:sp>
          <p:sp>
            <p:nvSpPr>
              <p:cNvPr id="144" name="Rectangle 15"/>
              <p:cNvSpPr>
                <a:spLocks noChangeArrowheads="1"/>
              </p:cNvSpPr>
              <p:nvPr/>
            </p:nvSpPr>
            <p:spPr bwMode="auto">
              <a:xfrm>
                <a:off x="1338" y="1797"/>
                <a:ext cx="272" cy="182"/>
              </a:xfrm>
              <a:prstGeom prst="rect">
                <a:avLst/>
              </a:prstGeom>
              <a:noFill/>
              <a:ln w="9525" algn="ctr">
                <a:solidFill>
                  <a:srgbClr val="000000"/>
                </a:solidFill>
                <a:miter lim="800000"/>
              </a:ln>
            </p:spPr>
            <p:txBody>
              <a:bodyPr wrap="none" lIns="67866" tIns="33933" rIns="67866" bIns="33933" anchor="ctr"/>
              <a:lstStyle/>
              <a:p>
                <a:pPr defTabSz="784225" eaLnBrk="1" fontAlgn="auto" hangingPunct="1">
                  <a:lnSpc>
                    <a:spcPct val="100000"/>
                  </a:lnSpc>
                  <a:spcBef>
                    <a:spcPts val="0"/>
                  </a:spcBef>
                  <a:spcAft>
                    <a:spcPts val="0"/>
                  </a:spcAft>
                  <a:buClrTx/>
                  <a:buFontTx/>
                  <a:buNone/>
                  <a:defRPr/>
                </a:pPr>
                <a:endParaRPr lang="zh-CN" altLang="en-US" sz="1050" b="0" kern="0" smtClean="0">
                  <a:solidFill>
                    <a:sysClr val="windowText" lastClr="000000"/>
                  </a:solidFill>
                  <a:latin typeface="Calibri" panose="020F0502020204030204" pitchFamily="34" charset="0"/>
                  <a:ea typeface="宋体" panose="02010600030101010101" pitchFamily="2" charset="-122"/>
                </a:endParaRPr>
              </a:p>
            </p:txBody>
          </p:sp>
          <p:sp>
            <p:nvSpPr>
              <p:cNvPr id="145" name="Line 16"/>
              <p:cNvSpPr>
                <a:spLocks noChangeShapeType="1"/>
              </p:cNvSpPr>
              <p:nvPr/>
            </p:nvSpPr>
            <p:spPr bwMode="auto">
              <a:xfrm>
                <a:off x="1338" y="1888"/>
                <a:ext cx="272" cy="0"/>
              </a:xfrm>
              <a:prstGeom prst="line">
                <a:avLst/>
              </a:prstGeom>
              <a:noFill/>
              <a:ln w="9525">
                <a:solidFill>
                  <a:srgbClr val="777777"/>
                </a:solidFill>
                <a:round/>
              </a:ln>
            </p:spPr>
            <p:txBody>
              <a:bodyPr lIns="79200" tIns="39600" rIns="79200" bIns="39600"/>
              <a:lstStyle/>
              <a:p>
                <a:pPr eaLnBrk="1" fontAlgn="auto" hangingPunct="1">
                  <a:lnSpc>
                    <a:spcPct val="100000"/>
                  </a:lnSpc>
                  <a:spcBef>
                    <a:spcPts val="0"/>
                  </a:spcBef>
                  <a:spcAft>
                    <a:spcPts val="0"/>
                  </a:spcAft>
                  <a:buClrTx/>
                  <a:buFontTx/>
                  <a:buNone/>
                  <a:defRPr/>
                </a:pPr>
                <a:endParaRPr lang="zh-CN" altLang="en-US" b="0" kern="0" smtClean="0">
                  <a:solidFill>
                    <a:sysClr val="windowText" lastClr="000000"/>
                  </a:solidFill>
                  <a:latin typeface="Calibri" panose="020F0502020204030204" pitchFamily="34" charset="0"/>
                  <a:ea typeface="宋体" panose="02010600030101010101" pitchFamily="2" charset="-122"/>
                </a:endParaRPr>
              </a:p>
            </p:txBody>
          </p:sp>
          <p:sp>
            <p:nvSpPr>
              <p:cNvPr id="146" name="Line 17"/>
              <p:cNvSpPr>
                <a:spLocks noChangeShapeType="1"/>
              </p:cNvSpPr>
              <p:nvPr/>
            </p:nvSpPr>
            <p:spPr bwMode="auto">
              <a:xfrm>
                <a:off x="1338" y="1933"/>
                <a:ext cx="272" cy="0"/>
              </a:xfrm>
              <a:prstGeom prst="line">
                <a:avLst/>
              </a:prstGeom>
              <a:noFill/>
              <a:ln w="9525">
                <a:solidFill>
                  <a:srgbClr val="777777"/>
                </a:solidFill>
                <a:round/>
              </a:ln>
            </p:spPr>
            <p:txBody>
              <a:bodyPr lIns="79200" tIns="39600" rIns="79200" bIns="39600"/>
              <a:lstStyle/>
              <a:p>
                <a:pPr eaLnBrk="1" fontAlgn="auto" hangingPunct="1">
                  <a:lnSpc>
                    <a:spcPct val="100000"/>
                  </a:lnSpc>
                  <a:spcBef>
                    <a:spcPts val="0"/>
                  </a:spcBef>
                  <a:spcAft>
                    <a:spcPts val="0"/>
                  </a:spcAft>
                  <a:buClrTx/>
                  <a:buFontTx/>
                  <a:buNone/>
                  <a:defRPr/>
                </a:pPr>
                <a:endParaRPr lang="zh-CN" altLang="en-US" b="0" kern="0" smtClean="0">
                  <a:solidFill>
                    <a:sysClr val="windowText" lastClr="000000"/>
                  </a:solidFill>
                  <a:latin typeface="Calibri" panose="020F0502020204030204" pitchFamily="34" charset="0"/>
                  <a:ea typeface="宋体" panose="02010600030101010101" pitchFamily="2" charset="-122"/>
                </a:endParaRPr>
              </a:p>
            </p:txBody>
          </p:sp>
          <p:sp>
            <p:nvSpPr>
              <p:cNvPr id="147" name="Line 18"/>
              <p:cNvSpPr>
                <a:spLocks noChangeShapeType="1"/>
              </p:cNvSpPr>
              <p:nvPr/>
            </p:nvSpPr>
            <p:spPr bwMode="auto">
              <a:xfrm>
                <a:off x="1383" y="1797"/>
                <a:ext cx="0" cy="182"/>
              </a:xfrm>
              <a:prstGeom prst="line">
                <a:avLst/>
              </a:prstGeom>
              <a:noFill/>
              <a:ln w="9525">
                <a:solidFill>
                  <a:srgbClr val="777777"/>
                </a:solidFill>
                <a:round/>
              </a:ln>
            </p:spPr>
            <p:txBody>
              <a:bodyPr lIns="79200" tIns="39600" rIns="79200" bIns="39600"/>
              <a:lstStyle/>
              <a:p>
                <a:pPr eaLnBrk="1" fontAlgn="auto" hangingPunct="1">
                  <a:lnSpc>
                    <a:spcPct val="100000"/>
                  </a:lnSpc>
                  <a:spcBef>
                    <a:spcPts val="0"/>
                  </a:spcBef>
                  <a:spcAft>
                    <a:spcPts val="0"/>
                  </a:spcAft>
                  <a:buClrTx/>
                  <a:buFontTx/>
                  <a:buNone/>
                  <a:defRPr/>
                </a:pPr>
                <a:endParaRPr lang="zh-CN" altLang="en-US" b="0" kern="0" smtClean="0">
                  <a:solidFill>
                    <a:sysClr val="windowText" lastClr="000000"/>
                  </a:solidFill>
                  <a:latin typeface="Calibri" panose="020F0502020204030204" pitchFamily="34" charset="0"/>
                  <a:ea typeface="宋体" panose="02010600030101010101" pitchFamily="2" charset="-122"/>
                </a:endParaRPr>
              </a:p>
            </p:txBody>
          </p:sp>
          <p:sp>
            <p:nvSpPr>
              <p:cNvPr id="148" name="Line 19"/>
              <p:cNvSpPr>
                <a:spLocks noChangeShapeType="1"/>
              </p:cNvSpPr>
              <p:nvPr/>
            </p:nvSpPr>
            <p:spPr bwMode="auto">
              <a:xfrm>
                <a:off x="1464" y="1797"/>
                <a:ext cx="0" cy="182"/>
              </a:xfrm>
              <a:prstGeom prst="line">
                <a:avLst/>
              </a:prstGeom>
              <a:noFill/>
              <a:ln w="9525">
                <a:solidFill>
                  <a:srgbClr val="777777"/>
                </a:solidFill>
                <a:round/>
              </a:ln>
            </p:spPr>
            <p:txBody>
              <a:bodyPr lIns="79200" tIns="39600" rIns="79200" bIns="39600"/>
              <a:lstStyle/>
              <a:p>
                <a:pPr eaLnBrk="1" fontAlgn="auto" hangingPunct="1">
                  <a:lnSpc>
                    <a:spcPct val="100000"/>
                  </a:lnSpc>
                  <a:spcBef>
                    <a:spcPts val="0"/>
                  </a:spcBef>
                  <a:spcAft>
                    <a:spcPts val="0"/>
                  </a:spcAft>
                  <a:buClrTx/>
                  <a:buFontTx/>
                  <a:buNone/>
                  <a:defRPr/>
                </a:pPr>
                <a:endParaRPr lang="zh-CN" altLang="en-US" b="0" kern="0" smtClean="0">
                  <a:solidFill>
                    <a:sysClr val="windowText" lastClr="000000"/>
                  </a:solidFill>
                  <a:latin typeface="Calibri" panose="020F0502020204030204" pitchFamily="34" charset="0"/>
                  <a:ea typeface="宋体" panose="02010600030101010101" pitchFamily="2" charset="-122"/>
                </a:endParaRPr>
              </a:p>
            </p:txBody>
          </p:sp>
          <p:sp>
            <p:nvSpPr>
              <p:cNvPr id="149" name="Line 20"/>
              <p:cNvSpPr>
                <a:spLocks noChangeShapeType="1"/>
              </p:cNvSpPr>
              <p:nvPr/>
            </p:nvSpPr>
            <p:spPr bwMode="auto">
              <a:xfrm>
                <a:off x="1541" y="1797"/>
                <a:ext cx="0" cy="182"/>
              </a:xfrm>
              <a:prstGeom prst="line">
                <a:avLst/>
              </a:prstGeom>
              <a:noFill/>
              <a:ln w="9525">
                <a:solidFill>
                  <a:srgbClr val="777777"/>
                </a:solidFill>
                <a:round/>
              </a:ln>
            </p:spPr>
            <p:txBody>
              <a:bodyPr lIns="79200" tIns="39600" rIns="79200" bIns="39600"/>
              <a:lstStyle/>
              <a:p>
                <a:pPr eaLnBrk="1" fontAlgn="auto" hangingPunct="1">
                  <a:lnSpc>
                    <a:spcPct val="100000"/>
                  </a:lnSpc>
                  <a:spcBef>
                    <a:spcPts val="0"/>
                  </a:spcBef>
                  <a:spcAft>
                    <a:spcPts val="0"/>
                  </a:spcAft>
                  <a:buClrTx/>
                  <a:buFontTx/>
                  <a:buNone/>
                  <a:defRPr/>
                </a:pPr>
                <a:endParaRPr lang="zh-CN" altLang="en-US" b="0" kern="0" smtClean="0">
                  <a:solidFill>
                    <a:sysClr val="windowText" lastClr="000000"/>
                  </a:solidFill>
                  <a:latin typeface="Calibri" panose="020F0502020204030204" pitchFamily="34" charset="0"/>
                  <a:ea typeface="宋体" panose="02010600030101010101" pitchFamily="2" charset="-122"/>
                </a:endParaRPr>
              </a:p>
            </p:txBody>
          </p:sp>
        </p:grpSp>
      </p:grpSp>
      <p:cxnSp>
        <p:nvCxnSpPr>
          <p:cNvPr id="164" name="直接箭头连接符 163"/>
          <p:cNvCxnSpPr/>
          <p:nvPr/>
        </p:nvCxnSpPr>
        <p:spPr>
          <a:xfrm>
            <a:off x="6769837" y="4365104"/>
            <a:ext cx="0" cy="288032"/>
          </a:xfrm>
          <a:prstGeom prst="straightConnector1">
            <a:avLst/>
          </a:prstGeom>
          <a:noFill/>
          <a:ln w="9525" cap="flat" cmpd="sng" algn="ctr">
            <a:solidFill>
              <a:srgbClr val="4F81BD">
                <a:shade val="95000"/>
                <a:satMod val="105000"/>
              </a:srgbClr>
            </a:solidFill>
            <a:prstDash val="solid"/>
            <a:tailEnd type="arrow"/>
          </a:ln>
          <a:effectLst/>
        </p:spPr>
      </p:cxnSp>
      <p:cxnSp>
        <p:nvCxnSpPr>
          <p:cNvPr id="165" name="直接箭头连接符 164"/>
          <p:cNvCxnSpPr/>
          <p:nvPr/>
        </p:nvCxnSpPr>
        <p:spPr>
          <a:xfrm>
            <a:off x="8306408" y="4365104"/>
            <a:ext cx="0" cy="288032"/>
          </a:xfrm>
          <a:prstGeom prst="straightConnector1">
            <a:avLst/>
          </a:prstGeom>
          <a:noFill/>
          <a:ln w="9525" cap="flat" cmpd="sng" algn="ctr">
            <a:solidFill>
              <a:srgbClr val="4F81BD">
                <a:shade val="95000"/>
                <a:satMod val="105000"/>
              </a:srgbClr>
            </a:solidFill>
            <a:prstDash val="solid"/>
            <a:tailEnd type="arrow"/>
          </a:ln>
          <a:effectLst/>
        </p:spPr>
      </p:cxnSp>
      <p:cxnSp>
        <p:nvCxnSpPr>
          <p:cNvPr id="166" name="直接箭头连接符 165"/>
          <p:cNvCxnSpPr/>
          <p:nvPr/>
        </p:nvCxnSpPr>
        <p:spPr>
          <a:xfrm>
            <a:off x="9842979" y="4365104"/>
            <a:ext cx="0" cy="288032"/>
          </a:xfrm>
          <a:prstGeom prst="straightConnector1">
            <a:avLst/>
          </a:prstGeom>
          <a:noFill/>
          <a:ln w="9525" cap="flat" cmpd="sng" algn="ctr">
            <a:solidFill>
              <a:srgbClr val="4F81BD">
                <a:shade val="95000"/>
                <a:satMod val="105000"/>
              </a:srgbClr>
            </a:solidFill>
            <a:prstDash val="solid"/>
            <a:tailEnd type="arrow"/>
          </a:ln>
          <a:effectLst/>
        </p:spPr>
      </p:cxnSp>
      <p:sp>
        <p:nvSpPr>
          <p:cNvPr id="167" name="矩形 166"/>
          <p:cNvSpPr/>
          <p:nvPr/>
        </p:nvSpPr>
        <p:spPr bwMode="auto">
          <a:xfrm>
            <a:off x="6097587" y="5445224"/>
            <a:ext cx="5954212" cy="792088"/>
          </a:xfrm>
          <a:prstGeom prst="rect">
            <a:avLst/>
          </a:prstGeom>
          <a:solidFill>
            <a:srgbClr val="FFFFFF">
              <a:lumMod val="95000"/>
            </a:srgbClr>
          </a:solidFill>
          <a:ln w="19050" cap="flat" cmpd="sng" algn="ctr">
            <a:solidFill>
              <a:srgbClr val="00B0F0"/>
            </a:solidFill>
            <a:prstDash val="solid"/>
          </a:ln>
          <a:effectLst>
            <a:outerShdw blurRad="51500" dist="25400" dir="5400000" rotWithShape="0">
              <a:srgbClr val="000000">
                <a:alpha val="40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pic>
        <p:nvPicPr>
          <p:cNvPr id="168" name="Picture 5"/>
          <p:cNvPicPr>
            <a:picLocks noChangeAspect="1" noChangeArrowheads="1"/>
          </p:cNvPicPr>
          <p:nvPr/>
        </p:nvPicPr>
        <p:blipFill>
          <a:blip r:embed="rId6" cstate="print"/>
          <a:srcRect/>
          <a:stretch>
            <a:fillRect/>
          </a:stretch>
        </p:blipFill>
        <p:spPr bwMode="auto">
          <a:xfrm>
            <a:off x="6442392" y="5733256"/>
            <a:ext cx="352903" cy="360040"/>
          </a:xfrm>
          <a:prstGeom prst="rect">
            <a:avLst/>
          </a:prstGeom>
          <a:noFill/>
          <a:ln w="9525">
            <a:noFill/>
            <a:miter lim="800000"/>
            <a:headEnd/>
            <a:tailEnd/>
          </a:ln>
        </p:spPr>
      </p:pic>
      <p:cxnSp>
        <p:nvCxnSpPr>
          <p:cNvPr id="169" name="肘形连接符 168"/>
          <p:cNvCxnSpPr>
            <a:stCxn id="168" idx="0"/>
          </p:cNvCxnSpPr>
          <p:nvPr/>
        </p:nvCxnSpPr>
        <p:spPr>
          <a:xfrm rot="5400000" flipH="1" flipV="1">
            <a:off x="7502928" y="4851291"/>
            <a:ext cx="12700" cy="1763931"/>
          </a:xfrm>
          <a:prstGeom prst="bentConnector3">
            <a:avLst>
              <a:gd name="adj1" fmla="val 1051945"/>
            </a:avLst>
          </a:prstGeom>
          <a:noFill/>
          <a:ln w="9525" cap="flat" cmpd="sng" algn="ctr">
            <a:solidFill>
              <a:sysClr val="windowText" lastClr="000000"/>
            </a:solidFill>
            <a:prstDash val="solid"/>
          </a:ln>
          <a:effectLst/>
        </p:spPr>
      </p:cxnSp>
      <p:cxnSp>
        <p:nvCxnSpPr>
          <p:cNvPr id="170" name="直接连接符 169"/>
          <p:cNvCxnSpPr/>
          <p:nvPr/>
        </p:nvCxnSpPr>
        <p:spPr>
          <a:xfrm>
            <a:off x="7538123" y="5589240"/>
            <a:ext cx="0" cy="216024"/>
          </a:xfrm>
          <a:prstGeom prst="line">
            <a:avLst/>
          </a:prstGeom>
          <a:noFill/>
          <a:ln w="9525" cap="flat" cmpd="sng" algn="ctr">
            <a:solidFill>
              <a:sysClr val="windowText" lastClr="000000"/>
            </a:solidFill>
            <a:prstDash val="solid"/>
          </a:ln>
          <a:effectLst/>
        </p:spPr>
      </p:cxnSp>
      <p:pic>
        <p:nvPicPr>
          <p:cNvPr id="171" name="Picture 5"/>
          <p:cNvPicPr>
            <a:picLocks noChangeAspect="1" noChangeArrowheads="1"/>
          </p:cNvPicPr>
          <p:nvPr/>
        </p:nvPicPr>
        <p:blipFill>
          <a:blip r:embed="rId6" cstate="print"/>
          <a:srcRect/>
          <a:stretch>
            <a:fillRect/>
          </a:stretch>
        </p:blipFill>
        <p:spPr bwMode="auto">
          <a:xfrm>
            <a:off x="7377291" y="5733256"/>
            <a:ext cx="352903" cy="360040"/>
          </a:xfrm>
          <a:prstGeom prst="rect">
            <a:avLst/>
          </a:prstGeom>
          <a:noFill/>
          <a:ln w="9525">
            <a:noFill/>
            <a:miter lim="800000"/>
            <a:headEnd/>
            <a:tailEnd/>
          </a:ln>
        </p:spPr>
      </p:pic>
      <p:pic>
        <p:nvPicPr>
          <p:cNvPr id="172" name="Picture 5"/>
          <p:cNvPicPr>
            <a:picLocks noChangeAspect="1" noChangeArrowheads="1"/>
          </p:cNvPicPr>
          <p:nvPr/>
        </p:nvPicPr>
        <p:blipFill>
          <a:blip r:embed="rId6" cstate="print"/>
          <a:srcRect/>
          <a:stretch>
            <a:fillRect/>
          </a:stretch>
        </p:blipFill>
        <p:spPr bwMode="auto">
          <a:xfrm>
            <a:off x="8210372" y="5733256"/>
            <a:ext cx="352903" cy="360040"/>
          </a:xfrm>
          <a:prstGeom prst="rect">
            <a:avLst/>
          </a:prstGeom>
          <a:noFill/>
          <a:ln w="9525">
            <a:noFill/>
            <a:miter lim="800000"/>
            <a:headEnd/>
            <a:tailEnd/>
          </a:ln>
        </p:spPr>
      </p:pic>
      <p:pic>
        <p:nvPicPr>
          <p:cNvPr id="173" name="Picture 5"/>
          <p:cNvPicPr>
            <a:picLocks noChangeAspect="1" noChangeArrowheads="1"/>
          </p:cNvPicPr>
          <p:nvPr/>
        </p:nvPicPr>
        <p:blipFill>
          <a:blip r:embed="rId6" cstate="print"/>
          <a:srcRect/>
          <a:stretch>
            <a:fillRect/>
          </a:stretch>
        </p:blipFill>
        <p:spPr bwMode="auto">
          <a:xfrm>
            <a:off x="9546773" y="5733256"/>
            <a:ext cx="352903" cy="360040"/>
          </a:xfrm>
          <a:prstGeom prst="rect">
            <a:avLst/>
          </a:prstGeom>
          <a:noFill/>
          <a:ln w="9525">
            <a:noFill/>
            <a:miter lim="800000"/>
            <a:headEnd/>
            <a:tailEnd/>
          </a:ln>
        </p:spPr>
      </p:pic>
      <p:cxnSp>
        <p:nvCxnSpPr>
          <p:cNvPr id="174" name="肘形连接符 173"/>
          <p:cNvCxnSpPr>
            <a:stCxn id="173" idx="0"/>
          </p:cNvCxnSpPr>
          <p:nvPr/>
        </p:nvCxnSpPr>
        <p:spPr>
          <a:xfrm rot="5400000" flipH="1" flipV="1">
            <a:off x="10607309" y="4851291"/>
            <a:ext cx="12700" cy="1763931"/>
          </a:xfrm>
          <a:prstGeom prst="bentConnector3">
            <a:avLst>
              <a:gd name="adj1" fmla="val 1051945"/>
            </a:avLst>
          </a:prstGeom>
          <a:noFill/>
          <a:ln w="9525" cap="flat" cmpd="sng" algn="ctr">
            <a:solidFill>
              <a:sysClr val="windowText" lastClr="000000"/>
            </a:solidFill>
            <a:prstDash val="solid"/>
          </a:ln>
          <a:effectLst/>
        </p:spPr>
      </p:cxnSp>
      <p:cxnSp>
        <p:nvCxnSpPr>
          <p:cNvPr id="175" name="直接连接符 174"/>
          <p:cNvCxnSpPr/>
          <p:nvPr/>
        </p:nvCxnSpPr>
        <p:spPr>
          <a:xfrm>
            <a:off x="10642504" y="5589240"/>
            <a:ext cx="0" cy="216024"/>
          </a:xfrm>
          <a:prstGeom prst="line">
            <a:avLst/>
          </a:prstGeom>
          <a:noFill/>
          <a:ln w="9525" cap="flat" cmpd="sng" algn="ctr">
            <a:solidFill>
              <a:sysClr val="windowText" lastClr="000000"/>
            </a:solidFill>
            <a:prstDash val="solid"/>
          </a:ln>
          <a:effectLst/>
        </p:spPr>
      </p:cxnSp>
      <p:pic>
        <p:nvPicPr>
          <p:cNvPr id="176" name="Picture 5"/>
          <p:cNvPicPr>
            <a:picLocks noChangeAspect="1" noChangeArrowheads="1"/>
          </p:cNvPicPr>
          <p:nvPr/>
        </p:nvPicPr>
        <p:blipFill>
          <a:blip r:embed="rId6" cstate="print"/>
          <a:srcRect/>
          <a:stretch>
            <a:fillRect/>
          </a:stretch>
        </p:blipFill>
        <p:spPr bwMode="auto">
          <a:xfrm>
            <a:off x="10481673" y="5733256"/>
            <a:ext cx="352903" cy="360040"/>
          </a:xfrm>
          <a:prstGeom prst="rect">
            <a:avLst/>
          </a:prstGeom>
          <a:noFill/>
          <a:ln w="9525">
            <a:noFill/>
            <a:miter lim="800000"/>
            <a:headEnd/>
            <a:tailEnd/>
          </a:ln>
        </p:spPr>
      </p:pic>
      <p:pic>
        <p:nvPicPr>
          <p:cNvPr id="177" name="Picture 5"/>
          <p:cNvPicPr>
            <a:picLocks noChangeAspect="1" noChangeArrowheads="1"/>
          </p:cNvPicPr>
          <p:nvPr/>
        </p:nvPicPr>
        <p:blipFill>
          <a:blip r:embed="rId6" cstate="print"/>
          <a:srcRect/>
          <a:stretch>
            <a:fillRect/>
          </a:stretch>
        </p:blipFill>
        <p:spPr bwMode="auto">
          <a:xfrm>
            <a:off x="11314754" y="5733256"/>
            <a:ext cx="352903" cy="360040"/>
          </a:xfrm>
          <a:prstGeom prst="rect">
            <a:avLst/>
          </a:prstGeom>
          <a:noFill/>
          <a:ln w="9525">
            <a:noFill/>
            <a:miter lim="800000"/>
            <a:headEnd/>
            <a:tailEnd/>
          </a:ln>
        </p:spPr>
      </p:pic>
      <p:sp>
        <p:nvSpPr>
          <p:cNvPr id="178" name="矩形 177"/>
          <p:cNvSpPr/>
          <p:nvPr/>
        </p:nvSpPr>
        <p:spPr>
          <a:xfrm>
            <a:off x="6097587" y="5421474"/>
            <a:ext cx="5954212" cy="216024"/>
          </a:xfrm>
          <a:prstGeom prst="rect">
            <a:avLst/>
          </a:prstGeom>
        </p:spPr>
        <p:txBody>
          <a:bodyPr vert="horz" wrap="square" anchor="ctr">
            <a:noAutofit/>
          </a:bodyPr>
          <a:lstStyle/>
          <a:p>
            <a:pPr eaLnBrk="1" fontAlgn="auto" hangingPunct="1">
              <a:lnSpc>
                <a:spcPct val="100000"/>
              </a:lnSpc>
              <a:spcBef>
                <a:spcPts val="0"/>
              </a:spcBef>
              <a:spcAft>
                <a:spcPts val="0"/>
              </a:spcAft>
              <a:buClrTx/>
              <a:buFontTx/>
              <a:buNone/>
              <a:defRPr/>
            </a:pPr>
            <a:r>
              <a:rPr lang="en-US" altLang="zh-CN" sz="1600" kern="0" dirty="0" smtClean="0">
                <a:solidFill>
                  <a:srgbClr val="FF0000"/>
                </a:solidFill>
                <a:latin typeface="Calibri" panose="020F0502020204030204" pitchFamily="34" charset="0"/>
                <a:ea typeface="宋体" panose="02010600030101010101" pitchFamily="2" charset="-122"/>
              </a:rPr>
              <a:t>2</a:t>
            </a:r>
            <a:r>
              <a:rPr lang="zh-CN" altLang="en-US" sz="1600" kern="0" dirty="0" smtClean="0">
                <a:solidFill>
                  <a:srgbClr val="FF0000"/>
                </a:solidFill>
                <a:latin typeface="Calibri" panose="020F0502020204030204" pitchFamily="34" charset="0"/>
                <a:ea typeface="宋体" panose="02010600030101010101" pitchFamily="2" charset="-122"/>
              </a:rPr>
              <a:t>、历史数据迁移到分布式数据库</a:t>
            </a:r>
            <a:endParaRPr lang="zh-CN" altLang="en-US" sz="1600" kern="0" dirty="0">
              <a:solidFill>
                <a:srgbClr val="FF0000"/>
              </a:solidFill>
              <a:latin typeface="Calibri" panose="020F0502020204030204" pitchFamily="34" charset="0"/>
              <a:ea typeface="宋体" panose="02010600030101010101" pitchFamily="2" charset="-122"/>
            </a:endParaRPr>
          </a:p>
        </p:txBody>
      </p:sp>
      <p:cxnSp>
        <p:nvCxnSpPr>
          <p:cNvPr id="179" name="直接箭头连接符 178"/>
          <p:cNvCxnSpPr/>
          <p:nvPr/>
        </p:nvCxnSpPr>
        <p:spPr>
          <a:xfrm>
            <a:off x="6961909" y="5301208"/>
            <a:ext cx="0" cy="288032"/>
          </a:xfrm>
          <a:prstGeom prst="straightConnector1">
            <a:avLst/>
          </a:prstGeom>
          <a:noFill/>
          <a:ln w="9525" cap="flat" cmpd="sng" algn="ctr">
            <a:solidFill>
              <a:srgbClr val="4F81BD">
                <a:shade val="95000"/>
                <a:satMod val="105000"/>
              </a:srgbClr>
            </a:solidFill>
            <a:prstDash val="solid"/>
            <a:tailEnd type="arrow"/>
          </a:ln>
          <a:effectLst/>
        </p:spPr>
      </p:cxnSp>
      <p:cxnSp>
        <p:nvCxnSpPr>
          <p:cNvPr id="180" name="直接箭头连接符 179"/>
          <p:cNvCxnSpPr/>
          <p:nvPr/>
        </p:nvCxnSpPr>
        <p:spPr>
          <a:xfrm>
            <a:off x="11187478" y="3717032"/>
            <a:ext cx="0" cy="1872208"/>
          </a:xfrm>
          <a:prstGeom prst="straightConnector1">
            <a:avLst/>
          </a:prstGeom>
          <a:noFill/>
          <a:ln w="9525" cap="flat" cmpd="sng" algn="ctr">
            <a:solidFill>
              <a:srgbClr val="4F81BD">
                <a:shade val="95000"/>
                <a:satMod val="105000"/>
              </a:srgbClr>
            </a:solidFill>
            <a:prstDash val="solid"/>
            <a:tailEnd type="arrow"/>
          </a:ln>
          <a:effectLst/>
        </p:spPr>
      </p:cxnSp>
      <p:sp>
        <p:nvSpPr>
          <p:cNvPr id="181" name="矩形 180"/>
          <p:cNvSpPr/>
          <p:nvPr/>
        </p:nvSpPr>
        <p:spPr bwMode="auto">
          <a:xfrm>
            <a:off x="6097587" y="6021288"/>
            <a:ext cx="5954212" cy="288032"/>
          </a:xfrm>
          <a:prstGeom prst="rect">
            <a:avLst/>
          </a:prstGeom>
          <a:noFill/>
          <a:ln w="9525" cap="flat" cmpd="sng" algn="ctr">
            <a:noFill/>
            <a:prstDash val="solid"/>
            <a:headEnd type="none" w="med" len="med"/>
            <a:tailEnd type="none" w="med" len="med"/>
          </a:ln>
          <a:effectLst>
            <a:outerShdw blurRad="40000" dist="20000" dir="5400000" rotWithShape="0">
              <a:srgbClr val="000000">
                <a:alpha val="38000"/>
              </a:srgbClr>
            </a:outerShdw>
          </a:effectLst>
        </p:spPr>
        <p:txBody>
          <a:bodyPr anchor="ctr" anchorCtr="1"/>
          <a:lstStyle/>
          <a:p>
            <a:pPr fontAlgn="auto">
              <a:lnSpc>
                <a:spcPct val="100000"/>
              </a:lnSpc>
              <a:spcBef>
                <a:spcPts val="0"/>
              </a:spcBef>
              <a:spcAft>
                <a:spcPts val="0"/>
              </a:spcAft>
              <a:buClrTx/>
              <a:buFontTx/>
              <a:buNone/>
              <a:defRPr/>
            </a:pPr>
            <a:r>
              <a:rPr lang="zh-CN" altLang="en-US" kern="0" smtClean="0">
                <a:solidFill>
                  <a:prstClr val="black"/>
                </a:solidFill>
                <a:latin typeface="微软雅黑" panose="020B0503020204020204" pitchFamily="34" charset="-122"/>
                <a:ea typeface="微软雅黑" panose="020B0503020204020204" pitchFamily="34" charset="-122"/>
              </a:rPr>
              <a:t>分布式数据库</a:t>
            </a:r>
            <a:endParaRPr lang="zh-CN" altLang="en-US" kern="0" dirty="0">
              <a:solidFill>
                <a:prstClr val="black"/>
              </a:solidFill>
              <a:latin typeface="微软雅黑" panose="020B0503020204020204" pitchFamily="34" charset="-122"/>
              <a:ea typeface="微软雅黑" panose="020B0503020204020204" pitchFamily="34" charset="-122"/>
            </a:endParaRPr>
          </a:p>
        </p:txBody>
      </p:sp>
      <p:cxnSp>
        <p:nvCxnSpPr>
          <p:cNvPr id="182" name="直接连接符 181"/>
          <p:cNvCxnSpPr/>
          <p:nvPr/>
        </p:nvCxnSpPr>
        <p:spPr bwMode="auto">
          <a:xfrm>
            <a:off x="6769837" y="3717032"/>
            <a:ext cx="4417641" cy="0"/>
          </a:xfrm>
          <a:prstGeom prst="line">
            <a:avLst/>
          </a:prstGeom>
          <a:noFill/>
          <a:ln w="9525" cap="flat" cmpd="sng" algn="ctr">
            <a:solidFill>
              <a:srgbClr val="4F81BD">
                <a:shade val="95000"/>
                <a:satMod val="105000"/>
              </a:srgbClr>
            </a:solidFill>
            <a:prstDash val="solid"/>
            <a:tailEnd type="none"/>
          </a:ln>
          <a:effectLst/>
        </p:spPr>
      </p:cxnSp>
      <p:sp>
        <p:nvSpPr>
          <p:cNvPr id="183" name="矩形 182"/>
          <p:cNvSpPr/>
          <p:nvPr/>
        </p:nvSpPr>
        <p:spPr>
          <a:xfrm>
            <a:off x="11091442" y="3645024"/>
            <a:ext cx="1007697" cy="1584176"/>
          </a:xfrm>
          <a:prstGeom prst="rect">
            <a:avLst/>
          </a:prstGeom>
        </p:spPr>
        <p:txBody>
          <a:bodyPr vert="horz" wrap="square" anchor="ctr">
            <a:noAutofit/>
          </a:bodyPr>
          <a:lstStyle/>
          <a:p>
            <a:pPr eaLnBrk="1" fontAlgn="auto" hangingPunct="1">
              <a:lnSpc>
                <a:spcPct val="100000"/>
              </a:lnSpc>
              <a:spcBef>
                <a:spcPts val="0"/>
              </a:spcBef>
              <a:spcAft>
                <a:spcPts val="0"/>
              </a:spcAft>
              <a:buClrTx/>
              <a:buFontTx/>
              <a:buNone/>
              <a:defRPr/>
            </a:pPr>
            <a:r>
              <a:rPr lang="zh-CN" altLang="en-US" sz="1400" kern="0" dirty="0" smtClean="0">
                <a:solidFill>
                  <a:srgbClr val="FF0000"/>
                </a:solidFill>
                <a:latin typeface="Calibri" panose="020F0502020204030204" pitchFamily="34" charset="0"/>
                <a:ea typeface="宋体" panose="02010600030101010101" pitchFamily="2" charset="-122"/>
              </a:rPr>
              <a:t>清单数据入</a:t>
            </a:r>
            <a:r>
              <a:rPr lang="en-US" altLang="zh-CN" sz="1400" kern="0" dirty="0" smtClean="0">
                <a:solidFill>
                  <a:srgbClr val="FF0000"/>
                </a:solidFill>
                <a:latin typeface="Calibri" panose="020F0502020204030204" pitchFamily="34" charset="0"/>
                <a:ea typeface="宋体" panose="02010600030101010101" pitchFamily="2" charset="-122"/>
              </a:rPr>
              <a:t>MPP</a:t>
            </a:r>
            <a:r>
              <a:rPr lang="zh-CN" altLang="en-US" sz="1400" kern="0" dirty="0" smtClean="0">
                <a:solidFill>
                  <a:srgbClr val="FF0000"/>
                </a:solidFill>
                <a:latin typeface="Calibri" panose="020F0502020204030204" pitchFamily="34" charset="0"/>
                <a:ea typeface="宋体" panose="02010600030101010101" pitchFamily="2" charset="-122"/>
              </a:rPr>
              <a:t>数据库</a:t>
            </a:r>
            <a:endParaRPr lang="zh-CN" altLang="en-US" sz="1400" kern="0" dirty="0">
              <a:solidFill>
                <a:srgbClr val="FF0000"/>
              </a:solidFill>
              <a:latin typeface="Calibri" panose="020F0502020204030204" pitchFamily="34" charset="0"/>
              <a:ea typeface="宋体" panose="02010600030101010101" pitchFamily="2" charset="-122"/>
            </a:endParaRPr>
          </a:p>
        </p:txBody>
      </p:sp>
      <p:cxnSp>
        <p:nvCxnSpPr>
          <p:cNvPr id="184" name="直接连接符 183"/>
          <p:cNvCxnSpPr/>
          <p:nvPr/>
        </p:nvCxnSpPr>
        <p:spPr bwMode="auto">
          <a:xfrm>
            <a:off x="8370769" y="5601115"/>
            <a:ext cx="1440535" cy="0"/>
          </a:xfrm>
          <a:prstGeom prst="line">
            <a:avLst/>
          </a:prstGeom>
          <a:noFill/>
          <a:ln w="9525" cap="flat" cmpd="sng" algn="ctr">
            <a:solidFill>
              <a:srgbClr val="000000"/>
            </a:solidFill>
            <a:prstDash val="solid"/>
            <a:round/>
            <a:headEnd type="none" w="med" len="med"/>
            <a:tailEnd type="none" w="med" len="med"/>
          </a:ln>
          <a:effectLst/>
        </p:spPr>
      </p:cxnSp>
      <p:cxnSp>
        <p:nvCxnSpPr>
          <p:cNvPr id="185" name="直接箭头连接符 184"/>
          <p:cNvCxnSpPr/>
          <p:nvPr/>
        </p:nvCxnSpPr>
        <p:spPr>
          <a:xfrm>
            <a:off x="9939014" y="5301208"/>
            <a:ext cx="0" cy="288032"/>
          </a:xfrm>
          <a:prstGeom prst="straightConnector1">
            <a:avLst/>
          </a:prstGeom>
          <a:noFill/>
          <a:ln w="9525" cap="flat" cmpd="sng" algn="ctr">
            <a:solidFill>
              <a:srgbClr val="4F81BD">
                <a:shade val="95000"/>
                <a:satMod val="105000"/>
              </a:srgbClr>
            </a:solidFill>
            <a:prstDash val="solid"/>
            <a:tailEnd type="arrow"/>
          </a:ln>
          <a:effectLst/>
        </p:spPr>
      </p:cxnSp>
      <p:sp>
        <p:nvSpPr>
          <p:cNvPr id="186" name="标题 1"/>
          <p:cNvSpPr txBox="1"/>
          <p:nvPr/>
        </p:nvSpPr>
        <p:spPr bwMode="auto">
          <a:xfrm>
            <a:off x="23598" y="301190"/>
            <a:ext cx="13320415" cy="792271"/>
          </a:xfrm>
          <a:prstGeom prst="rect">
            <a:avLst/>
          </a:prstGeom>
          <a:noFill/>
          <a:ln w="9525" algn="ctr">
            <a:noFill/>
            <a:miter lim="800000"/>
          </a:ln>
          <a:effectLst/>
        </p:spPr>
        <p:txBody>
          <a:bodyPr vert="horz" wrap="square" lIns="91440" tIns="45720" rIns="91440" bIns="45720" numCol="1" anchor="ctr" anchorCtr="0" compatLnSpc="1"/>
          <a:lstStyle>
            <a:lvl1pPr algn="l" rtl="0" eaLnBrk="0" fontAlgn="base" hangingPunct="0">
              <a:spcBef>
                <a:spcPct val="0"/>
              </a:spcBef>
              <a:spcAft>
                <a:spcPct val="0"/>
              </a:spcAft>
              <a:defRPr sz="2400" b="1">
                <a:solidFill>
                  <a:schemeClr val="tx1"/>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2400" b="1">
                <a:solidFill>
                  <a:schemeClr val="tx1"/>
                </a:solidFill>
                <a:effectLst>
                  <a:outerShdw blurRad="38100" dist="38100" dir="2700000" algn="tl">
                    <a:srgbClr val="C0C0C0"/>
                  </a:outerShdw>
                </a:effectLst>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400" b="1">
                <a:solidFill>
                  <a:schemeClr val="tx1"/>
                </a:solidFill>
                <a:effectLst>
                  <a:outerShdw blurRad="38100" dist="38100" dir="2700000" algn="tl">
                    <a:srgbClr val="C0C0C0"/>
                  </a:outerShdw>
                </a:effectLst>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400" b="1">
                <a:solidFill>
                  <a:schemeClr val="tx1"/>
                </a:solidFill>
                <a:effectLst>
                  <a:outerShdw blurRad="38100" dist="38100" dir="2700000" algn="tl">
                    <a:srgbClr val="C0C0C0"/>
                  </a:outerShdw>
                </a:effectLst>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400" b="1">
                <a:solidFill>
                  <a:schemeClr val="tx1"/>
                </a:solidFill>
                <a:effectLst>
                  <a:outerShdw blurRad="38100" dist="38100" dir="2700000" algn="tl">
                    <a:srgbClr val="C0C0C0"/>
                  </a:outerShdw>
                </a:effectLst>
                <a:latin typeface="Arial" panose="020B0604020202020204" pitchFamily="34" charset="0"/>
                <a:ea typeface="黑体" panose="02010609060101010101" pitchFamily="2" charset="-122"/>
              </a:defRPr>
            </a:lvl5pPr>
            <a:lvl6pPr marL="457200" algn="l" rtl="0" fontAlgn="base">
              <a:spcBef>
                <a:spcPct val="0"/>
              </a:spcBef>
              <a:spcAft>
                <a:spcPct val="0"/>
              </a:spcAft>
              <a:defRPr sz="3200" b="1">
                <a:solidFill>
                  <a:schemeClr val="tx1"/>
                </a:solidFill>
                <a:latin typeface="华文细黑" panose="02010600040101010101" pitchFamily="2" charset="-122"/>
                <a:ea typeface="华文细黑" panose="02010600040101010101" pitchFamily="2" charset="-122"/>
              </a:defRPr>
            </a:lvl6pPr>
            <a:lvl7pPr marL="914400" algn="l" rtl="0" fontAlgn="base">
              <a:spcBef>
                <a:spcPct val="0"/>
              </a:spcBef>
              <a:spcAft>
                <a:spcPct val="0"/>
              </a:spcAft>
              <a:defRPr sz="3200" b="1">
                <a:solidFill>
                  <a:schemeClr val="tx1"/>
                </a:solidFill>
                <a:latin typeface="华文细黑" panose="02010600040101010101" pitchFamily="2" charset="-122"/>
                <a:ea typeface="华文细黑" panose="02010600040101010101" pitchFamily="2" charset="-122"/>
              </a:defRPr>
            </a:lvl7pPr>
            <a:lvl8pPr marL="1371600" algn="l" rtl="0" fontAlgn="base">
              <a:spcBef>
                <a:spcPct val="0"/>
              </a:spcBef>
              <a:spcAft>
                <a:spcPct val="0"/>
              </a:spcAft>
              <a:defRPr sz="3200" b="1">
                <a:solidFill>
                  <a:schemeClr val="tx1"/>
                </a:solidFill>
                <a:latin typeface="华文细黑" panose="02010600040101010101" pitchFamily="2" charset="-122"/>
                <a:ea typeface="华文细黑" panose="02010600040101010101" pitchFamily="2" charset="-122"/>
              </a:defRPr>
            </a:lvl8pPr>
            <a:lvl9pPr marL="1828800" algn="l" rtl="0" fontAlgn="base">
              <a:spcBef>
                <a:spcPct val="0"/>
              </a:spcBef>
              <a:spcAft>
                <a:spcPct val="0"/>
              </a:spcAft>
              <a:defRPr sz="3200" b="1">
                <a:solidFill>
                  <a:schemeClr val="tx1"/>
                </a:solidFill>
                <a:latin typeface="华文细黑" panose="02010600040101010101" pitchFamily="2" charset="-122"/>
                <a:ea typeface="华文细黑" panose="02010600040101010101" pitchFamily="2" charset="-122"/>
              </a:defRPr>
            </a:lvl9pPr>
          </a:lstStyle>
          <a:p>
            <a:pPr>
              <a:lnSpc>
                <a:spcPct val="100000"/>
              </a:lnSpc>
              <a:buClrTx/>
              <a:buFontTx/>
            </a:pPr>
            <a:r>
              <a:rPr lang="zh-CN" altLang="en-US" sz="3200" dirty="0" smtClean="0">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rPr>
              <a:t>  </a:t>
            </a:r>
            <a:endParaRPr lang="zh-CN" altLang="en-US" sz="3200" dirty="0">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87" name="矩形 186"/>
          <p:cNvSpPr/>
          <p:nvPr/>
        </p:nvSpPr>
        <p:spPr bwMode="auto">
          <a:xfrm>
            <a:off x="189" y="459334"/>
            <a:ext cx="12194986" cy="733757"/>
          </a:xfrm>
          <a:prstGeom prst="rect">
            <a:avLst/>
          </a:prstGeom>
          <a:gradFill flip="none" rotWithShape="1">
            <a:gsLst>
              <a:gs pos="4000">
                <a:schemeClr val="bg1">
                  <a:alpha val="31000"/>
                </a:schemeClr>
              </a:gs>
              <a:gs pos="50000">
                <a:schemeClr val="bg1">
                  <a:shade val="67500"/>
                  <a:satMod val="115000"/>
                </a:schemeClr>
              </a:gs>
              <a:gs pos="100000">
                <a:schemeClr val="bg1">
                  <a:shade val="100000"/>
                  <a:satMod val="115000"/>
                </a:schemeClr>
              </a:gs>
            </a:gsLst>
            <a:path path="circle">
              <a:fillToRect l="100000" t="100000"/>
            </a:path>
            <a:tileRect r="-100000" b="-100000"/>
          </a:gradFill>
          <a:ln>
            <a:noFill/>
          </a:ln>
          <a:effectLst/>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16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53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25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1997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696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buClr>
                <a:srgbClr val="CC9900"/>
              </a:buClr>
              <a:buFont typeface="Wingdings" panose="05000000000000000000" pitchFamily="2" charset="2"/>
              <a:buChar char="n"/>
              <a:defRPr/>
            </a:pPr>
            <a:endParaRPr lang="zh-CN" altLang="en-US" dirty="0" smtClean="0">
              <a:solidFill>
                <a:srgbClr val="000000"/>
              </a:solidFill>
              <a:latin typeface="Arial" panose="020B0604020202020204" pitchFamily="34" charset="0"/>
            </a:endParaRPr>
          </a:p>
        </p:txBody>
      </p:sp>
      <p:sp>
        <p:nvSpPr>
          <p:cNvPr id="188" name="Title 2"/>
          <p:cNvSpPr>
            <a:spLocks noGrp="1"/>
          </p:cNvSpPr>
          <p:nvPr>
            <p:ph type="title" idx="4294967295"/>
          </p:nvPr>
        </p:nvSpPr>
        <p:spPr>
          <a:xfrm>
            <a:off x="382878" y="459334"/>
            <a:ext cx="11252907" cy="559338"/>
          </a:xfrm>
        </p:spPr>
        <p:txBody>
          <a:bodyPr>
            <a:normAutofit fontScale="90000"/>
          </a:bodyPr>
          <a:lstStyle/>
          <a:p>
            <a:br>
              <a:rPr lang="zh-CN" altLang="en-US" sz="3200" dirty="0" smtClean="0">
                <a:solidFill>
                  <a:schemeClr val="bg1"/>
                </a:solidFill>
                <a:latin typeface="微软雅黑" panose="020B0503020204020204" pitchFamily="34" charset="-122"/>
              </a:rPr>
            </a:br>
            <a:r>
              <a:rPr lang="zh-CN" altLang="en-US" sz="3200" dirty="0" smtClean="0">
                <a:solidFill>
                  <a:schemeClr val="bg1"/>
                </a:solidFill>
                <a:latin typeface="微软雅黑" panose="020B0503020204020204" pitchFamily="34" charset="-122"/>
              </a:rPr>
              <a:t> </a:t>
            </a:r>
            <a:r>
              <a:rPr lang="zh-CN" altLang="en-US" sz="4000" b="0"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分级存储方案</a:t>
            </a:r>
            <a:br>
              <a:rPr lang="zh-CN" altLang="en-US" sz="4000" b="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br>
            <a:endParaRPr lang="zh-CN" sz="4000" b="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p:transition advClick="0" advTm="8000">
    <p:fade thruBlk="1"/>
  </p:transition>
  <p:timing>
    <p:tnLst>
      <p:par>
        <p:cTn id="1" dur="indefinite" restart="never" nodeType="tmRoot"/>
      </p:par>
    </p:tnLst>
  </p:timing>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_正文">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华为VI字体">
      <a:majorFont>
        <a:latin typeface="FrutigerNext LT Medium"/>
        <a:ea typeface="华文细黑"/>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_default">
  <a:themeElements>
    <a:clrScheme name="自定义 1">
      <a:dk1>
        <a:srgbClr val="000000"/>
      </a:dk1>
      <a:lt1>
        <a:srgbClr val="FFFFFF"/>
      </a:lt1>
      <a:dk2>
        <a:srgbClr val="D8D8D8"/>
      </a:dk2>
      <a:lt2>
        <a:srgbClr val="777777"/>
      </a:lt2>
      <a:accent1>
        <a:srgbClr val="0070C0"/>
      </a:accent1>
      <a:accent2>
        <a:srgbClr val="0070C0"/>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华文细黑"/>
        <a:cs typeface=""/>
      </a:majorFont>
      <a:minorFont>
        <a:latin typeface="FrutigerNext LT Medium"/>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en-US" sz="1200" b="0" i="0" u="none" strike="noStrike" cap="none" normalizeH="0" baseline="0" smtClean="0">
            <a:ln>
              <a:noFill/>
            </a:ln>
            <a:solidFill>
              <a:schemeClr val="tx1"/>
            </a:solidFill>
            <a:effectLst/>
            <a:latin typeface="FrutigerNext LT Regular"/>
            <a:ea typeface="黑体" panose="02010609060101010101" pitchFamily="2" charset="-122"/>
            <a:cs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en-US" sz="1200" b="0" i="0" u="none" strike="noStrike" cap="none" normalizeH="0" baseline="0" smtClean="0">
            <a:ln>
              <a:noFill/>
            </a:ln>
            <a:solidFill>
              <a:schemeClr val="tx1"/>
            </a:solidFill>
            <a:effectLst/>
            <a:latin typeface="FrutigerNext LT Regular"/>
            <a:ea typeface="黑体" panose="02010609060101010101" pitchFamily="2" charset="-122"/>
            <a:cs typeface="宋体" panose="02010600030101010101" pitchFamily="2" charset="-122"/>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spPr>
      <a:bodyPr vert="horz" wrap="square" lIns="91440" tIns="45720" rIns="91440" bIns="45720" numCol="1" rtlCol="0"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6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spPr>
      <a:bodyPr vert="horz" wrap="square" lIns="91440" tIns="45720" rIns="91440" bIns="45720" numCol="1" rtlCol="0"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2_正文">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华为VI字体">
      <a:majorFont>
        <a:latin typeface="FrutigerNext LT Medium"/>
        <a:ea typeface="华文细黑"/>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3_default">
  <a:themeElements>
    <a:clrScheme name="自定义 1">
      <a:dk1>
        <a:srgbClr val="000000"/>
      </a:dk1>
      <a:lt1>
        <a:srgbClr val="FFFFFF"/>
      </a:lt1>
      <a:dk2>
        <a:srgbClr val="D8D8D8"/>
      </a:dk2>
      <a:lt2>
        <a:srgbClr val="777777"/>
      </a:lt2>
      <a:accent1>
        <a:srgbClr val="0070C0"/>
      </a:accent1>
      <a:accent2>
        <a:srgbClr val="0070C0"/>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华文细黑"/>
        <a:cs typeface=""/>
      </a:majorFont>
      <a:minorFont>
        <a:latin typeface="FrutigerNext LT Medium"/>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en-US" sz="1200" b="0" i="0" u="none" strike="noStrike" cap="none" normalizeH="0" baseline="0" smtClean="0">
            <a:ln>
              <a:noFill/>
            </a:ln>
            <a:solidFill>
              <a:schemeClr val="tx1"/>
            </a:solidFill>
            <a:effectLst/>
            <a:latin typeface="FrutigerNext LT Regular"/>
            <a:ea typeface="黑体" panose="02010609060101010101" pitchFamily="2" charset="-122"/>
            <a:cs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en-US" sz="1200" b="0" i="0" u="none" strike="noStrike" cap="none" normalizeH="0" baseline="0" smtClean="0">
            <a:ln>
              <a:noFill/>
            </a:ln>
            <a:solidFill>
              <a:schemeClr val="tx1"/>
            </a:solidFill>
            <a:effectLst/>
            <a:latin typeface="FrutigerNext LT Regular"/>
            <a:ea typeface="黑体" panose="02010609060101010101" pitchFamily="2" charset="-122"/>
            <a:cs typeface="宋体" panose="02010600030101010101" pitchFamily="2" charset="-122"/>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4_default">
  <a:themeElements>
    <a:clrScheme name="自定义 1">
      <a:dk1>
        <a:srgbClr val="000000"/>
      </a:dk1>
      <a:lt1>
        <a:srgbClr val="FFFFFF"/>
      </a:lt1>
      <a:dk2>
        <a:srgbClr val="D8D8D8"/>
      </a:dk2>
      <a:lt2>
        <a:srgbClr val="777777"/>
      </a:lt2>
      <a:accent1>
        <a:srgbClr val="0070C0"/>
      </a:accent1>
      <a:accent2>
        <a:srgbClr val="0070C0"/>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华文细黑"/>
        <a:cs typeface=""/>
      </a:majorFont>
      <a:minorFont>
        <a:latin typeface="FrutigerNext LT Medium"/>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en-US" sz="1200" b="0" i="0" u="none" strike="noStrike" cap="none" normalizeH="0" baseline="0" smtClean="0">
            <a:ln>
              <a:noFill/>
            </a:ln>
            <a:solidFill>
              <a:schemeClr val="tx1"/>
            </a:solidFill>
            <a:effectLst/>
            <a:latin typeface="FrutigerNext LT Regular"/>
            <a:ea typeface="黑体" panose="02010609060101010101" pitchFamily="2" charset="-122"/>
            <a:cs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en-US" sz="1200" b="0" i="0" u="none" strike="noStrike" cap="none" normalizeH="0" baseline="0" smtClean="0">
            <a:ln>
              <a:noFill/>
            </a:ln>
            <a:solidFill>
              <a:schemeClr val="tx1"/>
            </a:solidFill>
            <a:effectLst/>
            <a:latin typeface="FrutigerNext LT Regular"/>
            <a:ea typeface="黑体" panose="02010609060101010101" pitchFamily="2" charset="-122"/>
            <a:cs typeface="宋体" panose="02010600030101010101" pitchFamily="2" charset="-122"/>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5_default">
  <a:themeElements>
    <a:clrScheme name="自定义 1">
      <a:dk1>
        <a:srgbClr val="000000"/>
      </a:dk1>
      <a:lt1>
        <a:srgbClr val="FFFFFF"/>
      </a:lt1>
      <a:dk2>
        <a:srgbClr val="D8D8D8"/>
      </a:dk2>
      <a:lt2>
        <a:srgbClr val="777777"/>
      </a:lt2>
      <a:accent1>
        <a:srgbClr val="0070C0"/>
      </a:accent1>
      <a:accent2>
        <a:srgbClr val="0070C0"/>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华文细黑"/>
        <a:cs typeface=""/>
      </a:majorFont>
      <a:minorFont>
        <a:latin typeface="FrutigerNext LT Medium"/>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en-US" sz="1200" b="0" i="0" u="none" strike="noStrike" cap="none" normalizeH="0" baseline="0" smtClean="0">
            <a:ln>
              <a:noFill/>
            </a:ln>
            <a:solidFill>
              <a:schemeClr val="tx1"/>
            </a:solidFill>
            <a:effectLst/>
            <a:latin typeface="FrutigerNext LT Regular"/>
            <a:ea typeface="黑体" panose="02010609060101010101" pitchFamily="2" charset="-122"/>
            <a:cs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en-US" sz="1200" b="0" i="0" u="none" strike="noStrike" cap="none" normalizeH="0" baseline="0" smtClean="0">
            <a:ln>
              <a:noFill/>
            </a:ln>
            <a:solidFill>
              <a:schemeClr val="tx1"/>
            </a:solidFill>
            <a:effectLst/>
            <a:latin typeface="FrutigerNext LT Regular"/>
            <a:ea typeface="黑体" panose="02010609060101010101" pitchFamily="2" charset="-122"/>
            <a:cs typeface="宋体" panose="02010600030101010101" pitchFamily="2" charset="-122"/>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6_default">
  <a:themeElements>
    <a:clrScheme name="自定义 1">
      <a:dk1>
        <a:srgbClr val="000000"/>
      </a:dk1>
      <a:lt1>
        <a:srgbClr val="FFFFFF"/>
      </a:lt1>
      <a:dk2>
        <a:srgbClr val="D8D8D8"/>
      </a:dk2>
      <a:lt2>
        <a:srgbClr val="777777"/>
      </a:lt2>
      <a:accent1>
        <a:srgbClr val="0070C0"/>
      </a:accent1>
      <a:accent2>
        <a:srgbClr val="0070C0"/>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华文细黑"/>
        <a:cs typeface=""/>
      </a:majorFont>
      <a:minorFont>
        <a:latin typeface="FrutigerNext LT Medium"/>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en-US" sz="1200" b="0" i="0" u="none" strike="noStrike" cap="none" normalizeH="0" baseline="0" smtClean="0">
            <a:ln>
              <a:noFill/>
            </a:ln>
            <a:solidFill>
              <a:schemeClr val="tx1"/>
            </a:solidFill>
            <a:effectLst/>
            <a:latin typeface="FrutigerNext LT Regular"/>
            <a:ea typeface="黑体" panose="02010609060101010101" pitchFamily="2" charset="-122"/>
            <a:cs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en-US" sz="1200" b="0" i="0" u="none" strike="noStrike" cap="none" normalizeH="0" baseline="0" smtClean="0">
            <a:ln>
              <a:noFill/>
            </a:ln>
            <a:solidFill>
              <a:schemeClr val="tx1"/>
            </a:solidFill>
            <a:effectLst/>
            <a:latin typeface="FrutigerNext LT Regular"/>
            <a:ea typeface="黑体" panose="02010609060101010101" pitchFamily="2" charset="-122"/>
            <a:cs typeface="宋体" panose="02010600030101010101" pitchFamily="2" charset="-122"/>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7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2_主题1">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8_主题1">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2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1_华为VI主题16x9">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华为VI字体">
      <a:majorFont>
        <a:latin typeface="FrutigerNext LT Medium"/>
        <a:ea typeface="华文细黑"/>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1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3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3_主题1">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92D050"/>
        </a:solidFill>
        <a:ln>
          <a:noFill/>
        </a:ln>
      </a:spPr>
      <a:bodyPr vert="horz" wrap="square" lIns="91440" tIns="45720" rIns="91440" bIns="45720" numCol="1" rtlCol="0"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4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spPr>
      <a:bodyPr vert="horz" wrap="square" lIns="91440" tIns="45720" rIns="91440" bIns="45720" numCol="1" rtlCol="0"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spPr>
      <a:bodyPr vert="horz" wrap="square" lIns="91440" tIns="45720" rIns="91440" bIns="45720" numCol="1" rtlCol="0"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华为VI主题16x9">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华为VI字体">
      <a:majorFont>
        <a:latin typeface="FrutigerNext LT Medium"/>
        <a:ea typeface="华文细黑"/>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正文">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华为VI字体">
      <a:majorFont>
        <a:latin typeface="FrutigerNext LT Medium"/>
        <a:ea typeface="华文细黑"/>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spPr>
      <a:bodyPr vert="horz" wrap="square" lIns="91440" tIns="45720" rIns="91440" bIns="45720" numCol="1" rtlCol="0"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0</TotalTime>
  <Words>4845</Words>
  <Application>WPS 演示</Application>
  <PresentationFormat>自定义</PresentationFormat>
  <Paragraphs>789</Paragraphs>
  <Slides>22</Slides>
  <Notes>3</Notes>
  <HiddenSlides>0</HiddenSlides>
  <MMClips>0</MMClips>
  <ScaleCrop>false</ScaleCrop>
  <HeadingPairs>
    <vt:vector size="8" baseType="variant">
      <vt:variant>
        <vt:lpstr>已用的字体</vt:lpstr>
      </vt:variant>
      <vt:variant>
        <vt:i4>21</vt:i4>
      </vt:variant>
      <vt:variant>
        <vt:lpstr>主题</vt:lpstr>
      </vt:variant>
      <vt:variant>
        <vt:i4>24</vt:i4>
      </vt:variant>
      <vt:variant>
        <vt:lpstr>嵌入 OLE 服务器</vt:lpstr>
      </vt:variant>
      <vt:variant>
        <vt:i4>0</vt:i4>
      </vt:variant>
      <vt:variant>
        <vt:lpstr>幻灯片标题</vt:lpstr>
      </vt:variant>
      <vt:variant>
        <vt:i4>22</vt:i4>
      </vt:variant>
    </vt:vector>
  </HeadingPairs>
  <TitlesOfParts>
    <vt:vector size="67" baseType="lpstr">
      <vt:lpstr>Arial</vt:lpstr>
      <vt:lpstr>宋体</vt:lpstr>
      <vt:lpstr>Wingdings</vt:lpstr>
      <vt:lpstr>Calibri</vt:lpstr>
      <vt:lpstr>FrutigerNext LT Medium</vt:lpstr>
      <vt:lpstr>黑体</vt:lpstr>
      <vt:lpstr>华文细黑</vt:lpstr>
      <vt:lpstr>FrutigerNext LT Regular</vt:lpstr>
      <vt:lpstr>FrutigerNext LT Bold</vt:lpstr>
      <vt:lpstr>AMGDT</vt:lpstr>
      <vt:lpstr>MS PGothic</vt:lpstr>
      <vt:lpstr>Arial</vt:lpstr>
      <vt:lpstr>FrutigerNext LT Light</vt:lpstr>
      <vt:lpstr>Arial Unicode MS</vt:lpstr>
      <vt:lpstr>Times New Roman</vt:lpstr>
      <vt:lpstr>微软雅黑</vt:lpstr>
      <vt:lpstr>MetaNormalLF-Roman</vt:lpstr>
      <vt:lpstr>FrutigerNext LT Medium</vt:lpstr>
      <vt:lpstr>FrutigerNext LT Regular</vt:lpstr>
      <vt:lpstr>FrutigerNext LT Bold</vt:lpstr>
      <vt:lpstr>Wingdings</vt:lpstr>
      <vt:lpstr>自定义设计方案</vt:lpstr>
      <vt:lpstr>12_主题1</vt:lpstr>
      <vt:lpstr>13_主题1</vt:lpstr>
      <vt:lpstr>9_主题1</vt:lpstr>
      <vt:lpstr>14_主题1</vt:lpstr>
      <vt:lpstr>10_主题1</vt:lpstr>
      <vt:lpstr>华为VI主题16x9</vt:lpstr>
      <vt:lpstr>正文</vt:lpstr>
      <vt:lpstr>11_主题1</vt:lpstr>
      <vt:lpstr>1_正文</vt:lpstr>
      <vt:lpstr>1_default</vt:lpstr>
      <vt:lpstr>15_主题1</vt:lpstr>
      <vt:lpstr>16_主题1</vt:lpstr>
      <vt:lpstr>2_正文</vt:lpstr>
      <vt:lpstr>3_default</vt:lpstr>
      <vt:lpstr>4_default</vt:lpstr>
      <vt:lpstr>5_default</vt:lpstr>
      <vt:lpstr>6_default</vt:lpstr>
      <vt:lpstr>17_主题1</vt:lpstr>
      <vt:lpstr>18_主题1</vt:lpstr>
      <vt:lpstr>22_主题1</vt:lpstr>
      <vt:lpstr>1_华为VI主题16x9</vt:lpstr>
      <vt:lpstr>19_主题1</vt:lpstr>
      <vt:lpstr>3_内容Copytext </vt:lpstr>
      <vt:lpstr>华为云数据中心与挖掘设计总体方案</vt:lpstr>
      <vt:lpstr>PowerPoint 演示文稿</vt:lpstr>
      <vt:lpstr>PowerPoint 演示文稿</vt:lpstr>
      <vt:lpstr>PowerPoint 演示文稿</vt:lpstr>
      <vt:lpstr>PowerPoint 演示文稿</vt:lpstr>
      <vt:lpstr>PowerPoint 演示文稿</vt:lpstr>
      <vt:lpstr>PowerPoint 演示文稿</vt:lpstr>
      <vt:lpstr>  分布式存储方案 </vt:lpstr>
      <vt:lpstr>  分级存储方案 </vt:lpstr>
      <vt:lpstr>PowerPoint 演示文稿</vt:lpstr>
      <vt:lpstr>PowerPoint 演示文稿</vt:lpstr>
      <vt:lpstr>PowerPoint 演示文稿</vt:lpstr>
      <vt:lpstr>数据挖掘</vt:lpstr>
      <vt:lpstr>网络设计方案</vt:lpstr>
      <vt:lpstr>PowerPoint 演示文稿</vt:lpstr>
      <vt:lpstr>PowerPoint 演示文稿</vt:lpstr>
      <vt:lpstr>数据中心管理方案</vt:lpstr>
      <vt:lpstr>安全设计方案</vt:lpstr>
      <vt:lpstr>灾备设计方案</vt:lpstr>
      <vt:lpstr>方案商业价值</vt:lpstr>
      <vt:lpstr>PowerPoint 演示文稿</vt:lpstr>
      <vt:lpstr>PowerPoint 演示文稿</vt:lpstr>
    </vt:vector>
  </TitlesOfParts>
  <Company>Huawei Technologies Co.,Ltd.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融合资源池解决方案技术主打胶片</dc:title>
  <dc:creator>hankun</dc:creator>
  <cp:lastModifiedBy>Administrator</cp:lastModifiedBy>
  <cp:revision>3042</cp:revision>
  <dcterms:created xsi:type="dcterms:W3CDTF">2011-12-01T07:24:00Z</dcterms:created>
  <dcterms:modified xsi:type="dcterms:W3CDTF">2019-05-16T15:05:44Z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(3)3J1FCvk7oky3RywfmumXSJnGybzZDNjmQoqUWIxlHFyFcsL2rAbI27UtrifS1d+0lLsazrPv_x000d_ On8l0/Ek5UXMxjPfiei0LXzvybmrBlVhEltaP/HhiGjT1EQ7Mi5+9QswGOUaSh56hrMSOmUs_x000d_ ofchDJLchRn+7NzLFj7eaE3+D602BRmcuyQVYw6xlhNuaYfux79/SMilqyI1L1R57r+z5EVj_x000d_ hhiWsxQwaLT7ngQiVy</vt:lpwstr>
  </property>
  <property fmtid="{D5CDD505-2E9C-101B-9397-08002B2CF9AE}" pid="3" name="_ms_pID_7253431">
    <vt:lpwstr>gHryiTepTYRK+nt3+rgzsPC3bh87velwwVY5ToghODgwlcQodowI8P_x000d_ lBkHqpbCElcfDouFmZhKfyyGCek0+K3y0DfYlnKE3heoLlCon4Ew2iQHoWa6EyX8QWh9nO9K_x000d_ GaEe4ZwOB0e9t1QSG9qgxsXjugjkRHruebFL2nPaEDEw/+JdPFGFMGt54Y1tHwOGgKm536C8_x000d_ AlemJlJ3vsID1xnPjjLiM1ifaJ0tKGgdEvqq</vt:lpwstr>
  </property>
  <property fmtid="{D5CDD505-2E9C-101B-9397-08002B2CF9AE}" pid="4" name="_ms_pID_7253432">
    <vt:lpwstr>JFZSbilOreOY+EewFKevOVAdyO8VwkoU8gjC_x000d_ +obceo/Bu6i4CGQaNMV3FpiveGGpeMs3EOyNriIpcWpKcPNPCbEVaso2gwBpsqJNoZUIk0fE_x000d_ gdor6YVNpEhIOJw2JHZSx3r07WBFbhMo0B203M+yunE=</vt:lpwstr>
  </property>
  <property fmtid="{D5CDD505-2E9C-101B-9397-08002B2CF9AE}" pid="5" name="_new_ms_pID_72543">
    <vt:lpwstr>(3)CgVAl0IsxKzL106WBB7OHhpFf3HQUXqXWhCgqO9DdZFo87dSrHxsmYFxTNIe81GbHKA5/Tap_x000d_
VVlP7VNz6l31eI0IlpkFCTg9UhXbrATmyIR2j7gPna3QsmyME4sMD1fpKwc+h6Z6M6rTFBuA_x000d_
Zvqfze/Af8ed0lrOp31lQeyjMKQEP7cPC1ppqYqV3fHN1V6tRSu/gfxeCA4y48OjjyOsLI5c_x000d_
bajhmjzlnDWbaju9M2</vt:lpwstr>
  </property>
  <property fmtid="{D5CDD505-2E9C-101B-9397-08002B2CF9AE}" pid="6" name="_new_ms_pID_725431">
    <vt:lpwstr>rSbS5S9Q4ee/8r+LHqbfQH1RXmPU8ndrd3xcgihGFlvnwrEdoepDp6_x000d_
oTWH67Em9qhIVR3maBk9Y0NL4xeqp2Bhat2E8dMUy6TZv+x8mioDQkoweGBFJeTuWyRCGLD+_x000d_
aF6CdijX/PrUoGj/ltqeSLxNSlzLBSFd5LIwtYoCtd17mVDv/HKQ4hXjhnzHXHvHCfKWKvRU_x000d_
dYesQeS/DZ/rEj0TnP6XYa+Yu5BhfxGZhIUe</vt:lpwstr>
  </property>
  <property fmtid="{D5CDD505-2E9C-101B-9397-08002B2CF9AE}" pid="7" name="_new_ms_pID_725432">
    <vt:lpwstr>J+ec8mX58U1x8cxLiIA2w9fI5GqnMFy1z9RJ_x000d_
vlurWINrXPH86+lBw5XwlWd+FjPSRVNWudVbRMWipGGwGwd4PGTxpVBuk2oPVK2cB3W3tTMh_x000d_
Eag/perlpMXayjjY3WkR16ylPobb61NzmNhDGpNJXII=</vt:lpwstr>
  </property>
  <property fmtid="{D5CDD505-2E9C-101B-9397-08002B2CF9AE}" pid="8" name="_2015_ms_pID_725343">
    <vt:lpwstr>(3)a9+/LwPjQRRrv7q6MmJtC+RTbL6QITdgPjtJ9VU4tGvdPim/Oy06CFECyualeRK2/TKMjRw0
dHb8sTTsrKYytDUFcPyj/4mm4wxU85zxign6ngwIwL40Zii1ObdTgHvP6eQB1aWAfKrNkta4
OZyRa7iA6R71/IHACQo9kMH3pWwPscNtLrT4MgiFxJpB3X5iMh+VYKktmecq8tgH/vjng9zQ
rV53V2/GqGh1ztmoXv</vt:lpwstr>
  </property>
  <property fmtid="{D5CDD505-2E9C-101B-9397-08002B2CF9AE}" pid="9" name="_2015_ms_pID_7253431">
    <vt:lpwstr>1NgLNNBmh3nZHBukilDxiOeVrqQ4CRPLw+NxIxZiysxX3L7FxWsm09
UAUN7W10NrOBKKV9t1PnuqlWhoIa2OyfumS5PlmBmXLQlFfMpjLugPh49bjt0vTDEePD+oqo
FBqFyVr19UQiWBbXh2iXSQYTEZfLTJS/lqUlpQ+NuFHMZ/sLmlc+ZJVMXl06cKmTnZ1tjUSS
QmcXcL/KU3USOB0RnniIj7H6+0bfosLMxAwS</vt:lpwstr>
  </property>
  <property fmtid="{D5CDD505-2E9C-101B-9397-08002B2CF9AE}" pid="10" name="_2015_ms_pID_7253432">
    <vt:lpwstr>Mw==</vt:lpwstr>
  </property>
  <property fmtid="{D5CDD505-2E9C-101B-9397-08002B2CF9AE}" pid="11" name="_readonly">
    <vt:lpwstr/>
  </property>
  <property fmtid="{D5CDD505-2E9C-101B-9397-08002B2CF9AE}" pid="12" name="_change">
    <vt:lpwstr/>
  </property>
  <property fmtid="{D5CDD505-2E9C-101B-9397-08002B2CF9AE}" pid="13" name="_full-control">
    <vt:lpwstr/>
  </property>
  <property fmtid="{D5CDD505-2E9C-101B-9397-08002B2CF9AE}" pid="14" name="sflag">
    <vt:lpwstr>1494482395</vt:lpwstr>
  </property>
  <property fmtid="{D5CDD505-2E9C-101B-9397-08002B2CF9AE}" pid="15" name="KSOProductBuildVer">
    <vt:lpwstr>2052-11.1.0.8696</vt:lpwstr>
  </property>
</Properties>
</file>